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44_EEDF2D8.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42"/>
  </p:notesMasterIdLst>
  <p:sldIdLst>
    <p:sldId id="256" r:id="rId5"/>
    <p:sldId id="282" r:id="rId6"/>
    <p:sldId id="283" r:id="rId7"/>
    <p:sldId id="284" r:id="rId8"/>
    <p:sldId id="287" r:id="rId9"/>
    <p:sldId id="297" r:id="rId10"/>
    <p:sldId id="298" r:id="rId11"/>
    <p:sldId id="294" r:id="rId12"/>
    <p:sldId id="288" r:id="rId13"/>
    <p:sldId id="344" r:id="rId14"/>
    <p:sldId id="295" r:id="rId15"/>
    <p:sldId id="304" r:id="rId16"/>
    <p:sldId id="337" r:id="rId17"/>
    <p:sldId id="345" r:id="rId18"/>
    <p:sldId id="300" r:id="rId19"/>
    <p:sldId id="299" r:id="rId20"/>
    <p:sldId id="339" r:id="rId21"/>
    <p:sldId id="341" r:id="rId22"/>
    <p:sldId id="302" r:id="rId23"/>
    <p:sldId id="307" r:id="rId24"/>
    <p:sldId id="315" r:id="rId25"/>
    <p:sldId id="309" r:id="rId26"/>
    <p:sldId id="342" r:id="rId27"/>
    <p:sldId id="316" r:id="rId28"/>
    <p:sldId id="320" r:id="rId29"/>
    <p:sldId id="321" r:id="rId30"/>
    <p:sldId id="322" r:id="rId31"/>
    <p:sldId id="323" r:id="rId32"/>
    <p:sldId id="324" r:id="rId33"/>
    <p:sldId id="332" r:id="rId34"/>
    <p:sldId id="333" r:id="rId35"/>
    <p:sldId id="343" r:id="rId36"/>
    <p:sldId id="306" r:id="rId37"/>
    <p:sldId id="334" r:id="rId38"/>
    <p:sldId id="335" r:id="rId39"/>
    <p:sldId id="285" r:id="rId40"/>
    <p:sldId id="278"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456E17-1888-3B39-7DEA-F06BC16A5812}" name="Rikke Hagensby Jensen" initials="RHJ" userId="S::au724340@uni.au.dk::449b6956-257c-4191-8392-bb740e8c5449" providerId="AD"/>
  <p188:author id="{8237454E-3B1A-68E0-6D78-DA155DE7D734}" name="Barendregt, Wolmet" initials="WB" userId="S::w.barendregt@tue.nl::14fcc2e9-e636-4cb9-a29b-9c83ef29212b" providerId="AD"/>
  <p188:author id="{C496DB69-B44F-CA55-272A-20E29ABF5CAC}" name="Elisabet M. Nilsson" initials="EN" userId="S::elisabet.nilsson_mau.se#ext#@aarhusuniversitet.onmicrosoft.com::595ef072-bd51-4511-937f-ed0b1e939d37" providerId="AD"/>
  <p188:author id="{73CEFBAC-EB2D-C392-191F-EAC3A0C7EB70}" name="Barendregt, Wolmet" initials="BW" userId="S::w.barendregt_tue.nl#ext#@aarhusuniversitet.onmicrosoft.com::846f6c6e-aab0-4b5f-b54b-404904781554" providerId="AD"/>
  <p188:author id="{8F6FF9C1-52FD-006F-F7A4-23F943B1BFF5}" name="Eva Eriksson" initials="EE" userId="S::au195413@uni.au.dk::87606256-1f63-48fa-8a9c-5f271b2048d0" providerId="AD"/>
  <p188:author id="{AA1F98CA-3C85-3E4D-6B4F-ED41C21F40D5}" name="Anne-Marie Hansen" initials="AH" userId="S::anne-marie.hansen_mau.se#ext#@aarhusuniversitet.onmicrosoft.com::1ee254a2-39d2-4aab-aca8-1ffdae2a89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3D"/>
    <a:srgbClr val="EEFF41"/>
    <a:srgbClr val="165263"/>
    <a:srgbClr val="EEFE41"/>
    <a:srgbClr val="FCC9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DD933-C37B-9086-0967-E9CEF0EC7EA6}" v="449" dt="2025-10-29T15:59:42.037"/>
    <p1510:client id="{9EBEE98C-ABF7-473F-B9C6-C4FB59742FE3}" v="491" dt="2025-10-29T14:04:53.309"/>
    <p1510:client id="{B2011129-9F07-4211-B37F-21578201499D}" v="502" dt="2025-10-28T13:12:12.371"/>
    <p1510:client id="{C0B278BB-1B7E-83FC-81F3-CE6346295649}" v="39" dt="2025-10-29T16:50:19.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endregt, Wolmet" userId="S::w.barendregt_tue.nl#ext#@aarhusuniversitet.onmicrosoft.com::846f6c6e-aab0-4b5f-b54b-404904781554" providerId="AD" clId="Web-{F0C6BC02-4990-5D5D-9337-EA716104181D}"/>
    <pc:docChg chg="addSld delSld modSld sldOrd">
      <pc:chgData name="Barendregt, Wolmet" userId="S::w.barendregt_tue.nl#ext#@aarhusuniversitet.onmicrosoft.com::846f6c6e-aab0-4b5f-b54b-404904781554" providerId="AD" clId="Web-{F0C6BC02-4990-5D5D-9337-EA716104181D}" dt="2025-10-06T10:47:12.045" v="1791" actId="20577"/>
      <pc:docMkLst>
        <pc:docMk/>
      </pc:docMkLst>
      <pc:sldChg chg="modSp">
        <pc:chgData name="Barendregt, Wolmet" userId="S::w.barendregt_tue.nl#ext#@aarhusuniversitet.onmicrosoft.com::846f6c6e-aab0-4b5f-b54b-404904781554" providerId="AD" clId="Web-{F0C6BC02-4990-5D5D-9337-EA716104181D}" dt="2025-10-06T08:06:43.530" v="34" actId="20577"/>
        <pc:sldMkLst>
          <pc:docMk/>
          <pc:sldMk cId="1202742556" sldId="283"/>
        </pc:sldMkLst>
        <pc:spChg chg="mod">
          <ac:chgData name="Barendregt, Wolmet" userId="S::w.barendregt_tue.nl#ext#@aarhusuniversitet.onmicrosoft.com::846f6c6e-aab0-4b5f-b54b-404904781554" providerId="AD" clId="Web-{F0C6BC02-4990-5D5D-9337-EA716104181D}" dt="2025-10-06T08:06:43.530" v="34" actId="20577"/>
          <ac:spMkLst>
            <pc:docMk/>
            <pc:sldMk cId="1202742556" sldId="283"/>
            <ac:spMk id="6" creationId="{E3F40E3B-C3C7-787E-D572-0A3BA28E2902}"/>
          </ac:spMkLst>
        </pc:spChg>
      </pc:sldChg>
      <pc:sldChg chg="modSp">
        <pc:chgData name="Barendregt, Wolmet" userId="S::w.barendregt_tue.nl#ext#@aarhusuniversitet.onmicrosoft.com::846f6c6e-aab0-4b5f-b54b-404904781554" providerId="AD" clId="Web-{F0C6BC02-4990-5D5D-9337-EA716104181D}" dt="2025-10-06T09:53:22.871" v="1634" actId="20577"/>
        <pc:sldMkLst>
          <pc:docMk/>
          <pc:sldMk cId="2559094129" sldId="284"/>
        </pc:sldMkLst>
        <pc:spChg chg="mod">
          <ac:chgData name="Barendregt, Wolmet" userId="S::w.barendregt_tue.nl#ext#@aarhusuniversitet.onmicrosoft.com::846f6c6e-aab0-4b5f-b54b-404904781554" providerId="AD" clId="Web-{F0C6BC02-4990-5D5D-9337-EA716104181D}" dt="2025-10-06T09:53:22.871" v="1634" actId="20577"/>
          <ac:spMkLst>
            <pc:docMk/>
            <pc:sldMk cId="2559094129" sldId="284"/>
            <ac:spMk id="3" creationId="{6E0C358F-F65F-E242-ACE6-4D3E98081FA0}"/>
          </ac:spMkLst>
        </pc:spChg>
      </pc:sldChg>
      <pc:sldChg chg="modSp">
        <pc:chgData name="Barendregt, Wolmet" userId="S::w.barendregt_tue.nl#ext#@aarhusuniversitet.onmicrosoft.com::846f6c6e-aab0-4b5f-b54b-404904781554" providerId="AD" clId="Web-{F0C6BC02-4990-5D5D-9337-EA716104181D}" dt="2025-10-06T10:47:12.045" v="1791" actId="20577"/>
        <pc:sldMkLst>
          <pc:docMk/>
          <pc:sldMk cId="3115628147" sldId="285"/>
        </pc:sldMkLst>
        <pc:spChg chg="mod">
          <ac:chgData name="Barendregt, Wolmet" userId="S::w.barendregt_tue.nl#ext#@aarhusuniversitet.onmicrosoft.com::846f6c6e-aab0-4b5f-b54b-404904781554" providerId="AD" clId="Web-{F0C6BC02-4990-5D5D-9337-EA716104181D}" dt="2025-10-06T10:47:12.045" v="1791" actId="20577"/>
          <ac:spMkLst>
            <pc:docMk/>
            <pc:sldMk cId="3115628147" sldId="285"/>
            <ac:spMk id="3" creationId="{6E0C358F-F65F-E242-ACE6-4D3E98081FA0}"/>
          </ac:spMkLst>
        </pc:spChg>
      </pc:sldChg>
      <pc:sldChg chg="modSp">
        <pc:chgData name="Barendregt, Wolmet" userId="S::w.barendregt_tue.nl#ext#@aarhusuniversitet.onmicrosoft.com::846f6c6e-aab0-4b5f-b54b-404904781554" providerId="AD" clId="Web-{F0C6BC02-4990-5D5D-9337-EA716104181D}" dt="2025-10-06T10:43:11.443" v="1722" actId="20577"/>
        <pc:sldMkLst>
          <pc:docMk/>
          <pc:sldMk cId="2338649104" sldId="294"/>
        </pc:sldMkLst>
        <pc:spChg chg="mod">
          <ac:chgData name="Barendregt, Wolmet" userId="S::w.barendregt_tue.nl#ext#@aarhusuniversitet.onmicrosoft.com::846f6c6e-aab0-4b5f-b54b-404904781554" providerId="AD" clId="Web-{F0C6BC02-4990-5D5D-9337-EA716104181D}" dt="2025-10-06T10:43:11.443" v="1722" actId="20577"/>
          <ac:spMkLst>
            <pc:docMk/>
            <pc:sldMk cId="2338649104" sldId="294"/>
            <ac:spMk id="3" creationId="{CBEDFBE7-6746-70D0-3D02-992AC08855AD}"/>
          </ac:spMkLst>
        </pc:spChg>
      </pc:sldChg>
      <pc:sldChg chg="modSp ord">
        <pc:chgData name="Barendregt, Wolmet" userId="S::w.barendregt_tue.nl#ext#@aarhusuniversitet.onmicrosoft.com::846f6c6e-aab0-4b5f-b54b-404904781554" providerId="AD" clId="Web-{F0C6BC02-4990-5D5D-9337-EA716104181D}" dt="2025-10-06T10:43:22.631" v="1726" actId="20577"/>
        <pc:sldMkLst>
          <pc:docMk/>
          <pc:sldMk cId="1888984635" sldId="295"/>
        </pc:sldMkLst>
        <pc:spChg chg="mod">
          <ac:chgData name="Barendregt, Wolmet" userId="S::w.barendregt_tue.nl#ext#@aarhusuniversitet.onmicrosoft.com::846f6c6e-aab0-4b5f-b54b-404904781554" providerId="AD" clId="Web-{F0C6BC02-4990-5D5D-9337-EA716104181D}" dt="2025-10-06T10:43:22.631" v="1726" actId="20577"/>
          <ac:spMkLst>
            <pc:docMk/>
            <pc:sldMk cId="1888984635" sldId="295"/>
            <ac:spMk id="3" creationId="{C09F8610-FAAF-BF96-54BA-7C257F43C0CB}"/>
          </ac:spMkLst>
        </pc:spChg>
      </pc:sldChg>
      <pc:sldChg chg="delSp modSp">
        <pc:chgData name="Barendregt, Wolmet" userId="S::w.barendregt_tue.nl#ext#@aarhusuniversitet.onmicrosoft.com::846f6c6e-aab0-4b5f-b54b-404904781554" providerId="AD" clId="Web-{F0C6BC02-4990-5D5D-9337-EA716104181D}" dt="2025-10-06T10:43:51.476" v="1738" actId="20577"/>
        <pc:sldMkLst>
          <pc:docMk/>
          <pc:sldMk cId="2766897981" sldId="299"/>
        </pc:sldMkLst>
        <pc:spChg chg="mod">
          <ac:chgData name="Barendregt, Wolmet" userId="S::w.barendregt_tue.nl#ext#@aarhusuniversitet.onmicrosoft.com::846f6c6e-aab0-4b5f-b54b-404904781554" providerId="AD" clId="Web-{F0C6BC02-4990-5D5D-9337-EA716104181D}" dt="2025-10-06T10:43:51.476" v="1738" actId="20577"/>
          <ac:spMkLst>
            <pc:docMk/>
            <pc:sldMk cId="2766897981" sldId="299"/>
            <ac:spMk id="2" creationId="{2DE20CA9-871A-6C6E-BE3F-F39B490A76E0}"/>
          </ac:spMkLst>
        </pc:spChg>
        <pc:spChg chg="mod">
          <ac:chgData name="Barendregt, Wolmet" userId="S::w.barendregt_tue.nl#ext#@aarhusuniversitet.onmicrosoft.com::846f6c6e-aab0-4b5f-b54b-404904781554" providerId="AD" clId="Web-{F0C6BC02-4990-5D5D-9337-EA716104181D}" dt="2025-10-06T08:35:18.456" v="634" actId="20577"/>
          <ac:spMkLst>
            <pc:docMk/>
            <pc:sldMk cId="2766897981" sldId="299"/>
            <ac:spMk id="3" creationId="{AAB5D8F5-6F7F-60FE-6C96-6443CD998722}"/>
          </ac:spMkLst>
        </pc:spChg>
      </pc:sldChg>
      <pc:sldChg chg="delSp modSp">
        <pc:chgData name="Barendregt, Wolmet" userId="S::w.barendregt_tue.nl#ext#@aarhusuniversitet.onmicrosoft.com::846f6c6e-aab0-4b5f-b54b-404904781554" providerId="AD" clId="Web-{F0C6BC02-4990-5D5D-9337-EA716104181D}" dt="2025-10-06T10:43:44.382" v="1735" actId="20577"/>
        <pc:sldMkLst>
          <pc:docMk/>
          <pc:sldMk cId="4238808492" sldId="300"/>
        </pc:sldMkLst>
        <pc:spChg chg="mod">
          <ac:chgData name="Barendregt, Wolmet" userId="S::w.barendregt_tue.nl#ext#@aarhusuniversitet.onmicrosoft.com::846f6c6e-aab0-4b5f-b54b-404904781554" providerId="AD" clId="Web-{F0C6BC02-4990-5D5D-9337-EA716104181D}" dt="2025-10-06T10:43:44.382" v="1735" actId="20577"/>
          <ac:spMkLst>
            <pc:docMk/>
            <pc:sldMk cId="4238808492" sldId="300"/>
            <ac:spMk id="3" creationId="{D5EAD10B-58C5-5260-6EF1-DCAA2DB909ED}"/>
          </ac:spMkLst>
        </pc:spChg>
      </pc:sldChg>
      <pc:sldChg chg="delSp modSp">
        <pc:chgData name="Barendregt, Wolmet" userId="S::w.barendregt_tue.nl#ext#@aarhusuniversitet.onmicrosoft.com::846f6c6e-aab0-4b5f-b54b-404904781554" providerId="AD" clId="Web-{F0C6BC02-4990-5D5D-9337-EA716104181D}" dt="2025-10-06T10:44:14.476" v="1743" actId="20577"/>
        <pc:sldMkLst>
          <pc:docMk/>
          <pc:sldMk cId="2126741197" sldId="302"/>
        </pc:sldMkLst>
        <pc:spChg chg="mod">
          <ac:chgData name="Barendregt, Wolmet" userId="S::w.barendregt_tue.nl#ext#@aarhusuniversitet.onmicrosoft.com::846f6c6e-aab0-4b5f-b54b-404904781554" providerId="AD" clId="Web-{F0C6BC02-4990-5D5D-9337-EA716104181D}" dt="2025-10-06T10:44:14.476" v="1743" actId="20577"/>
          <ac:spMkLst>
            <pc:docMk/>
            <pc:sldMk cId="2126741197" sldId="302"/>
            <ac:spMk id="3" creationId="{D85CC181-397B-9FCE-017E-41020CE01A63}"/>
          </ac:spMkLst>
        </pc:spChg>
      </pc:sldChg>
      <pc:sldChg chg="delSp modSp">
        <pc:chgData name="Barendregt, Wolmet" userId="S::w.barendregt_tue.nl#ext#@aarhusuniversitet.onmicrosoft.com::846f6c6e-aab0-4b5f-b54b-404904781554" providerId="AD" clId="Web-{F0C6BC02-4990-5D5D-9337-EA716104181D}" dt="2025-10-06T08:30:45.454" v="618" actId="20577"/>
        <pc:sldMkLst>
          <pc:docMk/>
          <pc:sldMk cId="3385483060" sldId="304"/>
        </pc:sldMkLst>
        <pc:spChg chg="mod">
          <ac:chgData name="Barendregt, Wolmet" userId="S::w.barendregt_tue.nl#ext#@aarhusuniversitet.onmicrosoft.com::846f6c6e-aab0-4b5f-b54b-404904781554" providerId="AD" clId="Web-{F0C6BC02-4990-5D5D-9337-EA716104181D}" dt="2025-10-06T08:30:45.454" v="618" actId="20577"/>
          <ac:spMkLst>
            <pc:docMk/>
            <pc:sldMk cId="3385483060" sldId="304"/>
            <ac:spMk id="3" creationId="{FD58F931-D157-F412-35AB-66EEEC2ECAD1}"/>
          </ac:spMkLst>
        </pc:spChg>
      </pc:sldChg>
      <pc:sldChg chg="delSp modSp">
        <pc:chgData name="Barendregt, Wolmet" userId="S::w.barendregt_tue.nl#ext#@aarhusuniversitet.onmicrosoft.com::846f6c6e-aab0-4b5f-b54b-404904781554" providerId="AD" clId="Web-{F0C6BC02-4990-5D5D-9337-EA716104181D}" dt="2025-10-06T10:44:52.586" v="1756" actId="20577"/>
        <pc:sldMkLst>
          <pc:docMk/>
          <pc:sldMk cId="4176449236" sldId="307"/>
        </pc:sldMkLst>
        <pc:spChg chg="mod">
          <ac:chgData name="Barendregt, Wolmet" userId="S::w.barendregt_tue.nl#ext#@aarhusuniversitet.onmicrosoft.com::846f6c6e-aab0-4b5f-b54b-404904781554" providerId="AD" clId="Web-{F0C6BC02-4990-5D5D-9337-EA716104181D}" dt="2025-10-06T10:44:52.586" v="1756" actId="20577"/>
          <ac:spMkLst>
            <pc:docMk/>
            <pc:sldMk cId="4176449236" sldId="307"/>
            <ac:spMk id="3" creationId="{0281ECFF-90B7-AB25-0C71-1E51A1C118AC}"/>
          </ac:spMkLst>
        </pc:spChg>
      </pc:sldChg>
      <pc:sldChg chg="delSp modSp">
        <pc:chgData name="Barendregt, Wolmet" userId="S::w.barendregt_tue.nl#ext#@aarhusuniversitet.onmicrosoft.com::846f6c6e-aab0-4b5f-b54b-404904781554" providerId="AD" clId="Web-{F0C6BC02-4990-5D5D-9337-EA716104181D}" dt="2025-10-06T10:45:07.258" v="1760" actId="20577"/>
        <pc:sldMkLst>
          <pc:docMk/>
          <pc:sldMk cId="2676519319" sldId="309"/>
        </pc:sldMkLst>
        <pc:spChg chg="mod">
          <ac:chgData name="Barendregt, Wolmet" userId="S::w.barendregt_tue.nl#ext#@aarhusuniversitet.onmicrosoft.com::846f6c6e-aab0-4b5f-b54b-404904781554" providerId="AD" clId="Web-{F0C6BC02-4990-5D5D-9337-EA716104181D}" dt="2025-10-06T10:45:07.258" v="1760" actId="20577"/>
          <ac:spMkLst>
            <pc:docMk/>
            <pc:sldMk cId="2676519319" sldId="309"/>
            <ac:spMk id="3" creationId="{8027453A-3853-5118-067C-99A451BA2FF2}"/>
          </ac:spMkLst>
        </pc:spChg>
      </pc:sldChg>
      <pc:sldChg chg="modSp">
        <pc:chgData name="Barendregt, Wolmet" userId="S::w.barendregt_tue.nl#ext#@aarhusuniversitet.onmicrosoft.com::846f6c6e-aab0-4b5f-b54b-404904781554" providerId="AD" clId="Web-{F0C6BC02-4990-5D5D-9337-EA716104181D}" dt="2025-10-06T10:45:04.821" v="1759" actId="20577"/>
        <pc:sldMkLst>
          <pc:docMk/>
          <pc:sldMk cId="3225936600" sldId="315"/>
        </pc:sldMkLst>
        <pc:spChg chg="mod">
          <ac:chgData name="Barendregt, Wolmet" userId="S::w.barendregt_tue.nl#ext#@aarhusuniversitet.onmicrosoft.com::846f6c6e-aab0-4b5f-b54b-404904781554" providerId="AD" clId="Web-{F0C6BC02-4990-5D5D-9337-EA716104181D}" dt="2025-10-06T10:45:04.821" v="1759" actId="20577"/>
          <ac:spMkLst>
            <pc:docMk/>
            <pc:sldMk cId="3225936600" sldId="315"/>
            <ac:spMk id="3" creationId="{4523469E-E8AA-DCAB-2758-02D9631AA97E}"/>
          </ac:spMkLst>
        </pc:spChg>
      </pc:sldChg>
      <pc:sldChg chg="modSp">
        <pc:chgData name="Barendregt, Wolmet" userId="S::w.barendregt_tue.nl#ext#@aarhusuniversitet.onmicrosoft.com::846f6c6e-aab0-4b5f-b54b-404904781554" providerId="AD" clId="Web-{F0C6BC02-4990-5D5D-9337-EA716104181D}" dt="2025-10-06T10:45:21.618" v="1764" actId="20577"/>
        <pc:sldMkLst>
          <pc:docMk/>
          <pc:sldMk cId="224085218" sldId="316"/>
        </pc:sldMkLst>
        <pc:spChg chg="mod">
          <ac:chgData name="Barendregt, Wolmet" userId="S::w.barendregt_tue.nl#ext#@aarhusuniversitet.onmicrosoft.com::846f6c6e-aab0-4b5f-b54b-404904781554" providerId="AD" clId="Web-{F0C6BC02-4990-5D5D-9337-EA716104181D}" dt="2025-10-06T10:45:21.618" v="1764" actId="20577"/>
          <ac:spMkLst>
            <pc:docMk/>
            <pc:sldMk cId="224085218" sldId="316"/>
            <ac:spMk id="3" creationId="{F814375F-E6A9-6238-C152-B8366AE00E5D}"/>
          </ac:spMkLst>
        </pc:spChg>
      </pc:sldChg>
      <pc:sldChg chg="modSp">
        <pc:chgData name="Barendregt, Wolmet" userId="S::w.barendregt_tue.nl#ext#@aarhusuniversitet.onmicrosoft.com::846f6c6e-aab0-4b5f-b54b-404904781554" providerId="AD" clId="Web-{F0C6BC02-4990-5D5D-9337-EA716104181D}" dt="2025-10-06T10:45:34.884" v="1768" actId="20577"/>
        <pc:sldMkLst>
          <pc:docMk/>
          <pc:sldMk cId="481546375" sldId="320"/>
        </pc:sldMkLst>
        <pc:spChg chg="mod">
          <ac:chgData name="Barendregt, Wolmet" userId="S::w.barendregt_tue.nl#ext#@aarhusuniversitet.onmicrosoft.com::846f6c6e-aab0-4b5f-b54b-404904781554" providerId="AD" clId="Web-{F0C6BC02-4990-5D5D-9337-EA716104181D}" dt="2025-10-06T10:45:34.884" v="1768" actId="20577"/>
          <ac:spMkLst>
            <pc:docMk/>
            <pc:sldMk cId="481546375" sldId="320"/>
            <ac:spMk id="3" creationId="{9A1E6A31-3ACE-7208-AD09-2B0354F37EEC}"/>
          </ac:spMkLst>
        </pc:spChg>
      </pc:sldChg>
      <pc:sldChg chg="addSp delSp modSp">
        <pc:chgData name="Barendregt, Wolmet" userId="S::w.barendregt_tue.nl#ext#@aarhusuniversitet.onmicrosoft.com::846f6c6e-aab0-4b5f-b54b-404904781554" providerId="AD" clId="Web-{F0C6BC02-4990-5D5D-9337-EA716104181D}" dt="2025-10-06T10:45:38.228" v="1769" actId="20577"/>
        <pc:sldMkLst>
          <pc:docMk/>
          <pc:sldMk cId="1610793421" sldId="321"/>
        </pc:sldMkLst>
        <pc:spChg chg="add del mod">
          <ac:chgData name="Barendregt, Wolmet" userId="S::w.barendregt_tue.nl#ext#@aarhusuniversitet.onmicrosoft.com::846f6c6e-aab0-4b5f-b54b-404904781554" providerId="AD" clId="Web-{F0C6BC02-4990-5D5D-9337-EA716104181D}" dt="2025-10-06T10:45:38.228" v="1769" actId="20577"/>
          <ac:spMkLst>
            <pc:docMk/>
            <pc:sldMk cId="1610793421" sldId="321"/>
            <ac:spMk id="3" creationId="{B3924BB7-EA5D-30ED-D661-55EE5965E236}"/>
          </ac:spMkLst>
        </pc:spChg>
      </pc:sldChg>
      <pc:sldChg chg="modSp">
        <pc:chgData name="Barendregt, Wolmet" userId="S::w.barendregt_tue.nl#ext#@aarhusuniversitet.onmicrosoft.com::846f6c6e-aab0-4b5f-b54b-404904781554" providerId="AD" clId="Web-{F0C6BC02-4990-5D5D-9337-EA716104181D}" dt="2025-10-06T10:45:53.228" v="1773" actId="20577"/>
        <pc:sldMkLst>
          <pc:docMk/>
          <pc:sldMk cId="333815848" sldId="322"/>
        </pc:sldMkLst>
        <pc:spChg chg="mod">
          <ac:chgData name="Barendregt, Wolmet" userId="S::w.barendregt_tue.nl#ext#@aarhusuniversitet.onmicrosoft.com::846f6c6e-aab0-4b5f-b54b-404904781554" providerId="AD" clId="Web-{F0C6BC02-4990-5D5D-9337-EA716104181D}" dt="2025-10-06T10:45:53.228" v="1773" actId="20577"/>
          <ac:spMkLst>
            <pc:docMk/>
            <pc:sldMk cId="333815848" sldId="322"/>
            <ac:spMk id="3" creationId="{627633F7-08AB-4461-D32F-ED2D9A3A5A72}"/>
          </ac:spMkLst>
        </pc:spChg>
      </pc:sldChg>
      <pc:sldChg chg="modSp">
        <pc:chgData name="Barendregt, Wolmet" userId="S::w.barendregt_tue.nl#ext#@aarhusuniversitet.onmicrosoft.com::846f6c6e-aab0-4b5f-b54b-404904781554" providerId="AD" clId="Web-{F0C6BC02-4990-5D5D-9337-EA716104181D}" dt="2025-10-06T09:48:20.955" v="1554" actId="20577"/>
        <pc:sldMkLst>
          <pc:docMk/>
          <pc:sldMk cId="3692333927" sldId="323"/>
        </pc:sldMkLst>
        <pc:spChg chg="mod">
          <ac:chgData name="Barendregt, Wolmet" userId="S::w.barendregt_tue.nl#ext#@aarhusuniversitet.onmicrosoft.com::846f6c6e-aab0-4b5f-b54b-404904781554" providerId="AD" clId="Web-{F0C6BC02-4990-5D5D-9337-EA716104181D}" dt="2025-10-06T09:48:20.955" v="1554" actId="20577"/>
          <ac:spMkLst>
            <pc:docMk/>
            <pc:sldMk cId="3692333927" sldId="323"/>
            <ac:spMk id="3" creationId="{A4F82961-C10F-2675-D56C-C6EFB46928B6}"/>
          </ac:spMkLst>
        </pc:spChg>
      </pc:sldChg>
      <pc:sldChg chg="modSp">
        <pc:chgData name="Barendregt, Wolmet" userId="S::w.barendregt_tue.nl#ext#@aarhusuniversitet.onmicrosoft.com::846f6c6e-aab0-4b5f-b54b-404904781554" providerId="AD" clId="Web-{F0C6BC02-4990-5D5D-9337-EA716104181D}" dt="2025-10-06T10:46:11.213" v="1779" actId="20577"/>
        <pc:sldMkLst>
          <pc:docMk/>
          <pc:sldMk cId="250475224" sldId="324"/>
        </pc:sldMkLst>
        <pc:spChg chg="mod">
          <ac:chgData name="Barendregt, Wolmet" userId="S::w.barendregt_tue.nl#ext#@aarhusuniversitet.onmicrosoft.com::846f6c6e-aab0-4b5f-b54b-404904781554" providerId="AD" clId="Web-{F0C6BC02-4990-5D5D-9337-EA716104181D}" dt="2025-10-06T10:46:11.213" v="1779" actId="20577"/>
          <ac:spMkLst>
            <pc:docMk/>
            <pc:sldMk cId="250475224" sldId="324"/>
            <ac:spMk id="3" creationId="{23232BF6-93F0-F2B2-50CD-39DF61369823}"/>
          </ac:spMkLst>
        </pc:spChg>
        <pc:spChg chg="mod">
          <ac:chgData name="Barendregt, Wolmet" userId="S::w.barendregt_tue.nl#ext#@aarhusuniversitet.onmicrosoft.com::846f6c6e-aab0-4b5f-b54b-404904781554" providerId="AD" clId="Web-{F0C6BC02-4990-5D5D-9337-EA716104181D}" dt="2025-10-06T09:51:19.149" v="1618" actId="20577"/>
          <ac:spMkLst>
            <pc:docMk/>
            <pc:sldMk cId="250475224" sldId="324"/>
            <ac:spMk id="4" creationId="{D5384AC4-8624-16AD-46F0-0ED031286A01}"/>
          </ac:spMkLst>
        </pc:spChg>
        <pc:picChg chg="mod">
          <ac:chgData name="Barendregt, Wolmet" userId="S::w.barendregt_tue.nl#ext#@aarhusuniversitet.onmicrosoft.com::846f6c6e-aab0-4b5f-b54b-404904781554" providerId="AD" clId="Web-{F0C6BC02-4990-5D5D-9337-EA716104181D}" dt="2025-10-06T09:49:12.270" v="1563" actId="1076"/>
          <ac:picMkLst>
            <pc:docMk/>
            <pc:sldMk cId="250475224" sldId="324"/>
            <ac:picMk id="7" creationId="{04DD7630-4F45-39B1-ED36-D105A08661BA}"/>
          </ac:picMkLst>
        </pc:picChg>
      </pc:sldChg>
      <pc:sldChg chg="modSp">
        <pc:chgData name="Barendregt, Wolmet" userId="S::w.barendregt_tue.nl#ext#@aarhusuniversitet.onmicrosoft.com::846f6c6e-aab0-4b5f-b54b-404904781554" providerId="AD" clId="Web-{F0C6BC02-4990-5D5D-9337-EA716104181D}" dt="2025-10-06T09:51:54.885" v="1633" actId="20577"/>
        <pc:sldMkLst>
          <pc:docMk/>
          <pc:sldMk cId="910979096" sldId="332"/>
        </pc:sldMkLst>
        <pc:spChg chg="mod">
          <ac:chgData name="Barendregt, Wolmet" userId="S::w.barendregt_tue.nl#ext#@aarhusuniversitet.onmicrosoft.com::846f6c6e-aab0-4b5f-b54b-404904781554" providerId="AD" clId="Web-{F0C6BC02-4990-5D5D-9337-EA716104181D}" dt="2025-10-06T09:51:54.885" v="1633" actId="20577"/>
          <ac:spMkLst>
            <pc:docMk/>
            <pc:sldMk cId="910979096" sldId="332"/>
            <ac:spMk id="3" creationId="{BC9B63DD-3D16-A9B5-45FF-65ABF58603AD}"/>
          </ac:spMkLst>
        </pc:spChg>
      </pc:sldChg>
      <pc:sldChg chg="modSp">
        <pc:chgData name="Barendregt, Wolmet" userId="S::w.barendregt_tue.nl#ext#@aarhusuniversitet.onmicrosoft.com::846f6c6e-aab0-4b5f-b54b-404904781554" providerId="AD" clId="Web-{F0C6BC02-4990-5D5D-9337-EA716104181D}" dt="2025-10-06T10:46:21.823" v="1780" actId="20577"/>
        <pc:sldMkLst>
          <pc:docMk/>
          <pc:sldMk cId="3694784079" sldId="333"/>
        </pc:sldMkLst>
        <pc:spChg chg="mod">
          <ac:chgData name="Barendregt, Wolmet" userId="S::w.barendregt_tue.nl#ext#@aarhusuniversitet.onmicrosoft.com::846f6c6e-aab0-4b5f-b54b-404904781554" providerId="AD" clId="Web-{F0C6BC02-4990-5D5D-9337-EA716104181D}" dt="2025-10-06T10:46:21.823" v="1780" actId="20577"/>
          <ac:spMkLst>
            <pc:docMk/>
            <pc:sldMk cId="3694784079" sldId="333"/>
            <ac:spMk id="3" creationId="{E20BB916-1084-EB5E-0E40-54311747DC6B}"/>
          </ac:spMkLst>
        </pc:spChg>
      </pc:sldChg>
      <pc:sldChg chg="modSp add replId">
        <pc:chgData name="Barendregt, Wolmet" userId="S::w.barendregt_tue.nl#ext#@aarhusuniversitet.onmicrosoft.com::846f6c6e-aab0-4b5f-b54b-404904781554" providerId="AD" clId="Web-{F0C6BC02-4990-5D5D-9337-EA716104181D}" dt="2025-10-06T10:43:37.819" v="1732" actId="20577"/>
        <pc:sldMkLst>
          <pc:docMk/>
          <pc:sldMk cId="2148439776" sldId="337"/>
        </pc:sldMkLst>
        <pc:spChg chg="mod">
          <ac:chgData name="Barendregt, Wolmet" userId="S::w.barendregt_tue.nl#ext#@aarhusuniversitet.onmicrosoft.com::846f6c6e-aab0-4b5f-b54b-404904781554" providerId="AD" clId="Web-{F0C6BC02-4990-5D5D-9337-EA716104181D}" dt="2025-10-06T10:43:37.819" v="1732" actId="20577"/>
          <ac:spMkLst>
            <pc:docMk/>
            <pc:sldMk cId="2148439776" sldId="337"/>
            <ac:spMk id="3" creationId="{50EFD0B5-2733-E5A1-42A8-F29D89AFD9E1}"/>
          </ac:spMkLst>
        </pc:spChg>
      </pc:sldChg>
      <pc:sldChg chg="modSp add replId">
        <pc:chgData name="Barendregt, Wolmet" userId="S::w.barendregt_tue.nl#ext#@aarhusuniversitet.onmicrosoft.com::846f6c6e-aab0-4b5f-b54b-404904781554" providerId="AD" clId="Web-{F0C6BC02-4990-5D5D-9337-EA716104181D}" dt="2025-10-06T10:44:32.836" v="1749" actId="20577"/>
        <pc:sldMkLst>
          <pc:docMk/>
          <pc:sldMk cId="2886491244" sldId="339"/>
        </pc:sldMkLst>
        <pc:spChg chg="mod">
          <ac:chgData name="Barendregt, Wolmet" userId="S::w.barendregt_tue.nl#ext#@aarhusuniversitet.onmicrosoft.com::846f6c6e-aab0-4b5f-b54b-404904781554" providerId="AD" clId="Web-{F0C6BC02-4990-5D5D-9337-EA716104181D}" dt="2025-10-06T10:44:32.836" v="1749" actId="20577"/>
          <ac:spMkLst>
            <pc:docMk/>
            <pc:sldMk cId="2886491244" sldId="339"/>
            <ac:spMk id="2" creationId="{D91ECF47-043F-E741-A05E-067071C50CE7}"/>
          </ac:spMkLst>
        </pc:spChg>
        <pc:spChg chg="mod">
          <ac:chgData name="Barendregt, Wolmet" userId="S::w.barendregt_tue.nl#ext#@aarhusuniversitet.onmicrosoft.com::846f6c6e-aab0-4b5f-b54b-404904781554" providerId="AD" clId="Web-{F0C6BC02-4990-5D5D-9337-EA716104181D}" dt="2025-10-06T08:42:26.907" v="747" actId="20577"/>
          <ac:spMkLst>
            <pc:docMk/>
            <pc:sldMk cId="2886491244" sldId="339"/>
            <ac:spMk id="3" creationId="{8050D9BA-C836-9352-D42F-F026F7DC58FD}"/>
          </ac:spMkLst>
        </pc:spChg>
      </pc:sldChg>
      <pc:sldChg chg="modSp add replId">
        <pc:chgData name="Barendregt, Wolmet" userId="S::w.barendregt_tue.nl#ext#@aarhusuniversitet.onmicrosoft.com::846f6c6e-aab0-4b5f-b54b-404904781554" providerId="AD" clId="Web-{F0C6BC02-4990-5D5D-9337-EA716104181D}" dt="2025-10-06T09:03:26.557" v="1086" actId="20577"/>
        <pc:sldMkLst>
          <pc:docMk/>
          <pc:sldMk cId="3912367354" sldId="341"/>
        </pc:sldMkLst>
        <pc:spChg chg="mod">
          <ac:chgData name="Barendregt, Wolmet" userId="S::w.barendregt_tue.nl#ext#@aarhusuniversitet.onmicrosoft.com::846f6c6e-aab0-4b5f-b54b-404904781554" providerId="AD" clId="Web-{F0C6BC02-4990-5D5D-9337-EA716104181D}" dt="2025-10-06T08:43:33.220" v="756" actId="20577"/>
          <ac:spMkLst>
            <pc:docMk/>
            <pc:sldMk cId="3912367354" sldId="341"/>
            <ac:spMk id="2" creationId="{1724E033-75BB-42B2-A314-325D879F92BC}"/>
          </ac:spMkLst>
        </pc:spChg>
        <pc:spChg chg="mod">
          <ac:chgData name="Barendregt, Wolmet" userId="S::w.barendregt_tue.nl#ext#@aarhusuniversitet.onmicrosoft.com::846f6c6e-aab0-4b5f-b54b-404904781554" providerId="AD" clId="Web-{F0C6BC02-4990-5D5D-9337-EA716104181D}" dt="2025-10-06T09:03:26.557" v="1086" actId="20577"/>
          <ac:spMkLst>
            <pc:docMk/>
            <pc:sldMk cId="3912367354" sldId="341"/>
            <ac:spMk id="3" creationId="{3E0D93D3-E5C3-3378-6E54-4FB274AA29AB}"/>
          </ac:spMkLst>
        </pc:spChg>
      </pc:sldChg>
      <pc:sldChg chg="modSp add replId">
        <pc:chgData name="Barendregt, Wolmet" userId="S::w.barendregt_tue.nl#ext#@aarhusuniversitet.onmicrosoft.com::846f6c6e-aab0-4b5f-b54b-404904781554" providerId="AD" clId="Web-{F0C6BC02-4990-5D5D-9337-EA716104181D}" dt="2025-10-06T10:45:13.790" v="1762" actId="20577"/>
        <pc:sldMkLst>
          <pc:docMk/>
          <pc:sldMk cId="841244013" sldId="342"/>
        </pc:sldMkLst>
        <pc:spChg chg="mod">
          <ac:chgData name="Barendregt, Wolmet" userId="S::w.barendregt_tue.nl#ext#@aarhusuniversitet.onmicrosoft.com::846f6c6e-aab0-4b5f-b54b-404904781554" providerId="AD" clId="Web-{F0C6BC02-4990-5D5D-9337-EA716104181D}" dt="2025-10-06T10:45:13.790" v="1762" actId="20577"/>
          <ac:spMkLst>
            <pc:docMk/>
            <pc:sldMk cId="841244013" sldId="342"/>
            <ac:spMk id="3" creationId="{817D7C07-CE1C-BAC6-EB02-E8630EA47773}"/>
          </ac:spMkLst>
        </pc:spChg>
      </pc:sldChg>
      <pc:sldChg chg="modSp add replId">
        <pc:chgData name="Barendregt, Wolmet" userId="S::w.barendregt_tue.nl#ext#@aarhusuniversitet.onmicrosoft.com::846f6c6e-aab0-4b5f-b54b-404904781554" providerId="AD" clId="Web-{F0C6BC02-4990-5D5D-9337-EA716104181D}" dt="2025-10-06T10:46:30.386" v="1783" actId="20577"/>
        <pc:sldMkLst>
          <pc:docMk/>
          <pc:sldMk cId="213902754" sldId="343"/>
        </pc:sldMkLst>
        <pc:spChg chg="mod">
          <ac:chgData name="Barendregt, Wolmet" userId="S::w.barendregt_tue.nl#ext#@aarhusuniversitet.onmicrosoft.com::846f6c6e-aab0-4b5f-b54b-404904781554" providerId="AD" clId="Web-{F0C6BC02-4990-5D5D-9337-EA716104181D}" dt="2025-10-06T10:46:30.386" v="1783" actId="20577"/>
          <ac:spMkLst>
            <pc:docMk/>
            <pc:sldMk cId="213902754" sldId="343"/>
            <ac:spMk id="3" creationId="{FA21405E-CD41-5DB4-65D9-5D4A8D1F361A}"/>
          </ac:spMkLst>
        </pc:spChg>
      </pc:sldChg>
    </pc:docChg>
  </pc:docChgLst>
  <pc:docChgLst>
    <pc:chgData name="Yoo, Daisy" userId="S::d.yoo_tue.nl#ext#@aarhusuniversitet.onmicrosoft.com::80668a03-d065-4ef0-9053-16c9c21613cd" providerId="AD" clId="Web-{9EBEE98C-ABF7-473F-B9C6-C4FB59742FE3}"/>
    <pc:docChg chg="addSld delSld modSld">
      <pc:chgData name="Yoo, Daisy" userId="S::d.yoo_tue.nl#ext#@aarhusuniversitet.onmicrosoft.com::80668a03-d065-4ef0-9053-16c9c21613cd" providerId="AD" clId="Web-{9EBEE98C-ABF7-473F-B9C6-C4FB59742FE3}" dt="2025-10-29T14:04:53.309" v="449" actId="14100"/>
      <pc:docMkLst>
        <pc:docMk/>
      </pc:docMkLst>
      <pc:sldChg chg="modSp">
        <pc:chgData name="Yoo, Daisy" userId="S::d.yoo_tue.nl#ext#@aarhusuniversitet.onmicrosoft.com::80668a03-d065-4ef0-9053-16c9c21613cd" providerId="AD" clId="Web-{9EBEE98C-ABF7-473F-B9C6-C4FB59742FE3}" dt="2025-10-29T12:27:28.323" v="22" actId="14100"/>
        <pc:sldMkLst>
          <pc:docMk/>
          <pc:sldMk cId="2681902740" sldId="282"/>
        </pc:sldMkLst>
        <pc:spChg chg="mod">
          <ac:chgData name="Yoo, Daisy" userId="S::d.yoo_tue.nl#ext#@aarhusuniversitet.onmicrosoft.com::80668a03-d065-4ef0-9053-16c9c21613cd" providerId="AD" clId="Web-{9EBEE98C-ABF7-473F-B9C6-C4FB59742FE3}" dt="2025-10-29T12:27:12.666" v="17" actId="20577"/>
          <ac:spMkLst>
            <pc:docMk/>
            <pc:sldMk cId="2681902740" sldId="282"/>
            <ac:spMk id="4" creationId="{817A063A-3E7E-9432-A89D-B589222544A7}"/>
          </ac:spMkLst>
        </pc:spChg>
        <pc:spChg chg="mod">
          <ac:chgData name="Yoo, Daisy" userId="S::d.yoo_tue.nl#ext#@aarhusuniversitet.onmicrosoft.com::80668a03-d065-4ef0-9053-16c9c21613cd" providerId="AD" clId="Web-{9EBEE98C-ABF7-473F-B9C6-C4FB59742FE3}" dt="2025-10-29T12:27:28.323" v="22" actId="14100"/>
          <ac:spMkLst>
            <pc:docMk/>
            <pc:sldMk cId="2681902740" sldId="282"/>
            <ac:spMk id="5" creationId="{B14FBD4D-5FC5-FB86-F1F1-4DA525B09397}"/>
          </ac:spMkLst>
        </pc:spChg>
      </pc:sldChg>
      <pc:sldChg chg="modSp">
        <pc:chgData name="Yoo, Daisy" userId="S::d.yoo_tue.nl#ext#@aarhusuniversitet.onmicrosoft.com::80668a03-d065-4ef0-9053-16c9c21613cd" providerId="AD" clId="Web-{9EBEE98C-ABF7-473F-B9C6-C4FB59742FE3}" dt="2025-10-29T12:28:31.435" v="32" actId="20577"/>
        <pc:sldMkLst>
          <pc:docMk/>
          <pc:sldMk cId="1202742556" sldId="283"/>
        </pc:sldMkLst>
        <pc:spChg chg="mod">
          <ac:chgData name="Yoo, Daisy" userId="S::d.yoo_tue.nl#ext#@aarhusuniversitet.onmicrosoft.com::80668a03-d065-4ef0-9053-16c9c21613cd" providerId="AD" clId="Web-{9EBEE98C-ABF7-473F-B9C6-C4FB59742FE3}" dt="2025-10-29T12:28:31.435" v="32" actId="20577"/>
          <ac:spMkLst>
            <pc:docMk/>
            <pc:sldMk cId="1202742556" sldId="283"/>
            <ac:spMk id="6" creationId="{E3F40E3B-C3C7-787E-D572-0A3BA28E2902}"/>
          </ac:spMkLst>
        </pc:spChg>
      </pc:sldChg>
      <pc:sldChg chg="modSp">
        <pc:chgData name="Yoo, Daisy" userId="S::d.yoo_tue.nl#ext#@aarhusuniversitet.onmicrosoft.com::80668a03-d065-4ef0-9053-16c9c21613cd" providerId="AD" clId="Web-{9EBEE98C-ABF7-473F-B9C6-C4FB59742FE3}" dt="2025-10-29T12:29:13.280" v="39" actId="1076"/>
        <pc:sldMkLst>
          <pc:docMk/>
          <pc:sldMk cId="2559094129" sldId="284"/>
        </pc:sldMkLst>
        <pc:spChg chg="mod">
          <ac:chgData name="Yoo, Daisy" userId="S::d.yoo_tue.nl#ext#@aarhusuniversitet.onmicrosoft.com::80668a03-d065-4ef0-9053-16c9c21613cd" providerId="AD" clId="Web-{9EBEE98C-ABF7-473F-B9C6-C4FB59742FE3}" dt="2025-10-29T12:29:13.280" v="39" actId="1076"/>
          <ac:spMkLst>
            <pc:docMk/>
            <pc:sldMk cId="2559094129" sldId="284"/>
            <ac:spMk id="3" creationId="{6E0C358F-F65F-E242-ACE6-4D3E98081FA0}"/>
          </ac:spMkLst>
        </pc:spChg>
      </pc:sldChg>
      <pc:sldChg chg="modSp">
        <pc:chgData name="Yoo, Daisy" userId="S::d.yoo_tue.nl#ext#@aarhusuniversitet.onmicrosoft.com::80668a03-d065-4ef0-9053-16c9c21613cd" providerId="AD" clId="Web-{9EBEE98C-ABF7-473F-B9C6-C4FB59742FE3}" dt="2025-10-29T12:37:08.056" v="104" actId="20577"/>
        <pc:sldMkLst>
          <pc:docMk/>
          <pc:sldMk cId="2492231405" sldId="287"/>
        </pc:sldMkLst>
        <pc:spChg chg="mod">
          <ac:chgData name="Yoo, Daisy" userId="S::d.yoo_tue.nl#ext#@aarhusuniversitet.onmicrosoft.com::80668a03-d065-4ef0-9053-16c9c21613cd" providerId="AD" clId="Web-{9EBEE98C-ABF7-473F-B9C6-C4FB59742FE3}" dt="2025-10-29T12:37:08.056" v="104" actId="20577"/>
          <ac:spMkLst>
            <pc:docMk/>
            <pc:sldMk cId="2492231405" sldId="287"/>
            <ac:spMk id="3" creationId="{78E64C65-01D2-C6FE-4E29-8A7151C46FE9}"/>
          </ac:spMkLst>
        </pc:spChg>
        <pc:spChg chg="mod">
          <ac:chgData name="Yoo, Daisy" userId="S::d.yoo_tue.nl#ext#@aarhusuniversitet.onmicrosoft.com::80668a03-d065-4ef0-9053-16c9c21613cd" providerId="AD" clId="Web-{9EBEE98C-ABF7-473F-B9C6-C4FB59742FE3}" dt="2025-10-29T12:31:52.737" v="62" actId="1076"/>
          <ac:spMkLst>
            <pc:docMk/>
            <pc:sldMk cId="2492231405" sldId="287"/>
            <ac:spMk id="32" creationId="{47638640-1B22-95EF-BB6B-19EDEED4B534}"/>
          </ac:spMkLst>
        </pc:spChg>
        <pc:picChg chg="mod modCrop">
          <ac:chgData name="Yoo, Daisy" userId="S::d.yoo_tue.nl#ext#@aarhusuniversitet.onmicrosoft.com::80668a03-d065-4ef0-9053-16c9c21613cd" providerId="AD" clId="Web-{9EBEE98C-ABF7-473F-B9C6-C4FB59742FE3}" dt="2025-10-29T12:32:09.379" v="64"/>
          <ac:picMkLst>
            <pc:docMk/>
            <pc:sldMk cId="2492231405" sldId="287"/>
            <ac:picMk id="31" creationId="{F001D665-598F-B64B-C57C-6FBD9A09223B}"/>
          </ac:picMkLst>
        </pc:picChg>
      </pc:sldChg>
      <pc:sldChg chg="modSp">
        <pc:chgData name="Yoo, Daisy" userId="S::d.yoo_tue.nl#ext#@aarhusuniversitet.onmicrosoft.com::80668a03-d065-4ef0-9053-16c9c21613cd" providerId="AD" clId="Web-{9EBEE98C-ABF7-473F-B9C6-C4FB59742FE3}" dt="2025-10-29T12:55:21.616" v="254" actId="20577"/>
        <pc:sldMkLst>
          <pc:docMk/>
          <pc:sldMk cId="3727637183" sldId="288"/>
        </pc:sldMkLst>
        <pc:spChg chg="mod">
          <ac:chgData name="Yoo, Daisy" userId="S::d.yoo_tue.nl#ext#@aarhusuniversitet.onmicrosoft.com::80668a03-d065-4ef0-9053-16c9c21613cd" providerId="AD" clId="Web-{9EBEE98C-ABF7-473F-B9C6-C4FB59742FE3}" dt="2025-10-29T12:55:21.616" v="254" actId="20577"/>
          <ac:spMkLst>
            <pc:docMk/>
            <pc:sldMk cId="3727637183" sldId="288"/>
            <ac:spMk id="3" creationId="{314879A2-11B3-3ED7-48CB-4818D8EC90C8}"/>
          </ac:spMkLst>
        </pc:spChg>
      </pc:sldChg>
      <pc:sldChg chg="modSp">
        <pc:chgData name="Yoo, Daisy" userId="S::d.yoo_tue.nl#ext#@aarhusuniversitet.onmicrosoft.com::80668a03-d065-4ef0-9053-16c9c21613cd" providerId="AD" clId="Web-{9EBEE98C-ABF7-473F-B9C6-C4FB59742FE3}" dt="2025-10-29T12:38:36.510" v="134" actId="1076"/>
        <pc:sldMkLst>
          <pc:docMk/>
          <pc:sldMk cId="2338649104" sldId="294"/>
        </pc:sldMkLst>
        <pc:spChg chg="mod">
          <ac:chgData name="Yoo, Daisy" userId="S::d.yoo_tue.nl#ext#@aarhusuniversitet.onmicrosoft.com::80668a03-d065-4ef0-9053-16c9c21613cd" providerId="AD" clId="Web-{9EBEE98C-ABF7-473F-B9C6-C4FB59742FE3}" dt="2025-10-29T12:38:22.776" v="127" actId="1076"/>
          <ac:spMkLst>
            <pc:docMk/>
            <pc:sldMk cId="2338649104" sldId="294"/>
            <ac:spMk id="2" creationId="{075009BB-A8C4-0614-A343-9B8A6F57AF83}"/>
          </ac:spMkLst>
        </pc:spChg>
        <pc:spChg chg="mod">
          <ac:chgData name="Yoo, Daisy" userId="S::d.yoo_tue.nl#ext#@aarhusuniversitet.onmicrosoft.com::80668a03-d065-4ef0-9053-16c9c21613cd" providerId="AD" clId="Web-{9EBEE98C-ABF7-473F-B9C6-C4FB59742FE3}" dt="2025-10-29T12:38:36.510" v="134" actId="1076"/>
          <ac:spMkLst>
            <pc:docMk/>
            <pc:sldMk cId="2338649104" sldId="294"/>
            <ac:spMk id="7" creationId="{119B95E4-04B4-E330-D902-FD8B00563922}"/>
          </ac:spMkLst>
        </pc:spChg>
        <pc:spChg chg="mod">
          <ac:chgData name="Yoo, Daisy" userId="S::d.yoo_tue.nl#ext#@aarhusuniversitet.onmicrosoft.com::80668a03-d065-4ef0-9053-16c9c21613cd" providerId="AD" clId="Web-{9EBEE98C-ABF7-473F-B9C6-C4FB59742FE3}" dt="2025-10-29T12:38:22.604" v="113" actId="1076"/>
          <ac:spMkLst>
            <pc:docMk/>
            <pc:sldMk cId="2338649104" sldId="294"/>
            <ac:spMk id="12" creationId="{D6C2DD33-6360-F0D9-2FAA-02B60C86A23B}"/>
          </ac:spMkLst>
        </pc:spChg>
        <pc:spChg chg="mod">
          <ac:chgData name="Yoo, Daisy" userId="S::d.yoo_tue.nl#ext#@aarhusuniversitet.onmicrosoft.com::80668a03-d065-4ef0-9053-16c9c21613cd" providerId="AD" clId="Web-{9EBEE98C-ABF7-473F-B9C6-C4FB59742FE3}" dt="2025-10-29T12:38:22.620" v="114" actId="1076"/>
          <ac:spMkLst>
            <pc:docMk/>
            <pc:sldMk cId="2338649104" sldId="294"/>
            <ac:spMk id="13" creationId="{57269055-81DB-4138-0639-4B7AB8635EA1}"/>
          </ac:spMkLst>
        </pc:spChg>
        <pc:spChg chg="mod">
          <ac:chgData name="Yoo, Daisy" userId="S::d.yoo_tue.nl#ext#@aarhusuniversitet.onmicrosoft.com::80668a03-d065-4ef0-9053-16c9c21613cd" providerId="AD" clId="Web-{9EBEE98C-ABF7-473F-B9C6-C4FB59742FE3}" dt="2025-10-29T12:38:22.620" v="115" actId="1076"/>
          <ac:spMkLst>
            <pc:docMk/>
            <pc:sldMk cId="2338649104" sldId="294"/>
            <ac:spMk id="14" creationId="{09748F58-D5A4-4EAB-4AB2-B82B0835760B}"/>
          </ac:spMkLst>
        </pc:spChg>
        <pc:spChg chg="mod">
          <ac:chgData name="Yoo, Daisy" userId="S::d.yoo_tue.nl#ext#@aarhusuniversitet.onmicrosoft.com::80668a03-d065-4ef0-9053-16c9c21613cd" providerId="AD" clId="Web-{9EBEE98C-ABF7-473F-B9C6-C4FB59742FE3}" dt="2025-10-29T12:38:22.635" v="116" actId="1076"/>
          <ac:spMkLst>
            <pc:docMk/>
            <pc:sldMk cId="2338649104" sldId="294"/>
            <ac:spMk id="15" creationId="{EAF6AAC1-C348-493E-0103-D88C4E9AE0A5}"/>
          </ac:spMkLst>
        </pc:spChg>
        <pc:spChg chg="mod">
          <ac:chgData name="Yoo, Daisy" userId="S::d.yoo_tue.nl#ext#@aarhusuniversitet.onmicrosoft.com::80668a03-d065-4ef0-9053-16c9c21613cd" providerId="AD" clId="Web-{9EBEE98C-ABF7-473F-B9C6-C4FB59742FE3}" dt="2025-10-29T12:38:22.651" v="117" actId="1076"/>
          <ac:spMkLst>
            <pc:docMk/>
            <pc:sldMk cId="2338649104" sldId="294"/>
            <ac:spMk id="16" creationId="{624904B4-4027-3AD7-34CC-F47E9360271D}"/>
          </ac:spMkLst>
        </pc:spChg>
        <pc:spChg chg="mod">
          <ac:chgData name="Yoo, Daisy" userId="S::d.yoo_tue.nl#ext#@aarhusuniversitet.onmicrosoft.com::80668a03-d065-4ef0-9053-16c9c21613cd" providerId="AD" clId="Web-{9EBEE98C-ABF7-473F-B9C6-C4FB59742FE3}" dt="2025-10-29T12:38:22.667" v="118" actId="1076"/>
          <ac:spMkLst>
            <pc:docMk/>
            <pc:sldMk cId="2338649104" sldId="294"/>
            <ac:spMk id="17" creationId="{688DCC7B-2B30-43C0-D567-C745F1C4DECB}"/>
          </ac:spMkLst>
        </pc:spChg>
        <pc:spChg chg="mod">
          <ac:chgData name="Yoo, Daisy" userId="S::d.yoo_tue.nl#ext#@aarhusuniversitet.onmicrosoft.com::80668a03-d065-4ef0-9053-16c9c21613cd" providerId="AD" clId="Web-{9EBEE98C-ABF7-473F-B9C6-C4FB59742FE3}" dt="2025-10-29T12:38:22.807" v="130" actId="1076"/>
          <ac:spMkLst>
            <pc:docMk/>
            <pc:sldMk cId="2338649104" sldId="294"/>
            <ac:spMk id="18" creationId="{B87D3F7C-8B1D-CC80-7AAB-E0C3E4E234E1}"/>
          </ac:spMkLst>
        </pc:spChg>
        <pc:spChg chg="mod">
          <ac:chgData name="Yoo, Daisy" userId="S::d.yoo_tue.nl#ext#@aarhusuniversitet.onmicrosoft.com::80668a03-d065-4ef0-9053-16c9c21613cd" providerId="AD" clId="Web-{9EBEE98C-ABF7-473F-B9C6-C4FB59742FE3}" dt="2025-10-29T12:38:22.682" v="119" actId="1076"/>
          <ac:spMkLst>
            <pc:docMk/>
            <pc:sldMk cId="2338649104" sldId="294"/>
            <ac:spMk id="19" creationId="{00FB848F-0A70-39F5-6E89-3D3101205D76}"/>
          </ac:spMkLst>
        </pc:spChg>
        <pc:spChg chg="mod">
          <ac:chgData name="Yoo, Daisy" userId="S::d.yoo_tue.nl#ext#@aarhusuniversitet.onmicrosoft.com::80668a03-d065-4ef0-9053-16c9c21613cd" providerId="AD" clId="Web-{9EBEE98C-ABF7-473F-B9C6-C4FB59742FE3}" dt="2025-10-29T12:38:22.682" v="120" actId="1076"/>
          <ac:spMkLst>
            <pc:docMk/>
            <pc:sldMk cId="2338649104" sldId="294"/>
            <ac:spMk id="21" creationId="{7FE2983C-9900-9C95-FCFC-72A7FA2AF99A}"/>
          </ac:spMkLst>
        </pc:spChg>
        <pc:spChg chg="mod">
          <ac:chgData name="Yoo, Daisy" userId="S::d.yoo_tue.nl#ext#@aarhusuniversitet.onmicrosoft.com::80668a03-d065-4ef0-9053-16c9c21613cd" providerId="AD" clId="Web-{9EBEE98C-ABF7-473F-B9C6-C4FB59742FE3}" dt="2025-10-29T12:38:22.698" v="121" actId="1076"/>
          <ac:spMkLst>
            <pc:docMk/>
            <pc:sldMk cId="2338649104" sldId="294"/>
            <ac:spMk id="22" creationId="{348FC190-FEF9-6D75-E331-395E53D88081}"/>
          </ac:spMkLst>
        </pc:spChg>
        <pc:spChg chg="mod">
          <ac:chgData name="Yoo, Daisy" userId="S::d.yoo_tue.nl#ext#@aarhusuniversitet.onmicrosoft.com::80668a03-d065-4ef0-9053-16c9c21613cd" providerId="AD" clId="Web-{9EBEE98C-ABF7-473F-B9C6-C4FB59742FE3}" dt="2025-10-29T12:38:22.713" v="122" actId="1076"/>
          <ac:spMkLst>
            <pc:docMk/>
            <pc:sldMk cId="2338649104" sldId="294"/>
            <ac:spMk id="23" creationId="{EB93C3F9-E365-C51E-CF39-E5291C4D1680}"/>
          </ac:spMkLst>
        </pc:spChg>
        <pc:spChg chg="mod">
          <ac:chgData name="Yoo, Daisy" userId="S::d.yoo_tue.nl#ext#@aarhusuniversitet.onmicrosoft.com::80668a03-d065-4ef0-9053-16c9c21613cd" providerId="AD" clId="Web-{9EBEE98C-ABF7-473F-B9C6-C4FB59742FE3}" dt="2025-10-29T12:38:22.823" v="132" actId="1076"/>
          <ac:spMkLst>
            <pc:docMk/>
            <pc:sldMk cId="2338649104" sldId="294"/>
            <ac:spMk id="25" creationId="{3AA9DC9E-93A8-3CB3-C90A-9D6C765C968A}"/>
          </ac:spMkLst>
        </pc:spChg>
        <pc:spChg chg="mod">
          <ac:chgData name="Yoo, Daisy" userId="S::d.yoo_tue.nl#ext#@aarhusuniversitet.onmicrosoft.com::80668a03-d065-4ef0-9053-16c9c21613cd" providerId="AD" clId="Web-{9EBEE98C-ABF7-473F-B9C6-C4FB59742FE3}" dt="2025-10-29T12:38:22.745" v="124" actId="1076"/>
          <ac:spMkLst>
            <pc:docMk/>
            <pc:sldMk cId="2338649104" sldId="294"/>
            <ac:spMk id="27" creationId="{E5C9091A-DCB9-CFFC-45D5-9FD6DAF57FE4}"/>
          </ac:spMkLst>
        </pc:spChg>
        <pc:spChg chg="mod">
          <ac:chgData name="Yoo, Daisy" userId="S::d.yoo_tue.nl#ext#@aarhusuniversitet.onmicrosoft.com::80668a03-d065-4ef0-9053-16c9c21613cd" providerId="AD" clId="Web-{9EBEE98C-ABF7-473F-B9C6-C4FB59742FE3}" dt="2025-10-29T12:38:22.745" v="125" actId="1076"/>
          <ac:spMkLst>
            <pc:docMk/>
            <pc:sldMk cId="2338649104" sldId="294"/>
            <ac:spMk id="28" creationId="{F89F6382-CD8F-F695-7BB1-3D9689EB053D}"/>
          </ac:spMkLst>
        </pc:spChg>
        <pc:spChg chg="mod">
          <ac:chgData name="Yoo, Daisy" userId="S::d.yoo_tue.nl#ext#@aarhusuniversitet.onmicrosoft.com::80668a03-d065-4ef0-9053-16c9c21613cd" providerId="AD" clId="Web-{9EBEE98C-ABF7-473F-B9C6-C4FB59742FE3}" dt="2025-10-29T12:38:22.760" v="126" actId="1076"/>
          <ac:spMkLst>
            <pc:docMk/>
            <pc:sldMk cId="2338649104" sldId="294"/>
            <ac:spMk id="29" creationId="{571D2C47-C9F4-C2EE-6C6C-897B274D0F52}"/>
          </ac:spMkLst>
        </pc:spChg>
        <pc:cxnChg chg="mod">
          <ac:chgData name="Yoo, Daisy" userId="S::d.yoo_tue.nl#ext#@aarhusuniversitet.onmicrosoft.com::80668a03-d065-4ef0-9053-16c9c21613cd" providerId="AD" clId="Web-{9EBEE98C-ABF7-473F-B9C6-C4FB59742FE3}" dt="2025-10-29T12:38:22.776" v="128" actId="1076"/>
          <ac:cxnSpMkLst>
            <pc:docMk/>
            <pc:sldMk cId="2338649104" sldId="294"/>
            <ac:cxnSpMk id="6" creationId="{A7B116C2-499B-DB33-9319-8D0B4BBA6828}"/>
          </ac:cxnSpMkLst>
        </pc:cxnChg>
        <pc:cxnChg chg="mod">
          <ac:chgData name="Yoo, Daisy" userId="S::d.yoo_tue.nl#ext#@aarhusuniversitet.onmicrosoft.com::80668a03-d065-4ef0-9053-16c9c21613cd" providerId="AD" clId="Web-{9EBEE98C-ABF7-473F-B9C6-C4FB59742FE3}" dt="2025-10-29T12:38:22.557" v="109" actId="1076"/>
          <ac:cxnSpMkLst>
            <pc:docMk/>
            <pc:sldMk cId="2338649104" sldId="294"/>
            <ac:cxnSpMk id="8" creationId="{69211583-D626-922C-F73A-BB388D13EDC5}"/>
          </ac:cxnSpMkLst>
        </pc:cxnChg>
        <pc:cxnChg chg="mod">
          <ac:chgData name="Yoo, Daisy" userId="S::d.yoo_tue.nl#ext#@aarhusuniversitet.onmicrosoft.com::80668a03-d065-4ef0-9053-16c9c21613cd" providerId="AD" clId="Web-{9EBEE98C-ABF7-473F-B9C6-C4FB59742FE3}" dt="2025-10-29T12:38:22.573" v="110" actId="1076"/>
          <ac:cxnSpMkLst>
            <pc:docMk/>
            <pc:sldMk cId="2338649104" sldId="294"/>
            <ac:cxnSpMk id="9" creationId="{A4B59812-A665-DC7F-5E6C-E05BF752F167}"/>
          </ac:cxnSpMkLst>
        </pc:cxnChg>
        <pc:cxnChg chg="mod">
          <ac:chgData name="Yoo, Daisy" userId="S::d.yoo_tue.nl#ext#@aarhusuniversitet.onmicrosoft.com::80668a03-d065-4ef0-9053-16c9c21613cd" providerId="AD" clId="Web-{9EBEE98C-ABF7-473F-B9C6-C4FB59742FE3}" dt="2025-10-29T12:38:22.588" v="111" actId="1076"/>
          <ac:cxnSpMkLst>
            <pc:docMk/>
            <pc:sldMk cId="2338649104" sldId="294"/>
            <ac:cxnSpMk id="10" creationId="{6AF86074-41C4-3A3F-6468-C37AC7177C5B}"/>
          </ac:cxnSpMkLst>
        </pc:cxnChg>
        <pc:cxnChg chg="mod">
          <ac:chgData name="Yoo, Daisy" userId="S::d.yoo_tue.nl#ext#@aarhusuniversitet.onmicrosoft.com::80668a03-d065-4ef0-9053-16c9c21613cd" providerId="AD" clId="Web-{9EBEE98C-ABF7-473F-B9C6-C4FB59742FE3}" dt="2025-10-29T12:38:22.588" v="112" actId="1076"/>
          <ac:cxnSpMkLst>
            <pc:docMk/>
            <pc:sldMk cId="2338649104" sldId="294"/>
            <ac:cxnSpMk id="11" creationId="{B03F4DEF-1F44-A6AD-A644-79F4955E1656}"/>
          </ac:cxnSpMkLst>
        </pc:cxnChg>
        <pc:cxnChg chg="mod">
          <ac:chgData name="Yoo, Daisy" userId="S::d.yoo_tue.nl#ext#@aarhusuniversitet.onmicrosoft.com::80668a03-d065-4ef0-9053-16c9c21613cd" providerId="AD" clId="Web-{9EBEE98C-ABF7-473F-B9C6-C4FB59742FE3}" dt="2025-10-29T12:38:22.729" v="123" actId="1076"/>
          <ac:cxnSpMkLst>
            <pc:docMk/>
            <pc:sldMk cId="2338649104" sldId="294"/>
            <ac:cxnSpMk id="24" creationId="{1A2CB9DB-0531-1F67-E419-F2F49B1EC301}"/>
          </ac:cxnSpMkLst>
        </pc:cxnChg>
        <pc:cxnChg chg="mod">
          <ac:chgData name="Yoo, Daisy" userId="S::d.yoo_tue.nl#ext#@aarhusuniversitet.onmicrosoft.com::80668a03-d065-4ef0-9053-16c9c21613cd" providerId="AD" clId="Web-{9EBEE98C-ABF7-473F-B9C6-C4FB59742FE3}" dt="2025-10-29T12:38:22.823" v="131" actId="1076"/>
          <ac:cxnSpMkLst>
            <pc:docMk/>
            <pc:sldMk cId="2338649104" sldId="294"/>
            <ac:cxnSpMk id="26" creationId="{575F109A-B4D1-6203-C956-90EA43A69587}"/>
          </ac:cxnSpMkLst>
        </pc:cxnChg>
      </pc:sldChg>
      <pc:sldChg chg="modSp">
        <pc:chgData name="Yoo, Daisy" userId="S::d.yoo_tue.nl#ext#@aarhusuniversitet.onmicrosoft.com::80668a03-d065-4ef0-9053-16c9c21613cd" providerId="AD" clId="Web-{9EBEE98C-ABF7-473F-B9C6-C4FB59742FE3}" dt="2025-10-29T14:02:53.884" v="443" actId="1076"/>
        <pc:sldMkLst>
          <pc:docMk/>
          <pc:sldMk cId="1888984635" sldId="295"/>
        </pc:sldMkLst>
        <pc:spChg chg="mod">
          <ac:chgData name="Yoo, Daisy" userId="S::d.yoo_tue.nl#ext#@aarhusuniversitet.onmicrosoft.com::80668a03-d065-4ef0-9053-16c9c21613cd" providerId="AD" clId="Web-{9EBEE98C-ABF7-473F-B9C6-C4FB59742FE3}" dt="2025-10-29T14:02:53.884" v="443" actId="1076"/>
          <ac:spMkLst>
            <pc:docMk/>
            <pc:sldMk cId="1888984635" sldId="295"/>
            <ac:spMk id="3" creationId="{C09F8610-FAAF-BF96-54BA-7C257F43C0CB}"/>
          </ac:spMkLst>
        </pc:spChg>
      </pc:sldChg>
      <pc:sldChg chg="modSp">
        <pc:chgData name="Yoo, Daisy" userId="S::d.yoo_tue.nl#ext#@aarhusuniversitet.onmicrosoft.com::80668a03-d065-4ef0-9053-16c9c21613cd" providerId="AD" clId="Web-{9EBEE98C-ABF7-473F-B9C6-C4FB59742FE3}" dt="2025-10-29T12:34:29.335" v="101" actId="1076"/>
        <pc:sldMkLst>
          <pc:docMk/>
          <pc:sldMk cId="1145910482" sldId="297"/>
        </pc:sldMkLst>
        <pc:spChg chg="mod">
          <ac:chgData name="Yoo, Daisy" userId="S::d.yoo_tue.nl#ext#@aarhusuniversitet.onmicrosoft.com::80668a03-d065-4ef0-9053-16c9c21613cd" providerId="AD" clId="Web-{9EBEE98C-ABF7-473F-B9C6-C4FB59742FE3}" dt="2025-10-29T12:34:14.460" v="83" actId="20577"/>
          <ac:spMkLst>
            <pc:docMk/>
            <pc:sldMk cId="1145910482" sldId="297"/>
            <ac:spMk id="3" creationId="{B66237C7-2FD7-4623-A267-8093C358BB73}"/>
          </ac:spMkLst>
        </pc:spChg>
        <pc:spChg chg="mod">
          <ac:chgData name="Yoo, Daisy" userId="S::d.yoo_tue.nl#ext#@aarhusuniversitet.onmicrosoft.com::80668a03-d065-4ef0-9053-16c9c21613cd" providerId="AD" clId="Web-{9EBEE98C-ABF7-473F-B9C6-C4FB59742FE3}" dt="2025-10-29T12:34:29.179" v="88" actId="1076"/>
          <ac:spMkLst>
            <pc:docMk/>
            <pc:sldMk cId="1145910482" sldId="297"/>
            <ac:spMk id="12" creationId="{4A81BCB7-1DF4-E34A-9894-18350EDD36FF}"/>
          </ac:spMkLst>
        </pc:spChg>
        <pc:spChg chg="mod">
          <ac:chgData name="Yoo, Daisy" userId="S::d.yoo_tue.nl#ext#@aarhusuniversitet.onmicrosoft.com::80668a03-d065-4ef0-9053-16c9c21613cd" providerId="AD" clId="Web-{9EBEE98C-ABF7-473F-B9C6-C4FB59742FE3}" dt="2025-10-29T12:34:29.194" v="89" actId="1076"/>
          <ac:spMkLst>
            <pc:docMk/>
            <pc:sldMk cId="1145910482" sldId="297"/>
            <ac:spMk id="13" creationId="{892A9278-225C-C8AA-5239-208C1744D4DA}"/>
          </ac:spMkLst>
        </pc:spChg>
        <pc:spChg chg="mod">
          <ac:chgData name="Yoo, Daisy" userId="S::d.yoo_tue.nl#ext#@aarhusuniversitet.onmicrosoft.com::80668a03-d065-4ef0-9053-16c9c21613cd" providerId="AD" clId="Web-{9EBEE98C-ABF7-473F-B9C6-C4FB59742FE3}" dt="2025-10-29T12:34:29.210" v="90" actId="1076"/>
          <ac:spMkLst>
            <pc:docMk/>
            <pc:sldMk cId="1145910482" sldId="297"/>
            <ac:spMk id="14" creationId="{80794245-CB46-9087-927D-8E898EF05D2C}"/>
          </ac:spMkLst>
        </pc:spChg>
        <pc:spChg chg="mod">
          <ac:chgData name="Yoo, Daisy" userId="S::d.yoo_tue.nl#ext#@aarhusuniversitet.onmicrosoft.com::80668a03-d065-4ef0-9053-16c9c21613cd" providerId="AD" clId="Web-{9EBEE98C-ABF7-473F-B9C6-C4FB59742FE3}" dt="2025-10-29T12:34:29.226" v="91" actId="1076"/>
          <ac:spMkLst>
            <pc:docMk/>
            <pc:sldMk cId="1145910482" sldId="297"/>
            <ac:spMk id="15" creationId="{F1718AD4-D27B-9284-D36A-A62609E05F74}"/>
          </ac:spMkLst>
        </pc:spChg>
        <pc:spChg chg="mod">
          <ac:chgData name="Yoo, Daisy" userId="S::d.yoo_tue.nl#ext#@aarhusuniversitet.onmicrosoft.com::80668a03-d065-4ef0-9053-16c9c21613cd" providerId="AD" clId="Web-{9EBEE98C-ABF7-473F-B9C6-C4FB59742FE3}" dt="2025-10-29T12:34:29.226" v="92" actId="1076"/>
          <ac:spMkLst>
            <pc:docMk/>
            <pc:sldMk cId="1145910482" sldId="297"/>
            <ac:spMk id="16" creationId="{ADDD1145-EF6C-EE7F-B761-57B863317F1B}"/>
          </ac:spMkLst>
        </pc:spChg>
        <pc:spChg chg="mod">
          <ac:chgData name="Yoo, Daisy" userId="S::d.yoo_tue.nl#ext#@aarhusuniversitet.onmicrosoft.com::80668a03-d065-4ef0-9053-16c9c21613cd" providerId="AD" clId="Web-{9EBEE98C-ABF7-473F-B9C6-C4FB59742FE3}" dt="2025-10-29T12:34:29.241" v="93" actId="1076"/>
          <ac:spMkLst>
            <pc:docMk/>
            <pc:sldMk cId="1145910482" sldId="297"/>
            <ac:spMk id="17" creationId="{21B458BC-D81B-F00F-B1D8-D37273E826F2}"/>
          </ac:spMkLst>
        </pc:spChg>
        <pc:spChg chg="mod">
          <ac:chgData name="Yoo, Daisy" userId="S::d.yoo_tue.nl#ext#@aarhusuniversitet.onmicrosoft.com::80668a03-d065-4ef0-9053-16c9c21613cd" providerId="AD" clId="Web-{9EBEE98C-ABF7-473F-B9C6-C4FB59742FE3}" dt="2025-10-29T12:34:29.257" v="94" actId="1076"/>
          <ac:spMkLst>
            <pc:docMk/>
            <pc:sldMk cId="1145910482" sldId="297"/>
            <ac:spMk id="19" creationId="{03540660-4A42-0B78-1D42-CF1FDC0A0063}"/>
          </ac:spMkLst>
        </pc:spChg>
        <pc:spChg chg="mod">
          <ac:chgData name="Yoo, Daisy" userId="S::d.yoo_tue.nl#ext#@aarhusuniversitet.onmicrosoft.com::80668a03-d065-4ef0-9053-16c9c21613cd" providerId="AD" clId="Web-{9EBEE98C-ABF7-473F-B9C6-C4FB59742FE3}" dt="2025-10-29T12:34:29.272" v="95" actId="1076"/>
          <ac:spMkLst>
            <pc:docMk/>
            <pc:sldMk cId="1145910482" sldId="297"/>
            <ac:spMk id="21" creationId="{BFCE07C1-F6F0-4957-A047-9DB4CF335B70}"/>
          </ac:spMkLst>
        </pc:spChg>
        <pc:spChg chg="mod">
          <ac:chgData name="Yoo, Daisy" userId="S::d.yoo_tue.nl#ext#@aarhusuniversitet.onmicrosoft.com::80668a03-d065-4ef0-9053-16c9c21613cd" providerId="AD" clId="Web-{9EBEE98C-ABF7-473F-B9C6-C4FB59742FE3}" dt="2025-10-29T12:34:29.288" v="96" actId="1076"/>
          <ac:spMkLst>
            <pc:docMk/>
            <pc:sldMk cId="1145910482" sldId="297"/>
            <ac:spMk id="22" creationId="{F6F15FC7-C83A-2C41-DF8B-8D9C11E871B7}"/>
          </ac:spMkLst>
        </pc:spChg>
        <pc:spChg chg="mod">
          <ac:chgData name="Yoo, Daisy" userId="S::d.yoo_tue.nl#ext#@aarhusuniversitet.onmicrosoft.com::80668a03-d065-4ef0-9053-16c9c21613cd" providerId="AD" clId="Web-{9EBEE98C-ABF7-473F-B9C6-C4FB59742FE3}" dt="2025-10-29T12:34:29.288" v="97" actId="1076"/>
          <ac:spMkLst>
            <pc:docMk/>
            <pc:sldMk cId="1145910482" sldId="297"/>
            <ac:spMk id="23" creationId="{4FF6B07D-98BB-8C86-C115-23673DDBA0B0}"/>
          </ac:spMkLst>
        </pc:spChg>
        <pc:spChg chg="mod">
          <ac:chgData name="Yoo, Daisy" userId="S::d.yoo_tue.nl#ext#@aarhusuniversitet.onmicrosoft.com::80668a03-d065-4ef0-9053-16c9c21613cd" providerId="AD" clId="Web-{9EBEE98C-ABF7-473F-B9C6-C4FB59742FE3}" dt="2025-10-29T12:34:29.319" v="99" actId="1076"/>
          <ac:spMkLst>
            <pc:docMk/>
            <pc:sldMk cId="1145910482" sldId="297"/>
            <ac:spMk id="27" creationId="{8E76BB2D-863D-FE8A-C20C-7C99FD4C99D8}"/>
          </ac:spMkLst>
        </pc:spChg>
        <pc:spChg chg="mod">
          <ac:chgData name="Yoo, Daisy" userId="S::d.yoo_tue.nl#ext#@aarhusuniversitet.onmicrosoft.com::80668a03-d065-4ef0-9053-16c9c21613cd" providerId="AD" clId="Web-{9EBEE98C-ABF7-473F-B9C6-C4FB59742FE3}" dt="2025-10-29T12:34:29.319" v="100" actId="1076"/>
          <ac:spMkLst>
            <pc:docMk/>
            <pc:sldMk cId="1145910482" sldId="297"/>
            <ac:spMk id="28" creationId="{71D0F636-B9EA-AE13-4924-D099A77DBF09}"/>
          </ac:spMkLst>
        </pc:spChg>
        <pc:spChg chg="mod">
          <ac:chgData name="Yoo, Daisy" userId="S::d.yoo_tue.nl#ext#@aarhusuniversitet.onmicrosoft.com::80668a03-d065-4ef0-9053-16c9c21613cd" providerId="AD" clId="Web-{9EBEE98C-ABF7-473F-B9C6-C4FB59742FE3}" dt="2025-10-29T12:34:29.335" v="101" actId="1076"/>
          <ac:spMkLst>
            <pc:docMk/>
            <pc:sldMk cId="1145910482" sldId="297"/>
            <ac:spMk id="29" creationId="{9BBC2A87-0B1E-B6BC-487C-2D5FF85E97FC}"/>
          </ac:spMkLst>
        </pc:spChg>
        <pc:cxnChg chg="mod">
          <ac:chgData name="Yoo, Daisy" userId="S::d.yoo_tue.nl#ext#@aarhusuniversitet.onmicrosoft.com::80668a03-d065-4ef0-9053-16c9c21613cd" providerId="AD" clId="Web-{9EBEE98C-ABF7-473F-B9C6-C4FB59742FE3}" dt="2025-10-29T12:34:29.132" v="84" actId="1076"/>
          <ac:cxnSpMkLst>
            <pc:docMk/>
            <pc:sldMk cId="1145910482" sldId="297"/>
            <ac:cxnSpMk id="8" creationId="{CB2FAFBD-7E21-828F-EC9D-D0EB97419238}"/>
          </ac:cxnSpMkLst>
        </pc:cxnChg>
        <pc:cxnChg chg="mod">
          <ac:chgData name="Yoo, Daisy" userId="S::d.yoo_tue.nl#ext#@aarhusuniversitet.onmicrosoft.com::80668a03-d065-4ef0-9053-16c9c21613cd" providerId="AD" clId="Web-{9EBEE98C-ABF7-473F-B9C6-C4FB59742FE3}" dt="2025-10-29T12:34:29.147" v="85" actId="1076"/>
          <ac:cxnSpMkLst>
            <pc:docMk/>
            <pc:sldMk cId="1145910482" sldId="297"/>
            <ac:cxnSpMk id="9" creationId="{F389FB8B-10D8-608A-E125-597EE77DA4C9}"/>
          </ac:cxnSpMkLst>
        </pc:cxnChg>
        <pc:cxnChg chg="mod">
          <ac:chgData name="Yoo, Daisy" userId="S::d.yoo_tue.nl#ext#@aarhusuniversitet.onmicrosoft.com::80668a03-d065-4ef0-9053-16c9c21613cd" providerId="AD" clId="Web-{9EBEE98C-ABF7-473F-B9C6-C4FB59742FE3}" dt="2025-10-29T12:34:29.163" v="86" actId="1076"/>
          <ac:cxnSpMkLst>
            <pc:docMk/>
            <pc:sldMk cId="1145910482" sldId="297"/>
            <ac:cxnSpMk id="10" creationId="{7E3DEE5F-2688-52EC-6649-43097B06B972}"/>
          </ac:cxnSpMkLst>
        </pc:cxnChg>
        <pc:cxnChg chg="mod">
          <ac:chgData name="Yoo, Daisy" userId="S::d.yoo_tue.nl#ext#@aarhusuniversitet.onmicrosoft.com::80668a03-d065-4ef0-9053-16c9c21613cd" providerId="AD" clId="Web-{9EBEE98C-ABF7-473F-B9C6-C4FB59742FE3}" dt="2025-10-29T12:34:29.179" v="87" actId="1076"/>
          <ac:cxnSpMkLst>
            <pc:docMk/>
            <pc:sldMk cId="1145910482" sldId="297"/>
            <ac:cxnSpMk id="11" creationId="{5221B720-65E1-9F2F-0660-03F4BE99A6C9}"/>
          </ac:cxnSpMkLst>
        </pc:cxnChg>
        <pc:cxnChg chg="mod">
          <ac:chgData name="Yoo, Daisy" userId="S::d.yoo_tue.nl#ext#@aarhusuniversitet.onmicrosoft.com::80668a03-d065-4ef0-9053-16c9c21613cd" providerId="AD" clId="Web-{9EBEE98C-ABF7-473F-B9C6-C4FB59742FE3}" dt="2025-10-29T12:34:29.304" v="98" actId="1076"/>
          <ac:cxnSpMkLst>
            <pc:docMk/>
            <pc:sldMk cId="1145910482" sldId="297"/>
            <ac:cxnSpMk id="24" creationId="{BF7DF266-4AE0-E1B4-BFB2-806D2CFD82BC}"/>
          </ac:cxnSpMkLst>
        </pc:cxnChg>
      </pc:sldChg>
      <pc:sldChg chg="modSp">
        <pc:chgData name="Yoo, Daisy" userId="S::d.yoo_tue.nl#ext#@aarhusuniversitet.onmicrosoft.com::80668a03-d065-4ef0-9053-16c9c21613cd" providerId="AD" clId="Web-{9EBEE98C-ABF7-473F-B9C6-C4FB59742FE3}" dt="2025-10-29T12:37:53.182" v="108" actId="1076"/>
        <pc:sldMkLst>
          <pc:docMk/>
          <pc:sldMk cId="954225618" sldId="298"/>
        </pc:sldMkLst>
        <pc:spChg chg="mod">
          <ac:chgData name="Yoo, Daisy" userId="S::d.yoo_tue.nl#ext#@aarhusuniversitet.onmicrosoft.com::80668a03-d065-4ef0-9053-16c9c21613cd" providerId="AD" clId="Web-{9EBEE98C-ABF7-473F-B9C6-C4FB59742FE3}" dt="2025-10-29T12:37:53.182" v="108" actId="1076"/>
          <ac:spMkLst>
            <pc:docMk/>
            <pc:sldMk cId="954225618" sldId="298"/>
            <ac:spMk id="3" creationId="{3D7C3CDB-F07F-0ABC-90E8-DE93C4650D37}"/>
          </ac:spMkLst>
        </pc:spChg>
        <pc:spChg chg="mod">
          <ac:chgData name="Yoo, Daisy" userId="S::d.yoo_tue.nl#ext#@aarhusuniversitet.onmicrosoft.com::80668a03-d065-4ef0-9053-16c9c21613cd" providerId="AD" clId="Web-{9EBEE98C-ABF7-473F-B9C6-C4FB59742FE3}" dt="2025-10-29T12:37:53.182" v="107" actId="1076"/>
          <ac:spMkLst>
            <pc:docMk/>
            <pc:sldMk cId="954225618" sldId="298"/>
            <ac:spMk id="81" creationId="{8DEBBECF-4626-42FD-0400-0D4B3EE3BEB7}"/>
          </ac:spMkLst>
        </pc:spChg>
      </pc:sldChg>
      <pc:sldChg chg="delSp modSp del">
        <pc:chgData name="Yoo, Daisy" userId="S::d.yoo_tue.nl#ext#@aarhusuniversitet.onmicrosoft.com::80668a03-d065-4ef0-9053-16c9c21613cd" providerId="AD" clId="Web-{9EBEE98C-ABF7-473F-B9C6-C4FB59742FE3}" dt="2025-10-29T14:02:23.226" v="441"/>
        <pc:sldMkLst>
          <pc:docMk/>
          <pc:sldMk cId="3667433750" sldId="303"/>
        </pc:sldMkLst>
        <pc:spChg chg="mod">
          <ac:chgData name="Yoo, Daisy" userId="S::d.yoo_tue.nl#ext#@aarhusuniversitet.onmicrosoft.com::80668a03-d065-4ef0-9053-16c9c21613cd" providerId="AD" clId="Web-{9EBEE98C-ABF7-473F-B9C6-C4FB59742FE3}" dt="2025-10-29T12:56:28.134" v="289" actId="20577"/>
          <ac:spMkLst>
            <pc:docMk/>
            <pc:sldMk cId="3667433750" sldId="303"/>
            <ac:spMk id="3" creationId="{770B29A1-4C3E-E10B-6C02-24F8864EE1CE}"/>
          </ac:spMkLst>
        </pc:spChg>
        <pc:spChg chg="topLvl">
          <ac:chgData name="Yoo, Daisy" userId="S::d.yoo_tue.nl#ext#@aarhusuniversitet.onmicrosoft.com::80668a03-d065-4ef0-9053-16c9c21613cd" providerId="AD" clId="Web-{9EBEE98C-ABF7-473F-B9C6-C4FB59742FE3}" dt="2025-10-29T13:55:31.303" v="386"/>
          <ac:spMkLst>
            <pc:docMk/>
            <pc:sldMk cId="3667433750" sldId="303"/>
            <ac:spMk id="7" creationId="{27CC065B-1CE7-F510-A96F-1A936E614D40}"/>
          </ac:spMkLst>
        </pc:spChg>
        <pc:spChg chg="topLvl">
          <ac:chgData name="Yoo, Daisy" userId="S::d.yoo_tue.nl#ext#@aarhusuniversitet.onmicrosoft.com::80668a03-d065-4ef0-9053-16c9c21613cd" providerId="AD" clId="Web-{9EBEE98C-ABF7-473F-B9C6-C4FB59742FE3}" dt="2025-10-29T13:55:31.303" v="386"/>
          <ac:spMkLst>
            <pc:docMk/>
            <pc:sldMk cId="3667433750" sldId="303"/>
            <ac:spMk id="9" creationId="{0A2540CF-6BEC-E254-EEBE-016808445928}"/>
          </ac:spMkLst>
        </pc:spChg>
        <pc:spChg chg="topLvl">
          <ac:chgData name="Yoo, Daisy" userId="S::d.yoo_tue.nl#ext#@aarhusuniversitet.onmicrosoft.com::80668a03-d065-4ef0-9053-16c9c21613cd" providerId="AD" clId="Web-{9EBEE98C-ABF7-473F-B9C6-C4FB59742FE3}" dt="2025-10-29T13:55:31.303" v="386"/>
          <ac:spMkLst>
            <pc:docMk/>
            <pc:sldMk cId="3667433750" sldId="303"/>
            <ac:spMk id="10" creationId="{99C73491-FAAC-4E22-B589-5033DE096B41}"/>
          </ac:spMkLst>
        </pc:spChg>
        <pc:spChg chg="topLvl">
          <ac:chgData name="Yoo, Daisy" userId="S::d.yoo_tue.nl#ext#@aarhusuniversitet.onmicrosoft.com::80668a03-d065-4ef0-9053-16c9c21613cd" providerId="AD" clId="Web-{9EBEE98C-ABF7-473F-B9C6-C4FB59742FE3}" dt="2025-10-29T13:55:31.303" v="386"/>
          <ac:spMkLst>
            <pc:docMk/>
            <pc:sldMk cId="3667433750" sldId="303"/>
            <ac:spMk id="11" creationId="{4EC6A6D7-F414-5D32-DDDC-4821EC555C79}"/>
          </ac:spMkLst>
        </pc:spChg>
        <pc:spChg chg="topLvl">
          <ac:chgData name="Yoo, Daisy" userId="S::d.yoo_tue.nl#ext#@aarhusuniversitet.onmicrosoft.com::80668a03-d065-4ef0-9053-16c9c21613cd" providerId="AD" clId="Web-{9EBEE98C-ABF7-473F-B9C6-C4FB59742FE3}" dt="2025-10-29T13:55:31.303" v="386"/>
          <ac:spMkLst>
            <pc:docMk/>
            <pc:sldMk cId="3667433750" sldId="303"/>
            <ac:spMk id="12" creationId="{FC5BDF52-087B-666B-3122-347B9FB03654}"/>
          </ac:spMkLst>
        </pc:spChg>
        <pc:spChg chg="topLvl">
          <ac:chgData name="Yoo, Daisy" userId="S::d.yoo_tue.nl#ext#@aarhusuniversitet.onmicrosoft.com::80668a03-d065-4ef0-9053-16c9c21613cd" providerId="AD" clId="Web-{9EBEE98C-ABF7-473F-B9C6-C4FB59742FE3}" dt="2025-10-29T13:55:31.303" v="386"/>
          <ac:spMkLst>
            <pc:docMk/>
            <pc:sldMk cId="3667433750" sldId="303"/>
            <ac:spMk id="13" creationId="{170A88FC-C9F6-BDFE-AFB2-09EDCF4B6925}"/>
          </ac:spMkLst>
        </pc:spChg>
        <pc:spChg chg="topLvl">
          <ac:chgData name="Yoo, Daisy" userId="S::d.yoo_tue.nl#ext#@aarhusuniversitet.onmicrosoft.com::80668a03-d065-4ef0-9053-16c9c21613cd" providerId="AD" clId="Web-{9EBEE98C-ABF7-473F-B9C6-C4FB59742FE3}" dt="2025-10-29T13:55:31.303" v="386"/>
          <ac:spMkLst>
            <pc:docMk/>
            <pc:sldMk cId="3667433750" sldId="303"/>
            <ac:spMk id="14" creationId="{E763EB77-1A9F-CF92-1001-CC6F51F314D3}"/>
          </ac:spMkLst>
        </pc:spChg>
        <pc:spChg chg="topLvl">
          <ac:chgData name="Yoo, Daisy" userId="S::d.yoo_tue.nl#ext#@aarhusuniversitet.onmicrosoft.com::80668a03-d065-4ef0-9053-16c9c21613cd" providerId="AD" clId="Web-{9EBEE98C-ABF7-473F-B9C6-C4FB59742FE3}" dt="2025-10-29T13:55:31.303" v="386"/>
          <ac:spMkLst>
            <pc:docMk/>
            <pc:sldMk cId="3667433750" sldId="303"/>
            <ac:spMk id="15" creationId="{46212015-02F7-2613-04B9-A30507F1B9CE}"/>
          </ac:spMkLst>
        </pc:spChg>
        <pc:spChg chg="mod">
          <ac:chgData name="Yoo, Daisy" userId="S::d.yoo_tue.nl#ext#@aarhusuniversitet.onmicrosoft.com::80668a03-d065-4ef0-9053-16c9c21613cd" providerId="AD" clId="Web-{9EBEE98C-ABF7-473F-B9C6-C4FB59742FE3}" dt="2025-10-29T12:53:46.659" v="231" actId="1076"/>
          <ac:spMkLst>
            <pc:docMk/>
            <pc:sldMk cId="3667433750" sldId="303"/>
            <ac:spMk id="17" creationId="{631225D0-FEA7-AF34-21FE-C4133CF37DD6}"/>
          </ac:spMkLst>
        </pc:spChg>
        <pc:spChg chg="topLvl">
          <ac:chgData name="Yoo, Daisy" userId="S::d.yoo_tue.nl#ext#@aarhusuniversitet.onmicrosoft.com::80668a03-d065-4ef0-9053-16c9c21613cd" providerId="AD" clId="Web-{9EBEE98C-ABF7-473F-B9C6-C4FB59742FE3}" dt="2025-10-29T13:53:19.801" v="357"/>
          <ac:spMkLst>
            <pc:docMk/>
            <pc:sldMk cId="3667433750" sldId="303"/>
            <ac:spMk id="20" creationId="{C55DAF48-51B9-6D24-1B70-F7A077F1EB6B}"/>
          </ac:spMkLst>
        </pc:spChg>
        <pc:spChg chg="topLvl">
          <ac:chgData name="Yoo, Daisy" userId="S::d.yoo_tue.nl#ext#@aarhusuniversitet.onmicrosoft.com::80668a03-d065-4ef0-9053-16c9c21613cd" providerId="AD" clId="Web-{9EBEE98C-ABF7-473F-B9C6-C4FB59742FE3}" dt="2025-10-29T13:53:19.801" v="357"/>
          <ac:spMkLst>
            <pc:docMk/>
            <pc:sldMk cId="3667433750" sldId="303"/>
            <ac:spMk id="21" creationId="{4FEA0936-105F-20A8-1E3B-5D894079E7AB}"/>
          </ac:spMkLst>
        </pc:spChg>
        <pc:spChg chg="topLvl">
          <ac:chgData name="Yoo, Daisy" userId="S::d.yoo_tue.nl#ext#@aarhusuniversitet.onmicrosoft.com::80668a03-d065-4ef0-9053-16c9c21613cd" providerId="AD" clId="Web-{9EBEE98C-ABF7-473F-B9C6-C4FB59742FE3}" dt="2025-10-29T13:53:19.801" v="357"/>
          <ac:spMkLst>
            <pc:docMk/>
            <pc:sldMk cId="3667433750" sldId="303"/>
            <ac:spMk id="22" creationId="{E4FC5B46-8C40-6FAB-4396-452702482ACF}"/>
          </ac:spMkLst>
        </pc:spChg>
        <pc:spChg chg="topLvl">
          <ac:chgData name="Yoo, Daisy" userId="S::d.yoo_tue.nl#ext#@aarhusuniversitet.onmicrosoft.com::80668a03-d065-4ef0-9053-16c9c21613cd" providerId="AD" clId="Web-{9EBEE98C-ABF7-473F-B9C6-C4FB59742FE3}" dt="2025-10-29T13:53:19.801" v="357"/>
          <ac:spMkLst>
            <pc:docMk/>
            <pc:sldMk cId="3667433750" sldId="303"/>
            <ac:spMk id="23" creationId="{B3D37CB0-7F7D-5BC2-EB27-80AA83B6582F}"/>
          </ac:spMkLst>
        </pc:spChg>
        <pc:spChg chg="topLvl">
          <ac:chgData name="Yoo, Daisy" userId="S::d.yoo_tue.nl#ext#@aarhusuniversitet.onmicrosoft.com::80668a03-d065-4ef0-9053-16c9c21613cd" providerId="AD" clId="Web-{9EBEE98C-ABF7-473F-B9C6-C4FB59742FE3}" dt="2025-10-29T13:53:19.801" v="357"/>
          <ac:spMkLst>
            <pc:docMk/>
            <pc:sldMk cId="3667433750" sldId="303"/>
            <ac:spMk id="24" creationId="{2D6CC342-0802-F3E6-0D00-E191CCB6CE9B}"/>
          </ac:spMkLst>
        </pc:spChg>
        <pc:spChg chg="topLvl">
          <ac:chgData name="Yoo, Daisy" userId="S::d.yoo_tue.nl#ext#@aarhusuniversitet.onmicrosoft.com::80668a03-d065-4ef0-9053-16c9c21613cd" providerId="AD" clId="Web-{9EBEE98C-ABF7-473F-B9C6-C4FB59742FE3}" dt="2025-10-29T13:53:19.801" v="357"/>
          <ac:spMkLst>
            <pc:docMk/>
            <pc:sldMk cId="3667433750" sldId="303"/>
            <ac:spMk id="25" creationId="{76A40085-AF2B-AE5F-FD81-1A4DF8526581}"/>
          </ac:spMkLst>
        </pc:spChg>
        <pc:spChg chg="topLvl">
          <ac:chgData name="Yoo, Daisy" userId="S::d.yoo_tue.nl#ext#@aarhusuniversitet.onmicrosoft.com::80668a03-d065-4ef0-9053-16c9c21613cd" providerId="AD" clId="Web-{9EBEE98C-ABF7-473F-B9C6-C4FB59742FE3}" dt="2025-10-29T13:53:19.801" v="357"/>
          <ac:spMkLst>
            <pc:docMk/>
            <pc:sldMk cId="3667433750" sldId="303"/>
            <ac:spMk id="26" creationId="{EE9B0337-9912-A096-5430-7BCB3F17F69D}"/>
          </ac:spMkLst>
        </pc:spChg>
        <pc:spChg chg="topLvl">
          <ac:chgData name="Yoo, Daisy" userId="S::d.yoo_tue.nl#ext#@aarhusuniversitet.onmicrosoft.com::80668a03-d065-4ef0-9053-16c9c21613cd" providerId="AD" clId="Web-{9EBEE98C-ABF7-473F-B9C6-C4FB59742FE3}" dt="2025-10-29T13:53:19.801" v="357"/>
          <ac:spMkLst>
            <pc:docMk/>
            <pc:sldMk cId="3667433750" sldId="303"/>
            <ac:spMk id="27" creationId="{8868DA1C-70C6-ED43-434C-F3F4391B3CD2}"/>
          </ac:spMkLst>
        </pc:spChg>
        <pc:spChg chg="mod">
          <ac:chgData name="Yoo, Daisy" userId="S::d.yoo_tue.nl#ext#@aarhusuniversitet.onmicrosoft.com::80668a03-d065-4ef0-9053-16c9c21613cd" providerId="AD" clId="Web-{9EBEE98C-ABF7-473F-B9C6-C4FB59742FE3}" dt="2025-10-29T12:53:46.706" v="233" actId="1076"/>
          <ac:spMkLst>
            <pc:docMk/>
            <pc:sldMk cId="3667433750" sldId="303"/>
            <ac:spMk id="28" creationId="{6B7D66E1-B0E6-3C1E-B067-095656A6E46D}"/>
          </ac:spMkLst>
        </pc:spChg>
        <pc:spChg chg="mod">
          <ac:chgData name="Yoo, Daisy" userId="S::d.yoo_tue.nl#ext#@aarhusuniversitet.onmicrosoft.com::80668a03-d065-4ef0-9053-16c9c21613cd" providerId="AD" clId="Web-{9EBEE98C-ABF7-473F-B9C6-C4FB59742FE3}" dt="2025-10-29T12:53:46.721" v="234" actId="1076"/>
          <ac:spMkLst>
            <pc:docMk/>
            <pc:sldMk cId="3667433750" sldId="303"/>
            <ac:spMk id="29" creationId="{F5AC73A0-43A6-4BD5-9221-87F118299693}"/>
          </ac:spMkLst>
        </pc:spChg>
        <pc:spChg chg="mod">
          <ac:chgData name="Yoo, Daisy" userId="S::d.yoo_tue.nl#ext#@aarhusuniversitet.onmicrosoft.com::80668a03-d065-4ef0-9053-16c9c21613cd" providerId="AD" clId="Web-{9EBEE98C-ABF7-473F-B9C6-C4FB59742FE3}" dt="2025-10-29T12:54:00.894" v="240" actId="1076"/>
          <ac:spMkLst>
            <pc:docMk/>
            <pc:sldMk cId="3667433750" sldId="303"/>
            <ac:spMk id="31" creationId="{D77446BA-3B79-3066-B5DB-676BF4400BC3}"/>
          </ac:spMkLst>
        </pc:spChg>
        <pc:grpChg chg="del mod">
          <ac:chgData name="Yoo, Daisy" userId="S::d.yoo_tue.nl#ext#@aarhusuniversitet.onmicrosoft.com::80668a03-d065-4ef0-9053-16c9c21613cd" providerId="AD" clId="Web-{9EBEE98C-ABF7-473F-B9C6-C4FB59742FE3}" dt="2025-10-29T13:55:31.303" v="386"/>
          <ac:grpSpMkLst>
            <pc:docMk/>
            <pc:sldMk cId="3667433750" sldId="303"/>
            <ac:grpSpMk id="16" creationId="{ECDD8D98-6BFE-95E1-C496-22FFCF9C3FC0}"/>
          </ac:grpSpMkLst>
        </pc:grpChg>
        <pc:grpChg chg="del mod">
          <ac:chgData name="Yoo, Daisy" userId="S::d.yoo_tue.nl#ext#@aarhusuniversitet.onmicrosoft.com::80668a03-d065-4ef0-9053-16c9c21613cd" providerId="AD" clId="Web-{9EBEE98C-ABF7-473F-B9C6-C4FB59742FE3}" dt="2025-10-29T13:53:19.801" v="357"/>
          <ac:grpSpMkLst>
            <pc:docMk/>
            <pc:sldMk cId="3667433750" sldId="303"/>
            <ac:grpSpMk id="18" creationId="{A8143C67-55D6-302F-2952-B44DBD1D95E3}"/>
          </ac:grpSpMkLst>
        </pc:grpChg>
        <pc:picChg chg="topLvl">
          <ac:chgData name="Yoo, Daisy" userId="S::d.yoo_tue.nl#ext#@aarhusuniversitet.onmicrosoft.com::80668a03-d065-4ef0-9053-16c9c21613cd" providerId="AD" clId="Web-{9EBEE98C-ABF7-473F-B9C6-C4FB59742FE3}" dt="2025-10-29T13:55:31.303" v="386"/>
          <ac:picMkLst>
            <pc:docMk/>
            <pc:sldMk cId="3667433750" sldId="303"/>
            <ac:picMk id="6" creationId="{13EEA55D-4FEB-17EF-90D0-4B3D3B430A45}"/>
          </ac:picMkLst>
        </pc:picChg>
        <pc:picChg chg="topLvl">
          <ac:chgData name="Yoo, Daisy" userId="S::d.yoo_tue.nl#ext#@aarhusuniversitet.onmicrosoft.com::80668a03-d065-4ef0-9053-16c9c21613cd" providerId="AD" clId="Web-{9EBEE98C-ABF7-473F-B9C6-C4FB59742FE3}" dt="2025-10-29T13:53:19.801" v="357"/>
          <ac:picMkLst>
            <pc:docMk/>
            <pc:sldMk cId="3667433750" sldId="303"/>
            <ac:picMk id="19" creationId="{BAC7625D-CDE0-7E4A-9BB1-89F2858E852C}"/>
          </ac:picMkLst>
        </pc:picChg>
        <pc:cxnChg chg="mod">
          <ac:chgData name="Yoo, Daisy" userId="S::d.yoo_tue.nl#ext#@aarhusuniversitet.onmicrosoft.com::80668a03-d065-4ef0-9053-16c9c21613cd" providerId="AD" clId="Web-{9EBEE98C-ABF7-473F-B9C6-C4FB59742FE3}" dt="2025-10-29T12:53:46.752" v="236" actId="1076"/>
          <ac:cxnSpMkLst>
            <pc:docMk/>
            <pc:sldMk cId="3667433750" sldId="303"/>
            <ac:cxnSpMk id="33" creationId="{C3D70BE7-7A41-6D63-87FB-B28EDB0F4C6D}"/>
          </ac:cxnSpMkLst>
        </pc:cxnChg>
        <pc:cxnChg chg="mod">
          <ac:chgData name="Yoo, Daisy" userId="S::d.yoo_tue.nl#ext#@aarhusuniversitet.onmicrosoft.com::80668a03-d065-4ef0-9053-16c9c21613cd" providerId="AD" clId="Web-{9EBEE98C-ABF7-473F-B9C6-C4FB59742FE3}" dt="2025-10-29T12:53:46.768" v="237" actId="1076"/>
          <ac:cxnSpMkLst>
            <pc:docMk/>
            <pc:sldMk cId="3667433750" sldId="303"/>
            <ac:cxnSpMk id="35" creationId="{89689C50-4218-0EF4-B841-CA56C01C2938}"/>
          </ac:cxnSpMkLst>
        </pc:cxnChg>
      </pc:sldChg>
      <pc:sldChg chg="modSp">
        <pc:chgData name="Yoo, Daisy" userId="S::d.yoo_tue.nl#ext#@aarhusuniversitet.onmicrosoft.com::80668a03-d065-4ef0-9053-16c9c21613cd" providerId="AD" clId="Web-{9EBEE98C-ABF7-473F-B9C6-C4FB59742FE3}" dt="2025-10-29T14:04:53.309" v="449" actId="14100"/>
        <pc:sldMkLst>
          <pc:docMk/>
          <pc:sldMk cId="3385483060" sldId="304"/>
        </pc:sldMkLst>
        <pc:spChg chg="mod">
          <ac:chgData name="Yoo, Daisy" userId="S::d.yoo_tue.nl#ext#@aarhusuniversitet.onmicrosoft.com::80668a03-d065-4ef0-9053-16c9c21613cd" providerId="AD" clId="Web-{9EBEE98C-ABF7-473F-B9C6-C4FB59742FE3}" dt="2025-10-29T14:04:53.309" v="449" actId="14100"/>
          <ac:spMkLst>
            <pc:docMk/>
            <pc:sldMk cId="3385483060" sldId="304"/>
            <ac:spMk id="3" creationId="{FD58F931-D157-F412-35AB-66EEEC2ECAD1}"/>
          </ac:spMkLst>
        </pc:spChg>
      </pc:sldChg>
      <pc:sldChg chg="addSp delSp modSp add replId">
        <pc:chgData name="Yoo, Daisy" userId="S::d.yoo_tue.nl#ext#@aarhusuniversitet.onmicrosoft.com::80668a03-d065-4ef0-9053-16c9c21613cd" providerId="AD" clId="Web-{9EBEE98C-ABF7-473F-B9C6-C4FB59742FE3}" dt="2025-10-29T14:03:19.200" v="445" actId="1076"/>
        <pc:sldMkLst>
          <pc:docMk/>
          <pc:sldMk cId="1034292774" sldId="344"/>
        </pc:sldMkLst>
        <pc:spChg chg="mod">
          <ac:chgData name="Yoo, Daisy" userId="S::d.yoo_tue.nl#ext#@aarhusuniversitet.onmicrosoft.com::80668a03-d065-4ef0-9053-16c9c21613cd" providerId="AD" clId="Web-{9EBEE98C-ABF7-473F-B9C6-C4FB59742FE3}" dt="2025-10-29T13:50:19.812" v="314" actId="1076"/>
          <ac:spMkLst>
            <pc:docMk/>
            <pc:sldMk cId="1034292774" sldId="344"/>
            <ac:spMk id="3" creationId="{F02417B7-DC46-FADC-0915-738ACDFAB20B}"/>
          </ac:spMkLst>
        </pc:spChg>
        <pc:spChg chg="add mod">
          <ac:chgData name="Yoo, Daisy" userId="S::d.yoo_tue.nl#ext#@aarhusuniversitet.onmicrosoft.com::80668a03-d065-4ef0-9053-16c9c21613cd" providerId="AD" clId="Web-{9EBEE98C-ABF7-473F-B9C6-C4FB59742FE3}" dt="2025-10-29T14:03:07.290" v="444" actId="1076"/>
          <ac:spMkLst>
            <pc:docMk/>
            <pc:sldMk cId="1034292774" sldId="344"/>
            <ac:spMk id="8" creationId="{DBDE5520-0B4A-C269-7C84-525267CA9A65}"/>
          </ac:spMkLst>
        </pc:spChg>
        <pc:spChg chg="del">
          <ac:chgData name="Yoo, Daisy" userId="S::d.yoo_tue.nl#ext#@aarhusuniversitet.onmicrosoft.com::80668a03-d065-4ef0-9053-16c9c21613cd" providerId="AD" clId="Web-{9EBEE98C-ABF7-473F-B9C6-C4FB59742FE3}" dt="2025-10-29T13:48:42.418" v="298"/>
          <ac:spMkLst>
            <pc:docMk/>
            <pc:sldMk cId="1034292774" sldId="344"/>
            <ac:spMk id="17" creationId="{34936D3E-9A9B-B99E-6652-704A951F54F1}"/>
          </ac:spMkLst>
        </pc:spChg>
        <pc:spChg chg="del">
          <ac:chgData name="Yoo, Daisy" userId="S::d.yoo_tue.nl#ext#@aarhusuniversitet.onmicrosoft.com::80668a03-d065-4ef0-9053-16c9c21613cd" providerId="AD" clId="Web-{9EBEE98C-ABF7-473F-B9C6-C4FB59742FE3}" dt="2025-10-29T13:48:42.418" v="296"/>
          <ac:spMkLst>
            <pc:docMk/>
            <pc:sldMk cId="1034292774" sldId="344"/>
            <ac:spMk id="28" creationId="{153AB451-6315-6598-577F-6A089E1D4F5E}"/>
          </ac:spMkLst>
        </pc:spChg>
        <pc:spChg chg="del">
          <ac:chgData name="Yoo, Daisy" userId="S::d.yoo_tue.nl#ext#@aarhusuniversitet.onmicrosoft.com::80668a03-d065-4ef0-9053-16c9c21613cd" providerId="AD" clId="Web-{9EBEE98C-ABF7-473F-B9C6-C4FB59742FE3}" dt="2025-10-29T13:48:42.418" v="295"/>
          <ac:spMkLst>
            <pc:docMk/>
            <pc:sldMk cId="1034292774" sldId="344"/>
            <ac:spMk id="29" creationId="{FE2F3E14-5EB3-CE99-21E7-666A1745E0BA}"/>
          </ac:spMkLst>
        </pc:spChg>
        <pc:spChg chg="add mod">
          <ac:chgData name="Yoo, Daisy" userId="S::d.yoo_tue.nl#ext#@aarhusuniversitet.onmicrosoft.com::80668a03-d065-4ef0-9053-16c9c21613cd" providerId="AD" clId="Web-{9EBEE98C-ABF7-473F-B9C6-C4FB59742FE3}" dt="2025-10-29T13:57:51.102" v="415" actId="1076"/>
          <ac:spMkLst>
            <pc:docMk/>
            <pc:sldMk cId="1034292774" sldId="344"/>
            <ac:spMk id="30" creationId="{15D23A1C-4534-3AC3-6C72-BC0871D22A2B}"/>
          </ac:spMkLst>
        </pc:spChg>
        <pc:spChg chg="del">
          <ac:chgData name="Yoo, Daisy" userId="S::d.yoo_tue.nl#ext#@aarhusuniversitet.onmicrosoft.com::80668a03-d065-4ef0-9053-16c9c21613cd" providerId="AD" clId="Web-{9EBEE98C-ABF7-473F-B9C6-C4FB59742FE3}" dt="2025-10-29T13:48:42.418" v="294"/>
          <ac:spMkLst>
            <pc:docMk/>
            <pc:sldMk cId="1034292774" sldId="344"/>
            <ac:spMk id="31" creationId="{293AEAB5-44DF-2E39-FC28-AC0F4D9D10BF}"/>
          </ac:spMkLst>
        </pc:spChg>
        <pc:spChg chg="add mod">
          <ac:chgData name="Yoo, Daisy" userId="S::d.yoo_tue.nl#ext#@aarhusuniversitet.onmicrosoft.com::80668a03-d065-4ef0-9053-16c9c21613cd" providerId="AD" clId="Web-{9EBEE98C-ABF7-473F-B9C6-C4FB59742FE3}" dt="2025-10-29T14:03:19.200" v="445" actId="1076"/>
          <ac:spMkLst>
            <pc:docMk/>
            <pc:sldMk cId="1034292774" sldId="344"/>
            <ac:spMk id="32" creationId="{C4DD8474-D718-4C41-A3E1-F17494898779}"/>
          </ac:spMkLst>
        </pc:spChg>
        <pc:spChg chg="add mod">
          <ac:chgData name="Yoo, Daisy" userId="S::d.yoo_tue.nl#ext#@aarhusuniversitet.onmicrosoft.com::80668a03-d065-4ef0-9053-16c9c21613cd" providerId="AD" clId="Web-{9EBEE98C-ABF7-473F-B9C6-C4FB59742FE3}" dt="2025-10-29T13:55:11.599" v="385" actId="1076"/>
          <ac:spMkLst>
            <pc:docMk/>
            <pc:sldMk cId="1034292774" sldId="344"/>
            <ac:spMk id="58" creationId="{5C46F5DE-2AEB-3137-34F6-BF933829368F}"/>
          </ac:spMkLst>
        </pc:spChg>
        <pc:spChg chg="add mod">
          <ac:chgData name="Yoo, Daisy" userId="S::d.yoo_tue.nl#ext#@aarhusuniversitet.onmicrosoft.com::80668a03-d065-4ef0-9053-16c9c21613cd" providerId="AD" clId="Web-{9EBEE98C-ABF7-473F-B9C6-C4FB59742FE3}" dt="2025-10-29T13:54:48.068" v="381" actId="1076"/>
          <ac:spMkLst>
            <pc:docMk/>
            <pc:sldMk cId="1034292774" sldId="344"/>
            <ac:spMk id="60" creationId="{7F82279F-7012-10F7-8096-A887C6BE1B06}"/>
          </ac:spMkLst>
        </pc:spChg>
        <pc:spChg chg="add mod">
          <ac:chgData name="Yoo, Daisy" userId="S::d.yoo_tue.nl#ext#@aarhusuniversitet.onmicrosoft.com::80668a03-d065-4ef0-9053-16c9c21613cd" providerId="AD" clId="Web-{9EBEE98C-ABF7-473F-B9C6-C4FB59742FE3}" dt="2025-10-29T14:01:13.239" v="440" actId="14100"/>
          <ac:spMkLst>
            <pc:docMk/>
            <pc:sldMk cId="1034292774" sldId="344"/>
            <ac:spMk id="62" creationId="{773DEA19-5B4E-C7EF-23CB-DBBCF5243C06}"/>
          </ac:spMkLst>
        </pc:spChg>
        <pc:spChg chg="add mod">
          <ac:chgData name="Yoo, Daisy" userId="S::d.yoo_tue.nl#ext#@aarhusuniversitet.onmicrosoft.com::80668a03-d065-4ef0-9053-16c9c21613cd" providerId="AD" clId="Web-{9EBEE98C-ABF7-473F-B9C6-C4FB59742FE3}" dt="2025-10-29T13:54:14.770" v="375" actId="1076"/>
          <ac:spMkLst>
            <pc:docMk/>
            <pc:sldMk cId="1034292774" sldId="344"/>
            <ac:spMk id="64" creationId="{8DE4BCE0-A39A-698C-2115-84D34201D1AA}"/>
          </ac:spMkLst>
        </pc:spChg>
        <pc:spChg chg="add mod">
          <ac:chgData name="Yoo, Daisy" userId="S::d.yoo_tue.nl#ext#@aarhusuniversitet.onmicrosoft.com::80668a03-d065-4ef0-9053-16c9c21613cd" providerId="AD" clId="Web-{9EBEE98C-ABF7-473F-B9C6-C4FB59742FE3}" dt="2025-10-29T13:54:38.474" v="379" actId="1076"/>
          <ac:spMkLst>
            <pc:docMk/>
            <pc:sldMk cId="1034292774" sldId="344"/>
            <ac:spMk id="66" creationId="{A9356A67-C622-C877-7D45-A118344CF992}"/>
          </ac:spMkLst>
        </pc:spChg>
        <pc:spChg chg="add mod">
          <ac:chgData name="Yoo, Daisy" userId="S::d.yoo_tue.nl#ext#@aarhusuniversitet.onmicrosoft.com::80668a03-d065-4ef0-9053-16c9c21613cd" providerId="AD" clId="Web-{9EBEE98C-ABF7-473F-B9C6-C4FB59742FE3}" dt="2025-10-29T14:00:50.910" v="439" actId="1076"/>
          <ac:spMkLst>
            <pc:docMk/>
            <pc:sldMk cId="1034292774" sldId="344"/>
            <ac:spMk id="68" creationId="{C8E08DB7-9360-B196-2680-13379E068F91}"/>
          </ac:spMkLst>
        </pc:spChg>
        <pc:spChg chg="add mod">
          <ac:chgData name="Yoo, Daisy" userId="S::d.yoo_tue.nl#ext#@aarhusuniversitet.onmicrosoft.com::80668a03-d065-4ef0-9053-16c9c21613cd" providerId="AD" clId="Web-{9EBEE98C-ABF7-473F-B9C6-C4FB59742FE3}" dt="2025-10-29T13:56:32.538" v="408" actId="1076"/>
          <ac:spMkLst>
            <pc:docMk/>
            <pc:sldMk cId="1034292774" sldId="344"/>
            <ac:spMk id="70" creationId="{BAC41EBF-9365-4284-0080-7578C1929333}"/>
          </ac:spMkLst>
        </pc:spChg>
        <pc:spChg chg="add mod">
          <ac:chgData name="Yoo, Daisy" userId="S::d.yoo_tue.nl#ext#@aarhusuniversitet.onmicrosoft.com::80668a03-d065-4ef0-9053-16c9c21613cd" providerId="AD" clId="Web-{9EBEE98C-ABF7-473F-B9C6-C4FB59742FE3}" dt="2025-10-29T13:59:52.141" v="426" actId="1076"/>
          <ac:spMkLst>
            <pc:docMk/>
            <pc:sldMk cId="1034292774" sldId="344"/>
            <ac:spMk id="72" creationId="{E9940513-EFD7-50AA-F7B8-6616584C1E5F}"/>
          </ac:spMkLst>
        </pc:spChg>
        <pc:spChg chg="add mod">
          <ac:chgData name="Yoo, Daisy" userId="S::d.yoo_tue.nl#ext#@aarhusuniversitet.onmicrosoft.com::80668a03-d065-4ef0-9053-16c9c21613cd" providerId="AD" clId="Web-{9EBEE98C-ABF7-473F-B9C6-C4FB59742FE3}" dt="2025-10-29T13:57:01.304" v="411" actId="1076"/>
          <ac:spMkLst>
            <pc:docMk/>
            <pc:sldMk cId="1034292774" sldId="344"/>
            <ac:spMk id="74" creationId="{313EE050-28CF-76E1-02A8-B479CBA06B32}"/>
          </ac:spMkLst>
        </pc:spChg>
        <pc:spChg chg="add mod">
          <ac:chgData name="Yoo, Daisy" userId="S::d.yoo_tue.nl#ext#@aarhusuniversitet.onmicrosoft.com::80668a03-d065-4ef0-9053-16c9c21613cd" providerId="AD" clId="Web-{9EBEE98C-ABF7-473F-B9C6-C4FB59742FE3}" dt="2025-10-29T13:55:49.647" v="399"/>
          <ac:spMkLst>
            <pc:docMk/>
            <pc:sldMk cId="1034292774" sldId="344"/>
            <ac:spMk id="76" creationId="{A83D5ACE-0822-9882-DB9A-435056DB84B5}"/>
          </ac:spMkLst>
        </pc:spChg>
        <pc:spChg chg="add mod">
          <ac:chgData name="Yoo, Daisy" userId="S::d.yoo_tue.nl#ext#@aarhusuniversitet.onmicrosoft.com::80668a03-d065-4ef0-9053-16c9c21613cd" providerId="AD" clId="Web-{9EBEE98C-ABF7-473F-B9C6-C4FB59742FE3}" dt="2025-10-29T13:59:10.451" v="423" actId="1076"/>
          <ac:spMkLst>
            <pc:docMk/>
            <pc:sldMk cId="1034292774" sldId="344"/>
            <ac:spMk id="78" creationId="{98EFBE85-84DC-5B4D-379A-641551E6BCBA}"/>
          </ac:spMkLst>
        </pc:spChg>
        <pc:spChg chg="add mod">
          <ac:chgData name="Yoo, Daisy" userId="S::d.yoo_tue.nl#ext#@aarhusuniversitet.onmicrosoft.com::80668a03-d065-4ef0-9053-16c9c21613cd" providerId="AD" clId="Web-{9EBEE98C-ABF7-473F-B9C6-C4FB59742FE3}" dt="2025-10-29T14:00:44.363" v="438" actId="1076"/>
          <ac:spMkLst>
            <pc:docMk/>
            <pc:sldMk cId="1034292774" sldId="344"/>
            <ac:spMk id="80" creationId="{3B2C22C7-3AAC-86AB-0625-721194740E06}"/>
          </ac:spMkLst>
        </pc:spChg>
        <pc:spChg chg="add mod">
          <ac:chgData name="Yoo, Daisy" userId="S::d.yoo_tue.nl#ext#@aarhusuniversitet.onmicrosoft.com::80668a03-d065-4ef0-9053-16c9c21613cd" providerId="AD" clId="Web-{9EBEE98C-ABF7-473F-B9C6-C4FB59742FE3}" dt="2025-10-29T13:59:03.092" v="422" actId="1076"/>
          <ac:spMkLst>
            <pc:docMk/>
            <pc:sldMk cId="1034292774" sldId="344"/>
            <ac:spMk id="82" creationId="{BA2082D5-AE66-5551-2F49-74341133F0E3}"/>
          </ac:spMkLst>
        </pc:spChg>
        <pc:spChg chg="add mod">
          <ac:chgData name="Yoo, Daisy" userId="S::d.yoo_tue.nl#ext#@aarhusuniversitet.onmicrosoft.com::80668a03-d065-4ef0-9053-16c9c21613cd" providerId="AD" clId="Web-{9EBEE98C-ABF7-473F-B9C6-C4FB59742FE3}" dt="2025-10-29T14:00:31.206" v="435" actId="1076"/>
          <ac:spMkLst>
            <pc:docMk/>
            <pc:sldMk cId="1034292774" sldId="344"/>
            <ac:spMk id="83" creationId="{1951DF1E-A037-366E-D126-77CA82BCD710}"/>
          </ac:spMkLst>
        </pc:spChg>
        <pc:grpChg chg="del">
          <ac:chgData name="Yoo, Daisy" userId="S::d.yoo_tue.nl#ext#@aarhusuniversitet.onmicrosoft.com::80668a03-d065-4ef0-9053-16c9c21613cd" providerId="AD" clId="Web-{9EBEE98C-ABF7-473F-B9C6-C4FB59742FE3}" dt="2025-10-29T13:48:42.418" v="299"/>
          <ac:grpSpMkLst>
            <pc:docMk/>
            <pc:sldMk cId="1034292774" sldId="344"/>
            <ac:grpSpMk id="16" creationId="{A545754F-2462-013A-4521-3F71810F53B7}"/>
          </ac:grpSpMkLst>
        </pc:grpChg>
        <pc:grpChg chg="del">
          <ac:chgData name="Yoo, Daisy" userId="S::d.yoo_tue.nl#ext#@aarhusuniversitet.onmicrosoft.com::80668a03-d065-4ef0-9053-16c9c21613cd" providerId="AD" clId="Web-{9EBEE98C-ABF7-473F-B9C6-C4FB59742FE3}" dt="2025-10-29T13:48:42.418" v="297"/>
          <ac:grpSpMkLst>
            <pc:docMk/>
            <pc:sldMk cId="1034292774" sldId="344"/>
            <ac:grpSpMk id="18" creationId="{53876A03-264E-916E-605F-81B9B2E10B97}"/>
          </ac:grpSpMkLst>
        </pc:grpChg>
        <pc:grpChg chg="add del">
          <ac:chgData name="Yoo, Daisy" userId="S::d.yoo_tue.nl#ext#@aarhusuniversitet.onmicrosoft.com::80668a03-d065-4ef0-9053-16c9c21613cd" providerId="AD" clId="Web-{9EBEE98C-ABF7-473F-B9C6-C4FB59742FE3}" dt="2025-10-29T13:52:58.144" v="356"/>
          <ac:grpSpMkLst>
            <pc:docMk/>
            <pc:sldMk cId="1034292774" sldId="344"/>
            <ac:grpSpMk id="45" creationId="{70F83370-223C-FBF2-7AFE-E478033397FD}"/>
          </ac:grpSpMkLst>
        </pc:grpChg>
        <pc:grpChg chg="add del">
          <ac:chgData name="Yoo, Daisy" userId="S::d.yoo_tue.nl#ext#@aarhusuniversitet.onmicrosoft.com::80668a03-d065-4ef0-9053-16c9c21613cd" providerId="AD" clId="Web-{9EBEE98C-ABF7-473F-B9C6-C4FB59742FE3}" dt="2025-10-29T13:52:58.144" v="355"/>
          <ac:grpSpMkLst>
            <pc:docMk/>
            <pc:sldMk cId="1034292774" sldId="344"/>
            <ac:grpSpMk id="56" creationId="{40F3062F-237B-851E-69F4-02ED78D273EF}"/>
          </ac:grpSpMkLst>
        </pc:grpChg>
        <pc:picChg chg="add mod modCrop">
          <ac:chgData name="Yoo, Daisy" userId="S::d.yoo_tue.nl#ext#@aarhusuniversitet.onmicrosoft.com::80668a03-d065-4ef0-9053-16c9c21613cd" providerId="AD" clId="Web-{9EBEE98C-ABF7-473F-B9C6-C4FB59742FE3}" dt="2025-10-29T14:00:38.925" v="437" actId="1076"/>
          <ac:picMkLst>
            <pc:docMk/>
            <pc:sldMk cId="1034292774" sldId="344"/>
            <ac:picMk id="2" creationId="{5C11FD5A-DD5C-853F-20B5-FE691F3E924C}"/>
          </ac:picMkLst>
        </pc:picChg>
        <pc:cxnChg chg="del">
          <ac:chgData name="Yoo, Daisy" userId="S::d.yoo_tue.nl#ext#@aarhusuniversitet.onmicrosoft.com::80668a03-d065-4ef0-9053-16c9c21613cd" providerId="AD" clId="Web-{9EBEE98C-ABF7-473F-B9C6-C4FB59742FE3}" dt="2025-10-29T13:48:42.418" v="293"/>
          <ac:cxnSpMkLst>
            <pc:docMk/>
            <pc:sldMk cId="1034292774" sldId="344"/>
            <ac:cxnSpMk id="33" creationId="{9B6ACE28-CFEC-0072-F921-AF405FC7CF22}"/>
          </ac:cxnSpMkLst>
        </pc:cxnChg>
        <pc:cxnChg chg="del">
          <ac:chgData name="Yoo, Daisy" userId="S::d.yoo_tue.nl#ext#@aarhusuniversitet.onmicrosoft.com::80668a03-d065-4ef0-9053-16c9c21613cd" providerId="AD" clId="Web-{9EBEE98C-ABF7-473F-B9C6-C4FB59742FE3}" dt="2025-10-29T13:48:42.418" v="292"/>
          <ac:cxnSpMkLst>
            <pc:docMk/>
            <pc:sldMk cId="1034292774" sldId="344"/>
            <ac:cxnSpMk id="35" creationId="{509964AB-0252-20BF-6AA7-9683365C66B4}"/>
          </ac:cxnSpMkLst>
        </pc:cxnChg>
      </pc:sldChg>
    </pc:docChg>
  </pc:docChgLst>
  <pc:docChgLst>
    <pc:chgData name="Yoo, Daisy" userId="S::d.yoo_tue.nl#ext#@aarhusuniversitet.onmicrosoft.com::80668a03-d065-4ef0-9053-16c9c21613cd" providerId="AD" clId="Web-{744DD933-C37B-9086-0967-E9CEF0EC7EA6}"/>
    <pc:docChg chg="addSld modSld">
      <pc:chgData name="Yoo, Daisy" userId="S::d.yoo_tue.nl#ext#@aarhusuniversitet.onmicrosoft.com::80668a03-d065-4ef0-9053-16c9c21613cd" providerId="AD" clId="Web-{744DD933-C37B-9086-0967-E9CEF0EC7EA6}" dt="2025-10-29T15:59:42.037" v="377" actId="1076"/>
      <pc:docMkLst>
        <pc:docMk/>
      </pc:docMkLst>
      <pc:sldChg chg="modSp">
        <pc:chgData name="Yoo, Daisy" userId="S::d.yoo_tue.nl#ext#@aarhusuniversitet.onmicrosoft.com::80668a03-d065-4ef0-9053-16c9c21613cd" providerId="AD" clId="Web-{744DD933-C37B-9086-0967-E9CEF0EC7EA6}" dt="2025-10-29T15:59:42.037" v="377" actId="1076"/>
        <pc:sldMkLst>
          <pc:docMk/>
          <pc:sldMk cId="3115628147" sldId="285"/>
        </pc:sldMkLst>
        <pc:spChg chg="mod">
          <ac:chgData name="Yoo, Daisy" userId="S::d.yoo_tue.nl#ext#@aarhusuniversitet.onmicrosoft.com::80668a03-d065-4ef0-9053-16c9c21613cd" providerId="AD" clId="Web-{744DD933-C37B-9086-0967-E9CEF0EC7EA6}" dt="2025-10-29T15:59:42.037" v="377" actId="1076"/>
          <ac:spMkLst>
            <pc:docMk/>
            <pc:sldMk cId="3115628147" sldId="285"/>
            <ac:spMk id="3" creationId="{6E0C358F-F65F-E242-ACE6-4D3E98081FA0}"/>
          </ac:spMkLst>
        </pc:spChg>
      </pc:sldChg>
      <pc:sldChg chg="modSp">
        <pc:chgData name="Yoo, Daisy" userId="S::d.yoo_tue.nl#ext#@aarhusuniversitet.onmicrosoft.com::80668a03-d065-4ef0-9053-16c9c21613cd" providerId="AD" clId="Web-{744DD933-C37B-9086-0967-E9CEF0EC7EA6}" dt="2025-10-29T15:47:47.808" v="213" actId="1076"/>
        <pc:sldMkLst>
          <pc:docMk/>
          <pc:sldMk cId="2766897981" sldId="299"/>
        </pc:sldMkLst>
        <pc:spChg chg="mod">
          <ac:chgData name="Yoo, Daisy" userId="S::d.yoo_tue.nl#ext#@aarhusuniversitet.onmicrosoft.com::80668a03-d065-4ef0-9053-16c9c21613cd" providerId="AD" clId="Web-{744DD933-C37B-9086-0967-E9CEF0EC7EA6}" dt="2025-10-29T15:47:47.808" v="213" actId="1076"/>
          <ac:spMkLst>
            <pc:docMk/>
            <pc:sldMk cId="2766897981" sldId="299"/>
            <ac:spMk id="4" creationId="{790E56A5-F900-908C-7FC5-406C7CF1A72C}"/>
          </ac:spMkLst>
        </pc:spChg>
      </pc:sldChg>
      <pc:sldChg chg="modSp">
        <pc:chgData name="Yoo, Daisy" userId="S::d.yoo_tue.nl#ext#@aarhusuniversitet.onmicrosoft.com::80668a03-d065-4ef0-9053-16c9c21613cd" providerId="AD" clId="Web-{744DD933-C37B-9086-0967-E9CEF0EC7EA6}" dt="2025-10-29T15:48:13.700" v="225" actId="20577"/>
        <pc:sldMkLst>
          <pc:docMk/>
          <pc:sldMk cId="4238808492" sldId="300"/>
        </pc:sldMkLst>
        <pc:spChg chg="mod">
          <ac:chgData name="Yoo, Daisy" userId="S::d.yoo_tue.nl#ext#@aarhusuniversitet.onmicrosoft.com::80668a03-d065-4ef0-9053-16c9c21613cd" providerId="AD" clId="Web-{744DD933-C37B-9086-0967-E9CEF0EC7EA6}" dt="2025-10-29T15:48:13.700" v="225" actId="20577"/>
          <ac:spMkLst>
            <pc:docMk/>
            <pc:sldMk cId="4238808492" sldId="300"/>
            <ac:spMk id="3" creationId="{D5EAD10B-58C5-5260-6EF1-DCAA2DB909ED}"/>
          </ac:spMkLst>
        </pc:spChg>
      </pc:sldChg>
      <pc:sldChg chg="modSp">
        <pc:chgData name="Yoo, Daisy" userId="S::d.yoo_tue.nl#ext#@aarhusuniversitet.onmicrosoft.com::80668a03-d065-4ef0-9053-16c9c21613cd" providerId="AD" clId="Web-{744DD933-C37B-9086-0967-E9CEF0EC7EA6}" dt="2025-10-29T15:50:24.235" v="288" actId="1076"/>
        <pc:sldMkLst>
          <pc:docMk/>
          <pc:sldMk cId="2126741197" sldId="302"/>
        </pc:sldMkLst>
        <pc:spChg chg="mod">
          <ac:chgData name="Yoo, Daisy" userId="S::d.yoo_tue.nl#ext#@aarhusuniversitet.onmicrosoft.com::80668a03-d065-4ef0-9053-16c9c21613cd" providerId="AD" clId="Web-{744DD933-C37B-9086-0967-E9CEF0EC7EA6}" dt="2025-10-29T15:50:24.235" v="288" actId="1076"/>
          <ac:spMkLst>
            <pc:docMk/>
            <pc:sldMk cId="2126741197" sldId="302"/>
            <ac:spMk id="3" creationId="{D85CC181-397B-9FCE-017E-41020CE01A63}"/>
          </ac:spMkLst>
        </pc:spChg>
      </pc:sldChg>
      <pc:sldChg chg="addSp delSp modSp">
        <pc:chgData name="Yoo, Daisy" userId="S::d.yoo_tue.nl#ext#@aarhusuniversitet.onmicrosoft.com::80668a03-d065-4ef0-9053-16c9c21613cd" providerId="AD" clId="Web-{744DD933-C37B-9086-0967-E9CEF0EC7EA6}" dt="2025-10-29T15:17:27.024" v="144" actId="1076"/>
        <pc:sldMkLst>
          <pc:docMk/>
          <pc:sldMk cId="3385483060" sldId="304"/>
        </pc:sldMkLst>
        <pc:spChg chg="mod">
          <ac:chgData name="Yoo, Daisy" userId="S::d.yoo_tue.nl#ext#@aarhusuniversitet.onmicrosoft.com::80668a03-d065-4ef0-9053-16c9c21613cd" providerId="AD" clId="Web-{744DD933-C37B-9086-0967-E9CEF0EC7EA6}" dt="2025-10-29T15:15:19.163" v="141" actId="14100"/>
          <ac:spMkLst>
            <pc:docMk/>
            <pc:sldMk cId="3385483060" sldId="304"/>
            <ac:spMk id="3" creationId="{FD58F931-D157-F412-35AB-66EEEC2ECAD1}"/>
          </ac:spMkLst>
        </pc:spChg>
        <pc:spChg chg="add mod">
          <ac:chgData name="Yoo, Daisy" userId="S::d.yoo_tue.nl#ext#@aarhusuniversitet.onmicrosoft.com::80668a03-d065-4ef0-9053-16c9c21613cd" providerId="AD" clId="Web-{744DD933-C37B-9086-0967-E9CEF0EC7EA6}" dt="2025-10-29T15:17:27.024" v="144" actId="1076"/>
          <ac:spMkLst>
            <pc:docMk/>
            <pc:sldMk cId="3385483060" sldId="304"/>
            <ac:spMk id="4" creationId="{990BC3D3-20C0-ED04-9905-C168588360A2}"/>
          </ac:spMkLst>
        </pc:spChg>
        <pc:spChg chg="add mod">
          <ac:chgData name="Yoo, Daisy" userId="S::d.yoo_tue.nl#ext#@aarhusuniversitet.onmicrosoft.com::80668a03-d065-4ef0-9053-16c9c21613cd" providerId="AD" clId="Web-{744DD933-C37B-9086-0967-E9CEF0EC7EA6}" dt="2025-10-29T15:15:32.147" v="143" actId="1076"/>
          <ac:spMkLst>
            <pc:docMk/>
            <pc:sldMk cId="3385483060" sldId="304"/>
            <ac:spMk id="6" creationId="{ED30F165-8F40-9D4F-A46C-8A8888ED594C}"/>
          </ac:spMkLst>
        </pc:spChg>
        <pc:picChg chg="add mod ord modCrop">
          <ac:chgData name="Yoo, Daisy" userId="S::d.yoo_tue.nl#ext#@aarhusuniversitet.onmicrosoft.com::80668a03-d065-4ef0-9053-16c9c21613cd" providerId="AD" clId="Web-{744DD933-C37B-9086-0967-E9CEF0EC7EA6}" dt="2025-10-29T15:06:09.424" v="36" actId="1076"/>
          <ac:picMkLst>
            <pc:docMk/>
            <pc:sldMk cId="3385483060" sldId="304"/>
            <ac:picMk id="2" creationId="{B5FAD06F-76E1-2AA0-FC08-3BC5D8861937}"/>
          </ac:picMkLst>
        </pc:picChg>
        <pc:cxnChg chg="add del mod">
          <ac:chgData name="Yoo, Daisy" userId="S::d.yoo_tue.nl#ext#@aarhusuniversitet.onmicrosoft.com::80668a03-d065-4ef0-9053-16c9c21613cd" providerId="AD" clId="Web-{744DD933-C37B-9086-0967-E9CEF0EC7EA6}" dt="2025-10-29T15:12:40.706" v="120"/>
          <ac:cxnSpMkLst>
            <pc:docMk/>
            <pc:sldMk cId="3385483060" sldId="304"/>
            <ac:cxnSpMk id="7" creationId="{E9CD3370-96C9-E414-6A70-8160517E2AA3}"/>
          </ac:cxnSpMkLst>
        </pc:cxnChg>
        <pc:cxnChg chg="add mod">
          <ac:chgData name="Yoo, Daisy" userId="S::d.yoo_tue.nl#ext#@aarhusuniversitet.onmicrosoft.com::80668a03-d065-4ef0-9053-16c9c21613cd" providerId="AD" clId="Web-{744DD933-C37B-9086-0967-E9CEF0EC7EA6}" dt="2025-10-29T15:12:08.548" v="115" actId="14100"/>
          <ac:cxnSpMkLst>
            <pc:docMk/>
            <pc:sldMk cId="3385483060" sldId="304"/>
            <ac:cxnSpMk id="8" creationId="{B6ED04D1-88A7-050C-B27F-B96F5E2B24B4}"/>
          </ac:cxnSpMkLst>
        </pc:cxnChg>
        <pc:cxnChg chg="add mod">
          <ac:chgData name="Yoo, Daisy" userId="S::d.yoo_tue.nl#ext#@aarhusuniversitet.onmicrosoft.com::80668a03-d065-4ef0-9053-16c9c21613cd" providerId="AD" clId="Web-{744DD933-C37B-9086-0967-E9CEF0EC7EA6}" dt="2025-10-29T15:11:54.001" v="113" actId="14100"/>
          <ac:cxnSpMkLst>
            <pc:docMk/>
            <pc:sldMk cId="3385483060" sldId="304"/>
            <ac:cxnSpMk id="9" creationId="{FFC1F07F-E45F-01CA-741E-6047F860A470}"/>
          </ac:cxnSpMkLst>
        </pc:cxnChg>
        <pc:cxnChg chg="add mod">
          <ac:chgData name="Yoo, Daisy" userId="S::d.yoo_tue.nl#ext#@aarhusuniversitet.onmicrosoft.com::80668a03-d065-4ef0-9053-16c9c21613cd" providerId="AD" clId="Web-{744DD933-C37B-9086-0967-E9CEF0EC7EA6}" dt="2025-10-29T15:12:02.345" v="114" actId="14100"/>
          <ac:cxnSpMkLst>
            <pc:docMk/>
            <pc:sldMk cId="3385483060" sldId="304"/>
            <ac:cxnSpMk id="10" creationId="{7CAE3679-6A0C-FC39-7530-EA69EEF29EB0}"/>
          </ac:cxnSpMkLst>
        </pc:cxnChg>
        <pc:cxnChg chg="add mod">
          <ac:chgData name="Yoo, Daisy" userId="S::d.yoo_tue.nl#ext#@aarhusuniversitet.onmicrosoft.com::80668a03-d065-4ef0-9053-16c9c21613cd" providerId="AD" clId="Web-{744DD933-C37B-9086-0967-E9CEF0EC7EA6}" dt="2025-10-29T15:11:39.016" v="112" actId="14100"/>
          <ac:cxnSpMkLst>
            <pc:docMk/>
            <pc:sldMk cId="3385483060" sldId="304"/>
            <ac:cxnSpMk id="11" creationId="{9D731133-96AC-1400-A331-BB2F26E00358}"/>
          </ac:cxnSpMkLst>
        </pc:cxnChg>
        <pc:cxnChg chg="add mod">
          <ac:chgData name="Yoo, Daisy" userId="S::d.yoo_tue.nl#ext#@aarhusuniversitet.onmicrosoft.com::80668a03-d065-4ef0-9053-16c9c21613cd" providerId="AD" clId="Web-{744DD933-C37B-9086-0967-E9CEF0EC7EA6}" dt="2025-10-29T15:11:29.782" v="111" actId="14100"/>
          <ac:cxnSpMkLst>
            <pc:docMk/>
            <pc:sldMk cId="3385483060" sldId="304"/>
            <ac:cxnSpMk id="12" creationId="{699366F2-2380-8476-74CE-CA217F7AA17D}"/>
          </ac:cxnSpMkLst>
        </pc:cxnChg>
        <pc:cxnChg chg="add mod">
          <ac:chgData name="Yoo, Daisy" userId="S::d.yoo_tue.nl#ext#@aarhusuniversitet.onmicrosoft.com::80668a03-d065-4ef0-9053-16c9c21613cd" providerId="AD" clId="Web-{744DD933-C37B-9086-0967-E9CEF0EC7EA6}" dt="2025-10-29T15:15:25.288" v="142" actId="1076"/>
          <ac:cxnSpMkLst>
            <pc:docMk/>
            <pc:sldMk cId="3385483060" sldId="304"/>
            <ac:cxnSpMk id="13" creationId="{C4B9B0FE-8937-ADA1-D688-A9FEDBAC8A1A}"/>
          </ac:cxnSpMkLst>
        </pc:cxnChg>
      </pc:sldChg>
      <pc:sldChg chg="addSp delSp modSp">
        <pc:chgData name="Yoo, Daisy" userId="S::d.yoo_tue.nl#ext#@aarhusuniversitet.onmicrosoft.com::80668a03-d065-4ef0-9053-16c9c21613cd" providerId="AD" clId="Web-{744DD933-C37B-9086-0967-E9CEF0EC7EA6}" dt="2025-10-29T15:51:19.051" v="306" actId="20577"/>
        <pc:sldMkLst>
          <pc:docMk/>
          <pc:sldMk cId="4176449236" sldId="307"/>
        </pc:sldMkLst>
        <pc:spChg chg="mod">
          <ac:chgData name="Yoo, Daisy" userId="S::d.yoo_tue.nl#ext#@aarhusuniversitet.onmicrosoft.com::80668a03-d065-4ef0-9053-16c9c21613cd" providerId="AD" clId="Web-{744DD933-C37B-9086-0967-E9CEF0EC7EA6}" dt="2025-10-29T15:51:19.051" v="306" actId="20577"/>
          <ac:spMkLst>
            <pc:docMk/>
            <pc:sldMk cId="4176449236" sldId="307"/>
            <ac:spMk id="3" creationId="{0281ECFF-90B7-AB25-0C71-1E51A1C118AC}"/>
          </ac:spMkLst>
        </pc:spChg>
        <pc:spChg chg="del">
          <ac:chgData name="Yoo, Daisy" userId="S::d.yoo_tue.nl#ext#@aarhusuniversitet.onmicrosoft.com::80668a03-d065-4ef0-9053-16c9c21613cd" providerId="AD" clId="Web-{744DD933-C37B-9086-0967-E9CEF0EC7EA6}" dt="2025-10-29T15:50:39.502" v="289"/>
          <ac:spMkLst>
            <pc:docMk/>
            <pc:sldMk cId="4176449236" sldId="307"/>
            <ac:spMk id="4" creationId="{3FE07CAB-2D3C-C8DB-34B6-9B875693823E}"/>
          </ac:spMkLst>
        </pc:spChg>
        <pc:spChg chg="add">
          <ac:chgData name="Yoo, Daisy" userId="S::d.yoo_tue.nl#ext#@aarhusuniversitet.onmicrosoft.com::80668a03-d065-4ef0-9053-16c9c21613cd" providerId="AD" clId="Web-{744DD933-C37B-9086-0967-E9CEF0EC7EA6}" dt="2025-10-29T15:50:40.143" v="290"/>
          <ac:spMkLst>
            <pc:docMk/>
            <pc:sldMk cId="4176449236" sldId="307"/>
            <ac:spMk id="6" creationId="{1B42F568-19D8-5067-4F1F-B88AEAD965A2}"/>
          </ac:spMkLst>
        </pc:spChg>
      </pc:sldChg>
      <pc:sldChg chg="modSp">
        <pc:chgData name="Yoo, Daisy" userId="S::d.yoo_tue.nl#ext#@aarhusuniversitet.onmicrosoft.com::80668a03-d065-4ef0-9053-16c9c21613cd" providerId="AD" clId="Web-{744DD933-C37B-9086-0967-E9CEF0EC7EA6}" dt="2025-10-29T15:52:28.555" v="314" actId="14100"/>
        <pc:sldMkLst>
          <pc:docMk/>
          <pc:sldMk cId="2676519319" sldId="309"/>
        </pc:sldMkLst>
        <pc:spChg chg="mod">
          <ac:chgData name="Yoo, Daisy" userId="S::d.yoo_tue.nl#ext#@aarhusuniversitet.onmicrosoft.com::80668a03-d065-4ef0-9053-16c9c21613cd" providerId="AD" clId="Web-{744DD933-C37B-9086-0967-E9CEF0EC7EA6}" dt="2025-10-29T15:52:28.555" v="314" actId="14100"/>
          <ac:spMkLst>
            <pc:docMk/>
            <pc:sldMk cId="2676519319" sldId="309"/>
            <ac:spMk id="3" creationId="{8027453A-3853-5118-067C-99A451BA2FF2}"/>
          </ac:spMkLst>
        </pc:spChg>
      </pc:sldChg>
      <pc:sldChg chg="modSp">
        <pc:chgData name="Yoo, Daisy" userId="S::d.yoo_tue.nl#ext#@aarhusuniversitet.onmicrosoft.com::80668a03-d065-4ef0-9053-16c9c21613cd" providerId="AD" clId="Web-{744DD933-C37B-9086-0967-E9CEF0EC7EA6}" dt="2025-10-29T15:52:08.976" v="312" actId="20577"/>
        <pc:sldMkLst>
          <pc:docMk/>
          <pc:sldMk cId="3225936600" sldId="315"/>
        </pc:sldMkLst>
        <pc:spChg chg="mod">
          <ac:chgData name="Yoo, Daisy" userId="S::d.yoo_tue.nl#ext#@aarhusuniversitet.onmicrosoft.com::80668a03-d065-4ef0-9053-16c9c21613cd" providerId="AD" clId="Web-{744DD933-C37B-9086-0967-E9CEF0EC7EA6}" dt="2025-10-29T15:52:08.976" v="312" actId="20577"/>
          <ac:spMkLst>
            <pc:docMk/>
            <pc:sldMk cId="3225936600" sldId="315"/>
            <ac:spMk id="3" creationId="{4523469E-E8AA-DCAB-2758-02D9631AA97E}"/>
          </ac:spMkLst>
        </pc:spChg>
      </pc:sldChg>
      <pc:sldChg chg="modSp">
        <pc:chgData name="Yoo, Daisy" userId="S::d.yoo_tue.nl#ext#@aarhusuniversitet.onmicrosoft.com::80668a03-d065-4ef0-9053-16c9c21613cd" providerId="AD" clId="Web-{744DD933-C37B-9086-0967-E9CEF0EC7EA6}" dt="2025-10-29T15:53:59.168" v="322" actId="20577"/>
        <pc:sldMkLst>
          <pc:docMk/>
          <pc:sldMk cId="224085218" sldId="316"/>
        </pc:sldMkLst>
        <pc:spChg chg="mod">
          <ac:chgData name="Yoo, Daisy" userId="S::d.yoo_tue.nl#ext#@aarhusuniversitet.onmicrosoft.com::80668a03-d065-4ef0-9053-16c9c21613cd" providerId="AD" clId="Web-{744DD933-C37B-9086-0967-E9CEF0EC7EA6}" dt="2025-10-29T15:53:19.979" v="319" actId="1076"/>
          <ac:spMkLst>
            <pc:docMk/>
            <pc:sldMk cId="224085218" sldId="316"/>
            <ac:spMk id="3" creationId="{F814375F-E6A9-6238-C152-B8366AE00E5D}"/>
          </ac:spMkLst>
        </pc:spChg>
        <pc:spChg chg="mod">
          <ac:chgData name="Yoo, Daisy" userId="S::d.yoo_tue.nl#ext#@aarhusuniversitet.onmicrosoft.com::80668a03-d065-4ef0-9053-16c9c21613cd" providerId="AD" clId="Web-{744DD933-C37B-9086-0967-E9CEF0EC7EA6}" dt="2025-10-29T15:53:59.168" v="322" actId="20577"/>
          <ac:spMkLst>
            <pc:docMk/>
            <pc:sldMk cId="224085218" sldId="316"/>
            <ac:spMk id="4" creationId="{4EEB9E52-1196-E921-8FE9-BDEC704CA9A6}"/>
          </ac:spMkLst>
        </pc:spChg>
      </pc:sldChg>
      <pc:sldChg chg="addSp delSp modSp">
        <pc:chgData name="Yoo, Daisy" userId="S::d.yoo_tue.nl#ext#@aarhusuniversitet.onmicrosoft.com::80668a03-d065-4ef0-9053-16c9c21613cd" providerId="AD" clId="Web-{744DD933-C37B-9086-0967-E9CEF0EC7EA6}" dt="2025-10-29T15:54:50.123" v="330" actId="14100"/>
        <pc:sldMkLst>
          <pc:docMk/>
          <pc:sldMk cId="481546375" sldId="320"/>
        </pc:sldMkLst>
        <pc:spChg chg="mod">
          <ac:chgData name="Yoo, Daisy" userId="S::d.yoo_tue.nl#ext#@aarhusuniversitet.onmicrosoft.com::80668a03-d065-4ef0-9053-16c9c21613cd" providerId="AD" clId="Web-{744DD933-C37B-9086-0967-E9CEF0EC7EA6}" dt="2025-10-29T15:54:50.123" v="330" actId="14100"/>
          <ac:spMkLst>
            <pc:docMk/>
            <pc:sldMk cId="481546375" sldId="320"/>
            <ac:spMk id="3" creationId="{9A1E6A31-3ACE-7208-AD09-2B0354F37EEC}"/>
          </ac:spMkLst>
        </pc:spChg>
        <pc:spChg chg="del">
          <ac:chgData name="Yoo, Daisy" userId="S::d.yoo_tue.nl#ext#@aarhusuniversitet.onmicrosoft.com::80668a03-d065-4ef0-9053-16c9c21613cd" providerId="AD" clId="Web-{744DD933-C37B-9086-0967-E9CEF0EC7EA6}" dt="2025-10-29T15:54:06.043" v="323"/>
          <ac:spMkLst>
            <pc:docMk/>
            <pc:sldMk cId="481546375" sldId="320"/>
            <ac:spMk id="4" creationId="{B44DD81D-9701-902F-22D4-086CD53DF70B}"/>
          </ac:spMkLst>
        </pc:spChg>
        <pc:spChg chg="add">
          <ac:chgData name="Yoo, Daisy" userId="S::d.yoo_tue.nl#ext#@aarhusuniversitet.onmicrosoft.com::80668a03-d065-4ef0-9053-16c9c21613cd" providerId="AD" clId="Web-{744DD933-C37B-9086-0967-E9CEF0EC7EA6}" dt="2025-10-29T15:54:06.653" v="324"/>
          <ac:spMkLst>
            <pc:docMk/>
            <pc:sldMk cId="481546375" sldId="320"/>
            <ac:spMk id="6" creationId="{D949251A-483F-9611-935D-8449F17DFFE4}"/>
          </ac:spMkLst>
        </pc:spChg>
      </pc:sldChg>
      <pc:sldChg chg="addSp delSp modSp">
        <pc:chgData name="Yoo, Daisy" userId="S::d.yoo_tue.nl#ext#@aarhusuniversitet.onmicrosoft.com::80668a03-d065-4ef0-9053-16c9c21613cd" providerId="AD" clId="Web-{744DD933-C37B-9086-0967-E9CEF0EC7EA6}" dt="2025-10-29T15:55:12.842" v="334" actId="1076"/>
        <pc:sldMkLst>
          <pc:docMk/>
          <pc:sldMk cId="1610793421" sldId="321"/>
        </pc:sldMkLst>
        <pc:spChg chg="mod">
          <ac:chgData name="Yoo, Daisy" userId="S::d.yoo_tue.nl#ext#@aarhusuniversitet.onmicrosoft.com::80668a03-d065-4ef0-9053-16c9c21613cd" providerId="AD" clId="Web-{744DD933-C37B-9086-0967-E9CEF0EC7EA6}" dt="2025-10-29T15:55:12.842" v="334" actId="1076"/>
          <ac:spMkLst>
            <pc:docMk/>
            <pc:sldMk cId="1610793421" sldId="321"/>
            <ac:spMk id="3" creationId="{B3924BB7-EA5D-30ED-D661-55EE5965E236}"/>
          </ac:spMkLst>
        </pc:spChg>
        <pc:spChg chg="del">
          <ac:chgData name="Yoo, Daisy" userId="S::d.yoo_tue.nl#ext#@aarhusuniversitet.onmicrosoft.com::80668a03-d065-4ef0-9053-16c9c21613cd" providerId="AD" clId="Web-{744DD933-C37B-9086-0967-E9CEF0EC7EA6}" dt="2025-10-29T15:55:03.436" v="331"/>
          <ac:spMkLst>
            <pc:docMk/>
            <pc:sldMk cId="1610793421" sldId="321"/>
            <ac:spMk id="4" creationId="{E06CA61F-0A4B-46CB-D2A0-15B2A49C7A27}"/>
          </ac:spMkLst>
        </pc:spChg>
        <pc:spChg chg="add mod">
          <ac:chgData name="Yoo, Daisy" userId="S::d.yoo_tue.nl#ext#@aarhusuniversitet.onmicrosoft.com::80668a03-d065-4ef0-9053-16c9c21613cd" providerId="AD" clId="Web-{744DD933-C37B-9086-0967-E9CEF0EC7EA6}" dt="2025-10-29T15:55:06.498" v="333" actId="20577"/>
          <ac:spMkLst>
            <pc:docMk/>
            <pc:sldMk cId="1610793421" sldId="321"/>
            <ac:spMk id="6" creationId="{BB6AF40F-1E9A-C5FC-B1AB-E163F1D1BAA4}"/>
          </ac:spMkLst>
        </pc:spChg>
      </pc:sldChg>
      <pc:sldChg chg="addSp delSp">
        <pc:chgData name="Yoo, Daisy" userId="S::d.yoo_tue.nl#ext#@aarhusuniversitet.onmicrosoft.com::80668a03-d065-4ef0-9053-16c9c21613cd" providerId="AD" clId="Web-{744DD933-C37B-9086-0967-E9CEF0EC7EA6}" dt="2025-10-29T15:55:38.828" v="336"/>
        <pc:sldMkLst>
          <pc:docMk/>
          <pc:sldMk cId="333815848" sldId="322"/>
        </pc:sldMkLst>
        <pc:spChg chg="del">
          <ac:chgData name="Yoo, Daisy" userId="S::d.yoo_tue.nl#ext#@aarhusuniversitet.onmicrosoft.com::80668a03-d065-4ef0-9053-16c9c21613cd" providerId="AD" clId="Web-{744DD933-C37B-9086-0967-E9CEF0EC7EA6}" dt="2025-10-29T15:55:22.155" v="335"/>
          <ac:spMkLst>
            <pc:docMk/>
            <pc:sldMk cId="333815848" sldId="322"/>
            <ac:spMk id="4" creationId="{773465E2-96AF-94AD-C493-F0F1AE2CE983}"/>
          </ac:spMkLst>
        </pc:spChg>
        <pc:spChg chg="add">
          <ac:chgData name="Yoo, Daisy" userId="S::d.yoo_tue.nl#ext#@aarhusuniversitet.onmicrosoft.com::80668a03-d065-4ef0-9053-16c9c21613cd" providerId="AD" clId="Web-{744DD933-C37B-9086-0967-E9CEF0EC7EA6}" dt="2025-10-29T15:55:38.828" v="336"/>
          <ac:spMkLst>
            <pc:docMk/>
            <pc:sldMk cId="333815848" sldId="322"/>
            <ac:spMk id="6" creationId="{479D2BAD-7122-B194-F468-26DCE94599E1}"/>
          </ac:spMkLst>
        </pc:spChg>
      </pc:sldChg>
      <pc:sldChg chg="addSp delSp modSp">
        <pc:chgData name="Yoo, Daisy" userId="S::d.yoo_tue.nl#ext#@aarhusuniversitet.onmicrosoft.com::80668a03-d065-4ef0-9053-16c9c21613cd" providerId="AD" clId="Web-{744DD933-C37B-9086-0967-E9CEF0EC7EA6}" dt="2025-10-29T15:56:05.719" v="339" actId="1076"/>
        <pc:sldMkLst>
          <pc:docMk/>
          <pc:sldMk cId="3692333927" sldId="323"/>
        </pc:sldMkLst>
        <pc:spChg chg="mod">
          <ac:chgData name="Yoo, Daisy" userId="S::d.yoo_tue.nl#ext#@aarhusuniversitet.onmicrosoft.com::80668a03-d065-4ef0-9053-16c9c21613cd" providerId="AD" clId="Web-{744DD933-C37B-9086-0967-E9CEF0EC7EA6}" dt="2025-10-29T15:56:05.719" v="339" actId="1076"/>
          <ac:spMkLst>
            <pc:docMk/>
            <pc:sldMk cId="3692333927" sldId="323"/>
            <ac:spMk id="3" creationId="{A4F82961-C10F-2675-D56C-C6EFB46928B6}"/>
          </ac:spMkLst>
        </pc:spChg>
        <pc:spChg chg="del">
          <ac:chgData name="Yoo, Daisy" userId="S::d.yoo_tue.nl#ext#@aarhusuniversitet.onmicrosoft.com::80668a03-d065-4ef0-9053-16c9c21613cd" providerId="AD" clId="Web-{744DD933-C37B-9086-0967-E9CEF0EC7EA6}" dt="2025-10-29T15:56:01" v="337"/>
          <ac:spMkLst>
            <pc:docMk/>
            <pc:sldMk cId="3692333927" sldId="323"/>
            <ac:spMk id="4" creationId="{912D4F82-CB50-7D50-5F64-207C6EC9BAB1}"/>
          </ac:spMkLst>
        </pc:spChg>
        <pc:spChg chg="add">
          <ac:chgData name="Yoo, Daisy" userId="S::d.yoo_tue.nl#ext#@aarhusuniversitet.onmicrosoft.com::80668a03-d065-4ef0-9053-16c9c21613cd" providerId="AD" clId="Web-{744DD933-C37B-9086-0967-E9CEF0EC7EA6}" dt="2025-10-29T15:56:01.625" v="338"/>
          <ac:spMkLst>
            <pc:docMk/>
            <pc:sldMk cId="3692333927" sldId="323"/>
            <ac:spMk id="6" creationId="{70AFF5F5-8D12-49BC-47E8-C18C664CEE0A}"/>
          </ac:spMkLst>
        </pc:spChg>
      </pc:sldChg>
      <pc:sldChg chg="addSp delSp modSp">
        <pc:chgData name="Yoo, Daisy" userId="S::d.yoo_tue.nl#ext#@aarhusuniversitet.onmicrosoft.com::80668a03-d065-4ef0-9053-16c9c21613cd" providerId="AD" clId="Web-{744DD933-C37B-9086-0967-E9CEF0EC7EA6}" dt="2025-10-29T15:56:26.282" v="343" actId="1076"/>
        <pc:sldMkLst>
          <pc:docMk/>
          <pc:sldMk cId="250475224" sldId="324"/>
        </pc:sldMkLst>
        <pc:spChg chg="mod">
          <ac:chgData name="Yoo, Daisy" userId="S::d.yoo_tue.nl#ext#@aarhusuniversitet.onmicrosoft.com::80668a03-d065-4ef0-9053-16c9c21613cd" providerId="AD" clId="Web-{744DD933-C37B-9086-0967-E9CEF0EC7EA6}" dt="2025-10-29T15:56:19.735" v="342" actId="1076"/>
          <ac:spMkLst>
            <pc:docMk/>
            <pc:sldMk cId="250475224" sldId="324"/>
            <ac:spMk id="3" creationId="{23232BF6-93F0-F2B2-50CD-39DF61369823}"/>
          </ac:spMkLst>
        </pc:spChg>
        <pc:spChg chg="mod">
          <ac:chgData name="Yoo, Daisy" userId="S::d.yoo_tue.nl#ext#@aarhusuniversitet.onmicrosoft.com::80668a03-d065-4ef0-9053-16c9c21613cd" providerId="AD" clId="Web-{744DD933-C37B-9086-0967-E9CEF0EC7EA6}" dt="2025-10-29T15:56:26.282" v="343" actId="1076"/>
          <ac:spMkLst>
            <pc:docMk/>
            <pc:sldMk cId="250475224" sldId="324"/>
            <ac:spMk id="4" creationId="{D5384AC4-8624-16AD-46F0-0ED031286A01}"/>
          </ac:spMkLst>
        </pc:spChg>
        <pc:spChg chg="del">
          <ac:chgData name="Yoo, Daisy" userId="S::d.yoo_tue.nl#ext#@aarhusuniversitet.onmicrosoft.com::80668a03-d065-4ef0-9053-16c9c21613cd" providerId="AD" clId="Web-{744DD933-C37B-9086-0967-E9CEF0EC7EA6}" dt="2025-10-29T15:56:14.313" v="340"/>
          <ac:spMkLst>
            <pc:docMk/>
            <pc:sldMk cId="250475224" sldId="324"/>
            <ac:spMk id="6" creationId="{41227A99-5DB4-F4F6-1ECD-BF333D12A8C7}"/>
          </ac:spMkLst>
        </pc:spChg>
        <pc:spChg chg="add">
          <ac:chgData name="Yoo, Daisy" userId="S::d.yoo_tue.nl#ext#@aarhusuniversitet.onmicrosoft.com::80668a03-d065-4ef0-9053-16c9c21613cd" providerId="AD" clId="Web-{744DD933-C37B-9086-0967-E9CEF0EC7EA6}" dt="2025-10-29T15:56:14.938" v="341"/>
          <ac:spMkLst>
            <pc:docMk/>
            <pc:sldMk cId="250475224" sldId="324"/>
            <ac:spMk id="8" creationId="{287BE018-EB37-C779-3F4C-75FD41052D62}"/>
          </ac:spMkLst>
        </pc:spChg>
      </pc:sldChg>
      <pc:sldChg chg="addSp delSp modSp">
        <pc:chgData name="Yoo, Daisy" userId="S::d.yoo_tue.nl#ext#@aarhusuniversitet.onmicrosoft.com::80668a03-d065-4ef0-9053-16c9c21613cd" providerId="AD" clId="Web-{744DD933-C37B-9086-0967-E9CEF0EC7EA6}" dt="2025-10-29T15:56:57.173" v="350" actId="20577"/>
        <pc:sldMkLst>
          <pc:docMk/>
          <pc:sldMk cId="910979096" sldId="332"/>
        </pc:sldMkLst>
        <pc:spChg chg="mod">
          <ac:chgData name="Yoo, Daisy" userId="S::d.yoo_tue.nl#ext#@aarhusuniversitet.onmicrosoft.com::80668a03-d065-4ef0-9053-16c9c21613cd" providerId="AD" clId="Web-{744DD933-C37B-9086-0967-E9CEF0EC7EA6}" dt="2025-10-29T15:56:57.173" v="350" actId="20577"/>
          <ac:spMkLst>
            <pc:docMk/>
            <pc:sldMk cId="910979096" sldId="332"/>
            <ac:spMk id="3" creationId="{BC9B63DD-3D16-A9B5-45FF-65ABF58603AD}"/>
          </ac:spMkLst>
        </pc:spChg>
        <pc:spChg chg="del">
          <ac:chgData name="Yoo, Daisy" userId="S::d.yoo_tue.nl#ext#@aarhusuniversitet.onmicrosoft.com::80668a03-d065-4ef0-9053-16c9c21613cd" providerId="AD" clId="Web-{744DD933-C37B-9086-0967-E9CEF0EC7EA6}" dt="2025-10-29T15:56:31.938" v="344"/>
          <ac:spMkLst>
            <pc:docMk/>
            <pc:sldMk cId="910979096" sldId="332"/>
            <ac:spMk id="4" creationId="{2A5A297B-B70B-3A93-3FEE-D53E5FBEE9A7}"/>
          </ac:spMkLst>
        </pc:spChg>
        <pc:spChg chg="add mod">
          <ac:chgData name="Yoo, Daisy" userId="S::d.yoo_tue.nl#ext#@aarhusuniversitet.onmicrosoft.com::80668a03-d065-4ef0-9053-16c9c21613cd" providerId="AD" clId="Web-{744DD933-C37B-9086-0967-E9CEF0EC7EA6}" dt="2025-10-29T15:56:39.626" v="347" actId="20577"/>
          <ac:spMkLst>
            <pc:docMk/>
            <pc:sldMk cId="910979096" sldId="332"/>
            <ac:spMk id="6" creationId="{66D6D332-E1AB-CAC3-C276-CD8CEDA76A9D}"/>
          </ac:spMkLst>
        </pc:spChg>
      </pc:sldChg>
      <pc:sldChg chg="addSp delSp modSp">
        <pc:chgData name="Yoo, Daisy" userId="S::d.yoo_tue.nl#ext#@aarhusuniversitet.onmicrosoft.com::80668a03-d065-4ef0-9053-16c9c21613cd" providerId="AD" clId="Web-{744DD933-C37B-9086-0967-E9CEF0EC7EA6}" dt="2025-10-29T15:57:17.830" v="354" actId="14100"/>
        <pc:sldMkLst>
          <pc:docMk/>
          <pc:sldMk cId="3694784079" sldId="333"/>
        </pc:sldMkLst>
        <pc:spChg chg="mod">
          <ac:chgData name="Yoo, Daisy" userId="S::d.yoo_tue.nl#ext#@aarhusuniversitet.onmicrosoft.com::80668a03-d065-4ef0-9053-16c9c21613cd" providerId="AD" clId="Web-{744DD933-C37B-9086-0967-E9CEF0EC7EA6}" dt="2025-10-29T15:57:17.830" v="354" actId="14100"/>
          <ac:spMkLst>
            <pc:docMk/>
            <pc:sldMk cId="3694784079" sldId="333"/>
            <ac:spMk id="3" creationId="{E20BB916-1084-EB5E-0E40-54311747DC6B}"/>
          </ac:spMkLst>
        </pc:spChg>
        <pc:spChg chg="del">
          <ac:chgData name="Yoo, Daisy" userId="S::d.yoo_tue.nl#ext#@aarhusuniversitet.onmicrosoft.com::80668a03-d065-4ef0-9053-16c9c21613cd" providerId="AD" clId="Web-{744DD933-C37B-9086-0967-E9CEF0EC7EA6}" dt="2025-10-29T15:57:07.314" v="351"/>
          <ac:spMkLst>
            <pc:docMk/>
            <pc:sldMk cId="3694784079" sldId="333"/>
            <ac:spMk id="4" creationId="{4D6B8054-138B-F992-C0A5-9DC544603506}"/>
          </ac:spMkLst>
        </pc:spChg>
        <pc:spChg chg="add">
          <ac:chgData name="Yoo, Daisy" userId="S::d.yoo_tue.nl#ext#@aarhusuniversitet.onmicrosoft.com::80668a03-d065-4ef0-9053-16c9c21613cd" providerId="AD" clId="Web-{744DD933-C37B-9086-0967-E9CEF0EC7EA6}" dt="2025-10-29T15:57:07.845" v="352"/>
          <ac:spMkLst>
            <pc:docMk/>
            <pc:sldMk cId="3694784079" sldId="333"/>
            <ac:spMk id="6" creationId="{6BF5D4B9-65FE-FB1D-0430-BF7BBDC8F608}"/>
          </ac:spMkLst>
        </pc:spChg>
      </pc:sldChg>
      <pc:sldChg chg="modSp">
        <pc:chgData name="Yoo, Daisy" userId="S::d.yoo_tue.nl#ext#@aarhusuniversitet.onmicrosoft.com::80668a03-d065-4ef0-9053-16c9c21613cd" providerId="AD" clId="Web-{744DD933-C37B-9086-0967-E9CEF0EC7EA6}" dt="2025-10-29T15:59:09.208" v="371" actId="1076"/>
        <pc:sldMkLst>
          <pc:docMk/>
          <pc:sldMk cId="1320304913" sldId="334"/>
        </pc:sldMkLst>
        <pc:spChg chg="mod">
          <ac:chgData name="Yoo, Daisy" userId="S::d.yoo_tue.nl#ext#@aarhusuniversitet.onmicrosoft.com::80668a03-d065-4ef0-9053-16c9c21613cd" providerId="AD" clId="Web-{744DD933-C37B-9086-0967-E9CEF0EC7EA6}" dt="2025-10-29T15:59:09.208" v="371" actId="1076"/>
          <ac:spMkLst>
            <pc:docMk/>
            <pc:sldMk cId="1320304913" sldId="334"/>
            <ac:spMk id="3" creationId="{D8E68973-74B5-C930-5481-FC555A256C81}"/>
          </ac:spMkLst>
        </pc:spChg>
      </pc:sldChg>
      <pc:sldChg chg="modSp">
        <pc:chgData name="Yoo, Daisy" userId="S::d.yoo_tue.nl#ext#@aarhusuniversitet.onmicrosoft.com::80668a03-d065-4ef0-9053-16c9c21613cd" providerId="AD" clId="Web-{744DD933-C37B-9086-0967-E9CEF0EC7EA6}" dt="2025-10-29T15:59:22.255" v="376" actId="20577"/>
        <pc:sldMkLst>
          <pc:docMk/>
          <pc:sldMk cId="3813257467" sldId="335"/>
        </pc:sldMkLst>
        <pc:spChg chg="mod">
          <ac:chgData name="Yoo, Daisy" userId="S::d.yoo_tue.nl#ext#@aarhusuniversitet.onmicrosoft.com::80668a03-d065-4ef0-9053-16c9c21613cd" providerId="AD" clId="Web-{744DD933-C37B-9086-0967-E9CEF0EC7EA6}" dt="2025-10-29T15:59:22.255" v="376" actId="20577"/>
          <ac:spMkLst>
            <pc:docMk/>
            <pc:sldMk cId="3813257467" sldId="335"/>
            <ac:spMk id="3" creationId="{1F595BC1-F637-D8B8-02F8-B627C7F48F6E}"/>
          </ac:spMkLst>
        </pc:spChg>
      </pc:sldChg>
      <pc:sldChg chg="addSp modSp">
        <pc:chgData name="Yoo, Daisy" userId="S::d.yoo_tue.nl#ext#@aarhusuniversitet.onmicrosoft.com::80668a03-d065-4ef0-9053-16c9c21613cd" providerId="AD" clId="Web-{744DD933-C37B-9086-0967-E9CEF0EC7EA6}" dt="2025-10-29T15:47:01.963" v="212" actId="1076"/>
        <pc:sldMkLst>
          <pc:docMk/>
          <pc:sldMk cId="2148439776" sldId="337"/>
        </pc:sldMkLst>
        <pc:spChg chg="mod">
          <ac:chgData name="Yoo, Daisy" userId="S::d.yoo_tue.nl#ext#@aarhusuniversitet.onmicrosoft.com::80668a03-d065-4ef0-9053-16c9c21613cd" providerId="AD" clId="Web-{744DD933-C37B-9086-0967-E9CEF0EC7EA6}" dt="2025-10-29T15:21:11.303" v="178" actId="14100"/>
          <ac:spMkLst>
            <pc:docMk/>
            <pc:sldMk cId="2148439776" sldId="337"/>
            <ac:spMk id="3" creationId="{50EFD0B5-2733-E5A1-42A8-F29D89AFD9E1}"/>
          </ac:spMkLst>
        </pc:spChg>
        <pc:picChg chg="add mod modCrop">
          <ac:chgData name="Yoo, Daisy" userId="S::d.yoo_tue.nl#ext#@aarhusuniversitet.onmicrosoft.com::80668a03-d065-4ef0-9053-16c9c21613cd" providerId="AD" clId="Web-{744DD933-C37B-9086-0967-E9CEF0EC7EA6}" dt="2025-10-29T15:46:14.181" v="207" actId="1076"/>
          <ac:picMkLst>
            <pc:docMk/>
            <pc:sldMk cId="2148439776" sldId="337"/>
            <ac:picMk id="2" creationId="{1A4910C0-55EB-ABE6-6B9B-49A8353E9915}"/>
          </ac:picMkLst>
        </pc:picChg>
        <pc:picChg chg="add mod modCrop">
          <ac:chgData name="Yoo, Daisy" userId="S::d.yoo_tue.nl#ext#@aarhusuniversitet.onmicrosoft.com::80668a03-d065-4ef0-9053-16c9c21613cd" providerId="AD" clId="Web-{744DD933-C37B-9086-0967-E9CEF0EC7EA6}" dt="2025-10-29T15:47:01.963" v="212" actId="1076"/>
          <ac:picMkLst>
            <pc:docMk/>
            <pc:sldMk cId="2148439776" sldId="337"/>
            <ac:picMk id="4" creationId="{E68D366E-B0E9-D4FD-DF97-DE4FDD6C9852}"/>
          </ac:picMkLst>
        </pc:picChg>
        <pc:cxnChg chg="add mod">
          <ac:chgData name="Yoo, Daisy" userId="S::d.yoo_tue.nl#ext#@aarhusuniversitet.onmicrosoft.com::80668a03-d065-4ef0-9053-16c9c21613cd" providerId="AD" clId="Web-{744DD933-C37B-9086-0967-E9CEF0EC7EA6}" dt="2025-10-29T15:45:13.819" v="201"/>
          <ac:cxnSpMkLst>
            <pc:docMk/>
            <pc:sldMk cId="2148439776" sldId="337"/>
            <ac:cxnSpMk id="6" creationId="{1ACE332F-2B99-750C-0F1E-4097886130A9}"/>
          </ac:cxnSpMkLst>
        </pc:cxnChg>
      </pc:sldChg>
      <pc:sldChg chg="addSp delSp">
        <pc:chgData name="Yoo, Daisy" userId="S::d.yoo_tue.nl#ext#@aarhusuniversitet.onmicrosoft.com::80668a03-d065-4ef0-9053-16c9c21613cd" providerId="AD" clId="Web-{744DD933-C37B-9086-0967-E9CEF0EC7EA6}" dt="2025-10-29T15:48:36.935" v="227"/>
        <pc:sldMkLst>
          <pc:docMk/>
          <pc:sldMk cId="2886491244" sldId="339"/>
        </pc:sldMkLst>
        <pc:spChg chg="add">
          <ac:chgData name="Yoo, Daisy" userId="S::d.yoo_tue.nl#ext#@aarhusuniversitet.onmicrosoft.com::80668a03-d065-4ef0-9053-16c9c21613cd" providerId="AD" clId="Web-{744DD933-C37B-9086-0967-E9CEF0EC7EA6}" dt="2025-10-29T15:48:36.935" v="227"/>
          <ac:spMkLst>
            <pc:docMk/>
            <pc:sldMk cId="2886491244" sldId="339"/>
            <ac:spMk id="5" creationId="{8445DCE5-E1B6-7E27-4592-286CC572EB41}"/>
          </ac:spMkLst>
        </pc:spChg>
        <pc:spChg chg="del">
          <ac:chgData name="Yoo, Daisy" userId="S::d.yoo_tue.nl#ext#@aarhusuniversitet.onmicrosoft.com::80668a03-d065-4ef0-9053-16c9c21613cd" providerId="AD" clId="Web-{744DD933-C37B-9086-0967-E9CEF0EC7EA6}" dt="2025-10-29T15:48:36.341" v="226"/>
          <ac:spMkLst>
            <pc:docMk/>
            <pc:sldMk cId="2886491244" sldId="339"/>
            <ac:spMk id="7" creationId="{35872BC3-76F0-1D2E-889C-1E2BC0D89783}"/>
          </ac:spMkLst>
        </pc:spChg>
      </pc:sldChg>
      <pc:sldChg chg="modSp">
        <pc:chgData name="Yoo, Daisy" userId="S::d.yoo_tue.nl#ext#@aarhusuniversitet.onmicrosoft.com::80668a03-d065-4ef0-9053-16c9c21613cd" providerId="AD" clId="Web-{744DD933-C37B-9086-0967-E9CEF0EC7EA6}" dt="2025-10-29T15:52:52.681" v="317" actId="20577"/>
        <pc:sldMkLst>
          <pc:docMk/>
          <pc:sldMk cId="841244013" sldId="342"/>
        </pc:sldMkLst>
        <pc:spChg chg="mod">
          <ac:chgData name="Yoo, Daisy" userId="S::d.yoo_tue.nl#ext#@aarhusuniversitet.onmicrosoft.com::80668a03-d065-4ef0-9053-16c9c21613cd" providerId="AD" clId="Web-{744DD933-C37B-9086-0967-E9CEF0EC7EA6}" dt="2025-10-29T15:52:52.681" v="317" actId="20577"/>
          <ac:spMkLst>
            <pc:docMk/>
            <pc:sldMk cId="841244013" sldId="342"/>
            <ac:spMk id="3" creationId="{817D7C07-CE1C-BAC6-EB02-E8630EA47773}"/>
          </ac:spMkLst>
        </pc:spChg>
      </pc:sldChg>
      <pc:sldChg chg="addSp delSp modSp">
        <pc:chgData name="Yoo, Daisy" userId="S::d.yoo_tue.nl#ext#@aarhusuniversitet.onmicrosoft.com::80668a03-d065-4ef0-9053-16c9c21613cd" providerId="AD" clId="Web-{744DD933-C37B-9086-0967-E9CEF0EC7EA6}" dt="2025-10-29T15:57:57.424" v="359" actId="20577"/>
        <pc:sldMkLst>
          <pc:docMk/>
          <pc:sldMk cId="213902754" sldId="343"/>
        </pc:sldMkLst>
        <pc:spChg chg="mod">
          <ac:chgData name="Yoo, Daisy" userId="S::d.yoo_tue.nl#ext#@aarhusuniversitet.onmicrosoft.com::80668a03-d065-4ef0-9053-16c9c21613cd" providerId="AD" clId="Web-{744DD933-C37B-9086-0967-E9CEF0EC7EA6}" dt="2025-10-29T15:57:57.424" v="359" actId="20577"/>
          <ac:spMkLst>
            <pc:docMk/>
            <pc:sldMk cId="213902754" sldId="343"/>
            <ac:spMk id="3" creationId="{FA21405E-CD41-5DB4-65D9-5D4A8D1F361A}"/>
          </ac:spMkLst>
        </pc:spChg>
        <pc:spChg chg="del">
          <ac:chgData name="Yoo, Daisy" userId="S::d.yoo_tue.nl#ext#@aarhusuniversitet.onmicrosoft.com::80668a03-d065-4ef0-9053-16c9c21613cd" providerId="AD" clId="Web-{744DD933-C37B-9086-0967-E9CEF0EC7EA6}" dt="2025-10-29T15:57:24.861" v="355"/>
          <ac:spMkLst>
            <pc:docMk/>
            <pc:sldMk cId="213902754" sldId="343"/>
            <ac:spMk id="4" creationId="{B811A4C7-33EA-D22C-B226-0C64428FF2D6}"/>
          </ac:spMkLst>
        </pc:spChg>
        <pc:spChg chg="add">
          <ac:chgData name="Yoo, Daisy" userId="S::d.yoo_tue.nl#ext#@aarhusuniversitet.onmicrosoft.com::80668a03-d065-4ef0-9053-16c9c21613cd" providerId="AD" clId="Web-{744DD933-C37B-9086-0967-E9CEF0EC7EA6}" dt="2025-10-29T15:57:29.955" v="356"/>
          <ac:spMkLst>
            <pc:docMk/>
            <pc:sldMk cId="213902754" sldId="343"/>
            <ac:spMk id="6" creationId="{4B2FA409-6E3D-327E-8E04-670ADBFFC935}"/>
          </ac:spMkLst>
        </pc:spChg>
      </pc:sldChg>
      <pc:sldChg chg="modSp add replId">
        <pc:chgData name="Yoo, Daisy" userId="S::d.yoo_tue.nl#ext#@aarhusuniversitet.onmicrosoft.com::80668a03-d065-4ef0-9053-16c9c21613cd" providerId="AD" clId="Web-{744DD933-C37B-9086-0967-E9CEF0EC7EA6}" dt="2025-10-29T15:50:07.172" v="287" actId="20577"/>
        <pc:sldMkLst>
          <pc:docMk/>
          <pc:sldMk cId="4084192834" sldId="345"/>
        </pc:sldMkLst>
        <pc:spChg chg="mod">
          <ac:chgData name="Yoo, Daisy" userId="S::d.yoo_tue.nl#ext#@aarhusuniversitet.onmicrosoft.com::80668a03-d065-4ef0-9053-16c9c21613cd" providerId="AD" clId="Web-{744DD933-C37B-9086-0967-E9CEF0EC7EA6}" dt="2025-10-29T15:50:07.172" v="287" actId="20577"/>
          <ac:spMkLst>
            <pc:docMk/>
            <pc:sldMk cId="4084192834" sldId="345"/>
            <ac:spMk id="3" creationId="{E35A3605-D26A-F193-F48D-2F7D0FA5EBBF}"/>
          </ac:spMkLst>
        </pc:spChg>
      </pc:sldChg>
    </pc:docChg>
  </pc:docChgLst>
  <pc:docChgLst>
    <pc:chgData name="Barendregt, Wolmet" userId="S::w.barendregt_tue.nl#ext#@aarhusuniversitet.onmicrosoft.com::846f6c6e-aab0-4b5f-b54b-404904781554" providerId="AD" clId="Web-{C0B278BB-1B7E-83FC-81F3-CE6346295649}"/>
    <pc:docChg chg="modSld">
      <pc:chgData name="Barendregt, Wolmet" userId="S::w.barendregt_tue.nl#ext#@aarhusuniversitet.onmicrosoft.com::846f6c6e-aab0-4b5f-b54b-404904781554" providerId="AD" clId="Web-{C0B278BB-1B7E-83FC-81F3-CE6346295649}" dt="2025-10-29T16:50:16.875" v="35" actId="20577"/>
      <pc:docMkLst>
        <pc:docMk/>
      </pc:docMkLst>
      <pc:sldChg chg="modSp">
        <pc:chgData name="Barendregt, Wolmet" userId="S::w.barendregt_tue.nl#ext#@aarhusuniversitet.onmicrosoft.com::846f6c6e-aab0-4b5f-b54b-404904781554" providerId="AD" clId="Web-{C0B278BB-1B7E-83FC-81F3-CE6346295649}" dt="2025-10-29T16:48:00.319" v="14" actId="20577"/>
        <pc:sldMkLst>
          <pc:docMk/>
          <pc:sldMk cId="1888984635" sldId="295"/>
        </pc:sldMkLst>
        <pc:spChg chg="mod">
          <ac:chgData name="Barendregt, Wolmet" userId="S::w.barendregt_tue.nl#ext#@aarhusuniversitet.onmicrosoft.com::846f6c6e-aab0-4b5f-b54b-404904781554" providerId="AD" clId="Web-{C0B278BB-1B7E-83FC-81F3-CE6346295649}" dt="2025-10-29T16:48:00.319" v="14" actId="20577"/>
          <ac:spMkLst>
            <pc:docMk/>
            <pc:sldMk cId="1888984635" sldId="295"/>
            <ac:spMk id="3" creationId="{C09F8610-FAAF-BF96-54BA-7C257F43C0CB}"/>
          </ac:spMkLst>
        </pc:spChg>
      </pc:sldChg>
      <pc:sldChg chg="modSp">
        <pc:chgData name="Barendregt, Wolmet" userId="S::w.barendregt_tue.nl#ext#@aarhusuniversitet.onmicrosoft.com::846f6c6e-aab0-4b5f-b54b-404904781554" providerId="AD" clId="Web-{C0B278BB-1B7E-83FC-81F3-CE6346295649}" dt="2025-10-29T16:49:42.279" v="31" actId="20577"/>
        <pc:sldMkLst>
          <pc:docMk/>
          <pc:sldMk cId="4176449236" sldId="307"/>
        </pc:sldMkLst>
        <pc:spChg chg="mod">
          <ac:chgData name="Barendregt, Wolmet" userId="S::w.barendregt_tue.nl#ext#@aarhusuniversitet.onmicrosoft.com::846f6c6e-aab0-4b5f-b54b-404904781554" providerId="AD" clId="Web-{C0B278BB-1B7E-83FC-81F3-CE6346295649}" dt="2025-10-29T16:49:42.279" v="31" actId="20577"/>
          <ac:spMkLst>
            <pc:docMk/>
            <pc:sldMk cId="4176449236" sldId="307"/>
            <ac:spMk id="3" creationId="{0281ECFF-90B7-AB25-0C71-1E51A1C118AC}"/>
          </ac:spMkLst>
        </pc:spChg>
      </pc:sldChg>
      <pc:sldChg chg="modSp">
        <pc:chgData name="Barendregt, Wolmet" userId="S::w.barendregt_tue.nl#ext#@aarhusuniversitet.onmicrosoft.com::846f6c6e-aab0-4b5f-b54b-404904781554" providerId="AD" clId="Web-{C0B278BB-1B7E-83FC-81F3-CE6346295649}" dt="2025-10-29T16:49:33.653" v="27" actId="20577"/>
        <pc:sldMkLst>
          <pc:docMk/>
          <pc:sldMk cId="2676519319" sldId="309"/>
        </pc:sldMkLst>
        <pc:spChg chg="mod">
          <ac:chgData name="Barendregt, Wolmet" userId="S::w.barendregt_tue.nl#ext#@aarhusuniversitet.onmicrosoft.com::846f6c6e-aab0-4b5f-b54b-404904781554" providerId="AD" clId="Web-{C0B278BB-1B7E-83FC-81F3-CE6346295649}" dt="2025-10-29T16:49:33.653" v="27" actId="20577"/>
          <ac:spMkLst>
            <pc:docMk/>
            <pc:sldMk cId="2676519319" sldId="309"/>
            <ac:spMk id="3" creationId="{8027453A-3853-5118-067C-99A451BA2FF2}"/>
          </ac:spMkLst>
        </pc:spChg>
      </pc:sldChg>
      <pc:sldChg chg="modSp">
        <pc:chgData name="Barendregt, Wolmet" userId="S::w.barendregt_tue.nl#ext#@aarhusuniversitet.onmicrosoft.com::846f6c6e-aab0-4b5f-b54b-404904781554" providerId="AD" clId="Web-{C0B278BB-1B7E-83FC-81F3-CE6346295649}" dt="2025-10-29T16:49:38.450" v="29" actId="20577"/>
        <pc:sldMkLst>
          <pc:docMk/>
          <pc:sldMk cId="3225936600" sldId="315"/>
        </pc:sldMkLst>
        <pc:spChg chg="mod">
          <ac:chgData name="Barendregt, Wolmet" userId="S::w.barendregt_tue.nl#ext#@aarhusuniversitet.onmicrosoft.com::846f6c6e-aab0-4b5f-b54b-404904781554" providerId="AD" clId="Web-{C0B278BB-1B7E-83FC-81F3-CE6346295649}" dt="2025-10-29T16:49:38.450" v="29" actId="20577"/>
          <ac:spMkLst>
            <pc:docMk/>
            <pc:sldMk cId="3225936600" sldId="315"/>
            <ac:spMk id="3" creationId="{4523469E-E8AA-DCAB-2758-02D9631AA97E}"/>
          </ac:spMkLst>
        </pc:spChg>
      </pc:sldChg>
      <pc:sldChg chg="modSp">
        <pc:chgData name="Barendregt, Wolmet" userId="S::w.barendregt_tue.nl#ext#@aarhusuniversitet.onmicrosoft.com::846f6c6e-aab0-4b5f-b54b-404904781554" providerId="AD" clId="Web-{C0B278BB-1B7E-83FC-81F3-CE6346295649}" dt="2025-10-29T16:48:42.540" v="17" actId="20577"/>
        <pc:sldMkLst>
          <pc:docMk/>
          <pc:sldMk cId="3912367354" sldId="341"/>
        </pc:sldMkLst>
        <pc:spChg chg="mod">
          <ac:chgData name="Barendregt, Wolmet" userId="S::w.barendregt_tue.nl#ext#@aarhusuniversitet.onmicrosoft.com::846f6c6e-aab0-4b5f-b54b-404904781554" providerId="AD" clId="Web-{C0B278BB-1B7E-83FC-81F3-CE6346295649}" dt="2025-10-29T16:48:42.540" v="17" actId="20577"/>
          <ac:spMkLst>
            <pc:docMk/>
            <pc:sldMk cId="3912367354" sldId="341"/>
            <ac:spMk id="3" creationId="{3E0D93D3-E5C3-3378-6E54-4FB274AA29AB}"/>
          </ac:spMkLst>
        </pc:spChg>
      </pc:sldChg>
      <pc:sldChg chg="modSp">
        <pc:chgData name="Barendregt, Wolmet" userId="S::w.barendregt_tue.nl#ext#@aarhusuniversitet.onmicrosoft.com::846f6c6e-aab0-4b5f-b54b-404904781554" providerId="AD" clId="Web-{C0B278BB-1B7E-83FC-81F3-CE6346295649}" dt="2025-10-29T16:34:20.106" v="2" actId="1076"/>
        <pc:sldMkLst>
          <pc:docMk/>
          <pc:sldMk cId="841244013" sldId="342"/>
        </pc:sldMkLst>
        <pc:spChg chg="mod">
          <ac:chgData name="Barendregt, Wolmet" userId="S::w.barendregt_tue.nl#ext#@aarhusuniversitet.onmicrosoft.com::846f6c6e-aab0-4b5f-b54b-404904781554" providerId="AD" clId="Web-{C0B278BB-1B7E-83FC-81F3-CE6346295649}" dt="2025-10-29T16:34:20.106" v="2" actId="1076"/>
          <ac:spMkLst>
            <pc:docMk/>
            <pc:sldMk cId="841244013" sldId="342"/>
            <ac:spMk id="3" creationId="{817D7C07-CE1C-BAC6-EB02-E8630EA47773}"/>
          </ac:spMkLst>
        </pc:spChg>
      </pc:sldChg>
      <pc:sldChg chg="modSp">
        <pc:chgData name="Barendregt, Wolmet" userId="S::w.barendregt_tue.nl#ext#@aarhusuniversitet.onmicrosoft.com::846f6c6e-aab0-4b5f-b54b-404904781554" providerId="AD" clId="Web-{C0B278BB-1B7E-83FC-81F3-CE6346295649}" dt="2025-10-29T16:50:16.875" v="35" actId="20577"/>
        <pc:sldMkLst>
          <pc:docMk/>
          <pc:sldMk cId="4084192834" sldId="345"/>
        </pc:sldMkLst>
        <pc:spChg chg="mod">
          <ac:chgData name="Barendregt, Wolmet" userId="S::w.barendregt_tue.nl#ext#@aarhusuniversitet.onmicrosoft.com::846f6c6e-aab0-4b5f-b54b-404904781554" providerId="AD" clId="Web-{C0B278BB-1B7E-83FC-81F3-CE6346295649}" dt="2025-10-29T16:50:16.875" v="35" actId="20577"/>
          <ac:spMkLst>
            <pc:docMk/>
            <pc:sldMk cId="4084192834" sldId="345"/>
            <ac:spMk id="3" creationId="{E35A3605-D26A-F193-F48D-2F7D0FA5EBBF}"/>
          </ac:spMkLst>
        </pc:spChg>
        <pc:spChg chg="mod">
          <ac:chgData name="Barendregt, Wolmet" userId="S::w.barendregt_tue.nl#ext#@aarhusuniversitet.onmicrosoft.com::846f6c6e-aab0-4b5f-b54b-404904781554" providerId="AD" clId="Web-{C0B278BB-1B7E-83FC-81F3-CE6346295649}" dt="2025-10-29T16:48:08.991" v="15" actId="1076"/>
          <ac:spMkLst>
            <pc:docMk/>
            <pc:sldMk cId="4084192834" sldId="345"/>
            <ac:spMk id="81" creationId="{CC93FFEE-1BD8-0EC5-05C9-887E7CE237FE}"/>
          </ac:spMkLst>
        </pc:spChg>
      </pc:sldChg>
    </pc:docChg>
  </pc:docChgLst>
  <pc:docChgLst>
    <pc:chgData name="Yoo, Daisy" userId="S::d.yoo_tue.nl#ext#@aarhusuniversitet.onmicrosoft.com::80668a03-d065-4ef0-9053-16c9c21613cd" providerId="AD" clId="Web-{B2011129-9F07-4211-B37F-21578201499D}"/>
    <pc:docChg chg="modSld">
      <pc:chgData name="Yoo, Daisy" userId="S::d.yoo_tue.nl#ext#@aarhusuniversitet.onmicrosoft.com::80668a03-d065-4ef0-9053-16c9c21613cd" providerId="AD" clId="Web-{B2011129-9F07-4211-B37F-21578201499D}" dt="2025-10-28T13:12:12.371" v="438" actId="1076"/>
      <pc:docMkLst>
        <pc:docMk/>
      </pc:docMkLst>
      <pc:sldChg chg="modSp">
        <pc:chgData name="Yoo, Daisy" userId="S::d.yoo_tue.nl#ext#@aarhusuniversitet.onmicrosoft.com::80668a03-d065-4ef0-9053-16c9c21613cd" providerId="AD" clId="Web-{B2011129-9F07-4211-B37F-21578201499D}" dt="2025-10-28T12:44:01.560" v="3" actId="20577"/>
        <pc:sldMkLst>
          <pc:docMk/>
          <pc:sldMk cId="2559094129" sldId="284"/>
        </pc:sldMkLst>
        <pc:spChg chg="mod">
          <ac:chgData name="Yoo, Daisy" userId="S::d.yoo_tue.nl#ext#@aarhusuniversitet.onmicrosoft.com::80668a03-d065-4ef0-9053-16c9c21613cd" providerId="AD" clId="Web-{B2011129-9F07-4211-B37F-21578201499D}" dt="2025-10-28T12:44:01.560" v="3" actId="20577"/>
          <ac:spMkLst>
            <pc:docMk/>
            <pc:sldMk cId="2559094129" sldId="284"/>
            <ac:spMk id="3" creationId="{6E0C358F-F65F-E242-ACE6-4D3E98081FA0}"/>
          </ac:spMkLst>
        </pc:spChg>
      </pc:sldChg>
      <pc:sldChg chg="modSp">
        <pc:chgData name="Yoo, Daisy" userId="S::d.yoo_tue.nl#ext#@aarhusuniversitet.onmicrosoft.com::80668a03-d065-4ef0-9053-16c9c21613cd" providerId="AD" clId="Web-{B2011129-9F07-4211-B37F-21578201499D}" dt="2025-10-28T13:11:49.027" v="437" actId="20577"/>
        <pc:sldMkLst>
          <pc:docMk/>
          <pc:sldMk cId="3115628147" sldId="285"/>
        </pc:sldMkLst>
        <pc:spChg chg="mod">
          <ac:chgData name="Yoo, Daisy" userId="S::d.yoo_tue.nl#ext#@aarhusuniversitet.onmicrosoft.com::80668a03-d065-4ef0-9053-16c9c21613cd" providerId="AD" clId="Web-{B2011129-9F07-4211-B37F-21578201499D}" dt="2025-10-28T13:11:49.027" v="437" actId="20577"/>
          <ac:spMkLst>
            <pc:docMk/>
            <pc:sldMk cId="3115628147" sldId="285"/>
            <ac:spMk id="3" creationId="{6E0C358F-F65F-E242-ACE6-4D3E98081FA0}"/>
          </ac:spMkLst>
        </pc:spChg>
      </pc:sldChg>
      <pc:sldChg chg="modSp">
        <pc:chgData name="Yoo, Daisy" userId="S::d.yoo_tue.nl#ext#@aarhusuniversitet.onmicrosoft.com::80668a03-d065-4ef0-9053-16c9c21613cd" providerId="AD" clId="Web-{B2011129-9F07-4211-B37F-21578201499D}" dt="2025-10-28T12:45:34.753" v="18" actId="20577"/>
        <pc:sldMkLst>
          <pc:docMk/>
          <pc:sldMk cId="3727637183" sldId="288"/>
        </pc:sldMkLst>
        <pc:spChg chg="mod">
          <ac:chgData name="Yoo, Daisy" userId="S::d.yoo_tue.nl#ext#@aarhusuniversitet.onmicrosoft.com::80668a03-d065-4ef0-9053-16c9c21613cd" providerId="AD" clId="Web-{B2011129-9F07-4211-B37F-21578201499D}" dt="2025-10-28T12:45:34.753" v="18" actId="20577"/>
          <ac:spMkLst>
            <pc:docMk/>
            <pc:sldMk cId="3727637183" sldId="288"/>
            <ac:spMk id="3" creationId="{314879A2-11B3-3ED7-48CB-4818D8EC90C8}"/>
          </ac:spMkLst>
        </pc:spChg>
      </pc:sldChg>
      <pc:sldChg chg="modSp">
        <pc:chgData name="Yoo, Daisy" userId="S::d.yoo_tue.nl#ext#@aarhusuniversitet.onmicrosoft.com::80668a03-d065-4ef0-9053-16c9c21613cd" providerId="AD" clId="Web-{B2011129-9F07-4211-B37F-21578201499D}" dt="2025-10-28T13:12:12.371" v="438" actId="1076"/>
        <pc:sldMkLst>
          <pc:docMk/>
          <pc:sldMk cId="2338649104" sldId="294"/>
        </pc:sldMkLst>
        <pc:spChg chg="mod">
          <ac:chgData name="Yoo, Daisy" userId="S::d.yoo_tue.nl#ext#@aarhusuniversitet.onmicrosoft.com::80668a03-d065-4ef0-9053-16c9c21613cd" providerId="AD" clId="Web-{B2011129-9F07-4211-B37F-21578201499D}" dt="2025-10-28T13:12:12.371" v="438" actId="1076"/>
          <ac:spMkLst>
            <pc:docMk/>
            <pc:sldMk cId="2338649104" sldId="294"/>
            <ac:spMk id="27" creationId="{E5C9091A-DCB9-CFFC-45D5-9FD6DAF57FE4}"/>
          </ac:spMkLst>
        </pc:spChg>
      </pc:sldChg>
      <pc:sldChg chg="addSp modSp">
        <pc:chgData name="Yoo, Daisy" userId="S::d.yoo_tue.nl#ext#@aarhusuniversitet.onmicrosoft.com::80668a03-d065-4ef0-9053-16c9c21613cd" providerId="AD" clId="Web-{B2011129-9F07-4211-B37F-21578201499D}" dt="2025-10-28T12:55:34.876" v="156"/>
        <pc:sldMkLst>
          <pc:docMk/>
          <pc:sldMk cId="2766897981" sldId="299"/>
        </pc:sldMkLst>
        <pc:spChg chg="add mod">
          <ac:chgData name="Yoo, Daisy" userId="S::d.yoo_tue.nl#ext#@aarhusuniversitet.onmicrosoft.com::80668a03-d065-4ef0-9053-16c9c21613cd" providerId="AD" clId="Web-{B2011129-9F07-4211-B37F-21578201499D}" dt="2025-10-28T12:55:34.876" v="156"/>
          <ac:spMkLst>
            <pc:docMk/>
            <pc:sldMk cId="2766897981" sldId="299"/>
            <ac:spMk id="4" creationId="{790E56A5-F900-908C-7FC5-406C7CF1A72C}"/>
          </ac:spMkLst>
        </pc:spChg>
      </pc:sldChg>
      <pc:sldChg chg="modSp">
        <pc:chgData name="Yoo, Daisy" userId="S::d.yoo_tue.nl#ext#@aarhusuniversitet.onmicrosoft.com::80668a03-d065-4ef0-9053-16c9c21613cd" providerId="AD" clId="Web-{B2011129-9F07-4211-B37F-21578201499D}" dt="2025-10-28T12:48:54.355" v="64" actId="1076"/>
        <pc:sldMkLst>
          <pc:docMk/>
          <pc:sldMk cId="3667433750" sldId="303"/>
        </pc:sldMkLst>
        <pc:spChg chg="mod">
          <ac:chgData name="Yoo, Daisy" userId="S::d.yoo_tue.nl#ext#@aarhusuniversitet.onmicrosoft.com::80668a03-d065-4ef0-9053-16c9c21613cd" providerId="AD" clId="Web-{B2011129-9F07-4211-B37F-21578201499D}" dt="2025-10-28T12:48:28.901" v="62" actId="20577"/>
          <ac:spMkLst>
            <pc:docMk/>
            <pc:sldMk cId="3667433750" sldId="303"/>
            <ac:spMk id="3" creationId="{770B29A1-4C3E-E10B-6C02-24F8864EE1CE}"/>
          </ac:spMkLst>
        </pc:spChg>
        <pc:cxnChg chg="mod">
          <ac:chgData name="Yoo, Daisy" userId="S::d.yoo_tue.nl#ext#@aarhusuniversitet.onmicrosoft.com::80668a03-d065-4ef0-9053-16c9c21613cd" providerId="AD" clId="Web-{B2011129-9F07-4211-B37F-21578201499D}" dt="2025-10-28T12:48:47.245" v="63" actId="1076"/>
          <ac:cxnSpMkLst>
            <pc:docMk/>
            <pc:sldMk cId="3667433750" sldId="303"/>
            <ac:cxnSpMk id="33" creationId="{C3D70BE7-7A41-6D63-87FB-B28EDB0F4C6D}"/>
          </ac:cxnSpMkLst>
        </pc:cxnChg>
        <pc:cxnChg chg="mod">
          <ac:chgData name="Yoo, Daisy" userId="S::d.yoo_tue.nl#ext#@aarhusuniversitet.onmicrosoft.com::80668a03-d065-4ef0-9053-16c9c21613cd" providerId="AD" clId="Web-{B2011129-9F07-4211-B37F-21578201499D}" dt="2025-10-28T12:48:54.355" v="64" actId="1076"/>
          <ac:cxnSpMkLst>
            <pc:docMk/>
            <pc:sldMk cId="3667433750" sldId="303"/>
            <ac:cxnSpMk id="35" creationId="{89689C50-4218-0EF4-B841-CA56C01C2938}"/>
          </ac:cxnSpMkLst>
        </pc:cxnChg>
      </pc:sldChg>
      <pc:sldChg chg="addSp delSp modSp">
        <pc:chgData name="Yoo, Daisy" userId="S::d.yoo_tue.nl#ext#@aarhusuniversitet.onmicrosoft.com::80668a03-d065-4ef0-9053-16c9c21613cd" providerId="AD" clId="Web-{B2011129-9F07-4211-B37F-21578201499D}" dt="2025-10-28T13:09:37.416" v="426" actId="1076"/>
        <pc:sldMkLst>
          <pc:docMk/>
          <pc:sldMk cId="617873026" sldId="306"/>
        </pc:sldMkLst>
        <pc:spChg chg="add mod">
          <ac:chgData name="Yoo, Daisy" userId="S::d.yoo_tue.nl#ext#@aarhusuniversitet.onmicrosoft.com::80668a03-d065-4ef0-9053-16c9c21613cd" providerId="AD" clId="Web-{B2011129-9F07-4211-B37F-21578201499D}" dt="2025-10-28T13:08:56.305" v="385" actId="1076"/>
          <ac:spMkLst>
            <pc:docMk/>
            <pc:sldMk cId="617873026" sldId="306"/>
            <ac:spMk id="2" creationId="{EAF2DA74-808D-9836-43FD-4D5DD54572AE}"/>
          </ac:spMkLst>
        </pc:spChg>
        <pc:spChg chg="mod">
          <ac:chgData name="Yoo, Daisy" userId="S::d.yoo_tue.nl#ext#@aarhusuniversitet.onmicrosoft.com::80668a03-d065-4ef0-9053-16c9c21613cd" providerId="AD" clId="Web-{B2011129-9F07-4211-B37F-21578201499D}" dt="2025-10-28T13:08:27.133" v="376" actId="20577"/>
          <ac:spMkLst>
            <pc:docMk/>
            <pc:sldMk cId="617873026" sldId="306"/>
            <ac:spMk id="3" creationId="{EBB62E5E-594F-CA21-E663-E9437BAD7E0B}"/>
          </ac:spMkLst>
        </pc:spChg>
        <pc:spChg chg="mod">
          <ac:chgData name="Yoo, Daisy" userId="S::d.yoo_tue.nl#ext#@aarhusuniversitet.onmicrosoft.com::80668a03-d065-4ef0-9053-16c9c21613cd" providerId="AD" clId="Web-{B2011129-9F07-4211-B37F-21578201499D}" dt="2025-10-28T13:09:37.197" v="412" actId="1076"/>
          <ac:spMkLst>
            <pc:docMk/>
            <pc:sldMk cId="617873026" sldId="306"/>
            <ac:spMk id="12" creationId="{B19C3229-BF84-488D-B326-B9E03964FEC6}"/>
          </ac:spMkLst>
        </pc:spChg>
        <pc:spChg chg="mod">
          <ac:chgData name="Yoo, Daisy" userId="S::d.yoo_tue.nl#ext#@aarhusuniversitet.onmicrosoft.com::80668a03-d065-4ef0-9053-16c9c21613cd" providerId="AD" clId="Web-{B2011129-9F07-4211-B37F-21578201499D}" dt="2025-10-28T13:09:37.212" v="413" actId="1076"/>
          <ac:spMkLst>
            <pc:docMk/>
            <pc:sldMk cId="617873026" sldId="306"/>
            <ac:spMk id="13" creationId="{43A781C8-CFD6-1319-ED85-2335E64A3389}"/>
          </ac:spMkLst>
        </pc:spChg>
        <pc:spChg chg="mod">
          <ac:chgData name="Yoo, Daisy" userId="S::d.yoo_tue.nl#ext#@aarhusuniversitet.onmicrosoft.com::80668a03-d065-4ef0-9053-16c9c21613cd" providerId="AD" clId="Web-{B2011129-9F07-4211-B37F-21578201499D}" dt="2025-10-28T13:09:37.244" v="414" actId="1076"/>
          <ac:spMkLst>
            <pc:docMk/>
            <pc:sldMk cId="617873026" sldId="306"/>
            <ac:spMk id="14" creationId="{21F6FB7F-85AE-D358-07DA-DD97771D247D}"/>
          </ac:spMkLst>
        </pc:spChg>
        <pc:spChg chg="mod">
          <ac:chgData name="Yoo, Daisy" userId="S::d.yoo_tue.nl#ext#@aarhusuniversitet.onmicrosoft.com::80668a03-d065-4ef0-9053-16c9c21613cd" providerId="AD" clId="Web-{B2011129-9F07-4211-B37F-21578201499D}" dt="2025-10-28T13:09:37.259" v="415" actId="1076"/>
          <ac:spMkLst>
            <pc:docMk/>
            <pc:sldMk cId="617873026" sldId="306"/>
            <ac:spMk id="15" creationId="{1532BE2E-2C6B-D7E9-47D2-83BC102CD374}"/>
          </ac:spMkLst>
        </pc:spChg>
        <pc:spChg chg="mod">
          <ac:chgData name="Yoo, Daisy" userId="S::d.yoo_tue.nl#ext#@aarhusuniversitet.onmicrosoft.com::80668a03-d065-4ef0-9053-16c9c21613cd" providerId="AD" clId="Web-{B2011129-9F07-4211-B37F-21578201499D}" dt="2025-10-28T13:09:37.259" v="416" actId="1076"/>
          <ac:spMkLst>
            <pc:docMk/>
            <pc:sldMk cId="617873026" sldId="306"/>
            <ac:spMk id="16" creationId="{A6D5D730-AE36-5A12-0102-5E86E2B68816}"/>
          </ac:spMkLst>
        </pc:spChg>
        <pc:spChg chg="mod">
          <ac:chgData name="Yoo, Daisy" userId="S::d.yoo_tue.nl#ext#@aarhusuniversitet.onmicrosoft.com::80668a03-d065-4ef0-9053-16c9c21613cd" providerId="AD" clId="Web-{B2011129-9F07-4211-B37F-21578201499D}" dt="2025-10-28T13:09:37.276" v="417" actId="1076"/>
          <ac:spMkLst>
            <pc:docMk/>
            <pc:sldMk cId="617873026" sldId="306"/>
            <ac:spMk id="17" creationId="{BA7E693A-3D4A-81D8-D137-5BDEC9316447}"/>
          </ac:spMkLst>
        </pc:spChg>
        <pc:spChg chg="mod">
          <ac:chgData name="Yoo, Daisy" userId="S::d.yoo_tue.nl#ext#@aarhusuniversitet.onmicrosoft.com::80668a03-d065-4ef0-9053-16c9c21613cd" providerId="AD" clId="Web-{B2011129-9F07-4211-B37F-21578201499D}" dt="2025-10-28T13:09:37.291" v="418" actId="1076"/>
          <ac:spMkLst>
            <pc:docMk/>
            <pc:sldMk cId="617873026" sldId="306"/>
            <ac:spMk id="19" creationId="{D032B5A5-4DE3-8F6F-6D17-E50B20392AD8}"/>
          </ac:spMkLst>
        </pc:spChg>
        <pc:spChg chg="mod">
          <ac:chgData name="Yoo, Daisy" userId="S::d.yoo_tue.nl#ext#@aarhusuniversitet.onmicrosoft.com::80668a03-d065-4ef0-9053-16c9c21613cd" providerId="AD" clId="Web-{B2011129-9F07-4211-B37F-21578201499D}" dt="2025-10-28T13:09:37.416" v="426" actId="1076"/>
          <ac:spMkLst>
            <pc:docMk/>
            <pc:sldMk cId="617873026" sldId="306"/>
            <ac:spMk id="20" creationId="{36A68F59-B44C-2470-AAE7-29B965AAF764}"/>
          </ac:spMkLst>
        </pc:spChg>
        <pc:spChg chg="mod">
          <ac:chgData name="Yoo, Daisy" userId="S::d.yoo_tue.nl#ext#@aarhusuniversitet.onmicrosoft.com::80668a03-d065-4ef0-9053-16c9c21613cd" providerId="AD" clId="Web-{B2011129-9F07-4211-B37F-21578201499D}" dt="2025-10-28T13:09:37.306" v="419" actId="1076"/>
          <ac:spMkLst>
            <pc:docMk/>
            <pc:sldMk cId="617873026" sldId="306"/>
            <ac:spMk id="21" creationId="{F1DA85AF-5C4B-0360-0EFB-642891E7D167}"/>
          </ac:spMkLst>
        </pc:spChg>
        <pc:spChg chg="mod">
          <ac:chgData name="Yoo, Daisy" userId="S::d.yoo_tue.nl#ext#@aarhusuniversitet.onmicrosoft.com::80668a03-d065-4ef0-9053-16c9c21613cd" providerId="AD" clId="Web-{B2011129-9F07-4211-B37F-21578201499D}" dt="2025-10-28T13:09:37.322" v="420" actId="1076"/>
          <ac:spMkLst>
            <pc:docMk/>
            <pc:sldMk cId="617873026" sldId="306"/>
            <ac:spMk id="22" creationId="{7028E637-56F2-A73E-40F6-50EF13396361}"/>
          </ac:spMkLst>
        </pc:spChg>
        <pc:spChg chg="mod">
          <ac:chgData name="Yoo, Daisy" userId="S::d.yoo_tue.nl#ext#@aarhusuniversitet.onmicrosoft.com::80668a03-d065-4ef0-9053-16c9c21613cd" providerId="AD" clId="Web-{B2011129-9F07-4211-B37F-21578201499D}" dt="2025-10-28T13:09:37.337" v="421" actId="1076"/>
          <ac:spMkLst>
            <pc:docMk/>
            <pc:sldMk cId="617873026" sldId="306"/>
            <ac:spMk id="23" creationId="{A23B5BA2-9125-DC12-18C2-6348859F9A93}"/>
          </ac:spMkLst>
        </pc:spChg>
        <pc:spChg chg="mod">
          <ac:chgData name="Yoo, Daisy" userId="S::d.yoo_tue.nl#ext#@aarhusuniversitet.onmicrosoft.com::80668a03-d065-4ef0-9053-16c9c21613cd" providerId="AD" clId="Web-{B2011129-9F07-4211-B37F-21578201499D}" dt="2025-10-28T13:09:37.353" v="423" actId="1076"/>
          <ac:spMkLst>
            <pc:docMk/>
            <pc:sldMk cId="617873026" sldId="306"/>
            <ac:spMk id="27" creationId="{B13B1AD3-D9C4-E546-26B8-7DEDF01B8445}"/>
          </ac:spMkLst>
        </pc:spChg>
        <pc:spChg chg="mod">
          <ac:chgData name="Yoo, Daisy" userId="S::d.yoo_tue.nl#ext#@aarhusuniversitet.onmicrosoft.com::80668a03-d065-4ef0-9053-16c9c21613cd" providerId="AD" clId="Web-{B2011129-9F07-4211-B37F-21578201499D}" dt="2025-10-28T13:09:37.369" v="424" actId="1076"/>
          <ac:spMkLst>
            <pc:docMk/>
            <pc:sldMk cId="617873026" sldId="306"/>
            <ac:spMk id="28" creationId="{D00F8AE8-0E45-3E15-CF8D-425538979819}"/>
          </ac:spMkLst>
        </pc:spChg>
        <pc:spChg chg="mod">
          <ac:chgData name="Yoo, Daisy" userId="S::d.yoo_tue.nl#ext#@aarhusuniversitet.onmicrosoft.com::80668a03-d065-4ef0-9053-16c9c21613cd" providerId="AD" clId="Web-{B2011129-9F07-4211-B37F-21578201499D}" dt="2025-10-28T13:09:37.384" v="425" actId="1076"/>
          <ac:spMkLst>
            <pc:docMk/>
            <pc:sldMk cId="617873026" sldId="306"/>
            <ac:spMk id="29" creationId="{D797500F-B1D9-A410-21B4-3132A4B97F1B}"/>
          </ac:spMkLst>
        </pc:spChg>
        <pc:spChg chg="del mod">
          <ac:chgData name="Yoo, Daisy" userId="S::d.yoo_tue.nl#ext#@aarhusuniversitet.onmicrosoft.com::80668a03-d065-4ef0-9053-16c9c21613cd" providerId="AD" clId="Web-{B2011129-9F07-4211-B37F-21578201499D}" dt="2025-10-28T13:09:26.181" v="407"/>
          <ac:spMkLst>
            <pc:docMk/>
            <pc:sldMk cId="617873026" sldId="306"/>
            <ac:spMk id="81" creationId="{513AFE39-B6FB-A9AF-8F57-426D012EE774}"/>
          </ac:spMkLst>
        </pc:spChg>
        <pc:cxnChg chg="mod">
          <ac:chgData name="Yoo, Daisy" userId="S::d.yoo_tue.nl#ext#@aarhusuniversitet.onmicrosoft.com::80668a03-d065-4ef0-9053-16c9c21613cd" providerId="AD" clId="Web-{B2011129-9F07-4211-B37F-21578201499D}" dt="2025-10-28T13:09:37.150" v="408" actId="1076"/>
          <ac:cxnSpMkLst>
            <pc:docMk/>
            <pc:sldMk cId="617873026" sldId="306"/>
            <ac:cxnSpMk id="8" creationId="{1882E0E3-DBE4-5377-CA43-9720D26461A7}"/>
          </ac:cxnSpMkLst>
        </pc:cxnChg>
        <pc:cxnChg chg="mod">
          <ac:chgData name="Yoo, Daisy" userId="S::d.yoo_tue.nl#ext#@aarhusuniversitet.onmicrosoft.com::80668a03-d065-4ef0-9053-16c9c21613cd" providerId="AD" clId="Web-{B2011129-9F07-4211-B37F-21578201499D}" dt="2025-10-28T13:09:37.166" v="409" actId="1076"/>
          <ac:cxnSpMkLst>
            <pc:docMk/>
            <pc:sldMk cId="617873026" sldId="306"/>
            <ac:cxnSpMk id="9" creationId="{1DF9BF01-2779-C5FD-090A-6C3C2E0CF3D3}"/>
          </ac:cxnSpMkLst>
        </pc:cxnChg>
        <pc:cxnChg chg="mod">
          <ac:chgData name="Yoo, Daisy" userId="S::d.yoo_tue.nl#ext#@aarhusuniversitet.onmicrosoft.com::80668a03-d065-4ef0-9053-16c9c21613cd" providerId="AD" clId="Web-{B2011129-9F07-4211-B37F-21578201499D}" dt="2025-10-28T13:09:37.181" v="410" actId="1076"/>
          <ac:cxnSpMkLst>
            <pc:docMk/>
            <pc:sldMk cId="617873026" sldId="306"/>
            <ac:cxnSpMk id="10" creationId="{096055D6-8C6A-5853-A66B-7D3BFEA6DDD7}"/>
          </ac:cxnSpMkLst>
        </pc:cxnChg>
        <pc:cxnChg chg="mod">
          <ac:chgData name="Yoo, Daisy" userId="S::d.yoo_tue.nl#ext#@aarhusuniversitet.onmicrosoft.com::80668a03-d065-4ef0-9053-16c9c21613cd" providerId="AD" clId="Web-{B2011129-9F07-4211-B37F-21578201499D}" dt="2025-10-28T13:09:37.181" v="411" actId="1076"/>
          <ac:cxnSpMkLst>
            <pc:docMk/>
            <pc:sldMk cId="617873026" sldId="306"/>
            <ac:cxnSpMk id="11" creationId="{D6A933BD-6BB8-0099-9B92-6282BBE16722}"/>
          </ac:cxnSpMkLst>
        </pc:cxnChg>
        <pc:cxnChg chg="mod">
          <ac:chgData name="Yoo, Daisy" userId="S::d.yoo_tue.nl#ext#@aarhusuniversitet.onmicrosoft.com::80668a03-d065-4ef0-9053-16c9c21613cd" providerId="AD" clId="Web-{B2011129-9F07-4211-B37F-21578201499D}" dt="2025-10-28T13:09:37.337" v="422" actId="1076"/>
          <ac:cxnSpMkLst>
            <pc:docMk/>
            <pc:sldMk cId="617873026" sldId="306"/>
            <ac:cxnSpMk id="24" creationId="{DC43757F-800D-9849-AD0D-AEF667970A81}"/>
          </ac:cxnSpMkLst>
        </pc:cxnChg>
      </pc:sldChg>
      <pc:sldChg chg="addSp modSp">
        <pc:chgData name="Yoo, Daisy" userId="S::d.yoo_tue.nl#ext#@aarhusuniversitet.onmicrosoft.com::80668a03-d065-4ef0-9053-16c9c21613cd" providerId="AD" clId="Web-{B2011129-9F07-4211-B37F-21578201499D}" dt="2025-10-28T12:56:06.127" v="162" actId="1076"/>
        <pc:sldMkLst>
          <pc:docMk/>
          <pc:sldMk cId="4176449236" sldId="307"/>
        </pc:sldMkLst>
        <pc:spChg chg="mod">
          <ac:chgData name="Yoo, Daisy" userId="S::d.yoo_tue.nl#ext#@aarhusuniversitet.onmicrosoft.com::80668a03-d065-4ef0-9053-16c9c21613cd" providerId="AD" clId="Web-{B2011129-9F07-4211-B37F-21578201499D}" dt="2025-10-28T12:56:06.127" v="162" actId="1076"/>
          <ac:spMkLst>
            <pc:docMk/>
            <pc:sldMk cId="4176449236" sldId="307"/>
            <ac:spMk id="3" creationId="{0281ECFF-90B7-AB25-0C71-1E51A1C118AC}"/>
          </ac:spMkLst>
        </pc:spChg>
        <pc:spChg chg="add">
          <ac:chgData name="Yoo, Daisy" userId="S::d.yoo_tue.nl#ext#@aarhusuniversitet.onmicrosoft.com::80668a03-d065-4ef0-9053-16c9c21613cd" providerId="AD" clId="Web-{B2011129-9F07-4211-B37F-21578201499D}" dt="2025-10-28T12:55:59.814" v="161"/>
          <ac:spMkLst>
            <pc:docMk/>
            <pc:sldMk cId="4176449236" sldId="307"/>
            <ac:spMk id="4" creationId="{3FE07CAB-2D3C-C8DB-34B6-9B875693823E}"/>
          </ac:spMkLst>
        </pc:spChg>
      </pc:sldChg>
      <pc:sldChg chg="addSp modSp">
        <pc:chgData name="Yoo, Daisy" userId="S::d.yoo_tue.nl#ext#@aarhusuniversitet.onmicrosoft.com::80668a03-d065-4ef0-9053-16c9c21613cd" providerId="AD" clId="Web-{B2011129-9F07-4211-B37F-21578201499D}" dt="2025-10-28T12:57:54.643" v="192" actId="20577"/>
        <pc:sldMkLst>
          <pc:docMk/>
          <pc:sldMk cId="224085218" sldId="316"/>
        </pc:sldMkLst>
        <pc:spChg chg="add mod">
          <ac:chgData name="Yoo, Daisy" userId="S::d.yoo_tue.nl#ext#@aarhusuniversitet.onmicrosoft.com::80668a03-d065-4ef0-9053-16c9c21613cd" providerId="AD" clId="Web-{B2011129-9F07-4211-B37F-21578201499D}" dt="2025-10-28T12:57:54.643" v="192" actId="20577"/>
          <ac:spMkLst>
            <pc:docMk/>
            <pc:sldMk cId="224085218" sldId="316"/>
            <ac:spMk id="4" creationId="{4EEB9E52-1196-E921-8FE9-BDEC704CA9A6}"/>
          </ac:spMkLst>
        </pc:spChg>
      </pc:sldChg>
      <pc:sldChg chg="addSp">
        <pc:chgData name="Yoo, Daisy" userId="S::d.yoo_tue.nl#ext#@aarhusuniversitet.onmicrosoft.com::80668a03-d065-4ef0-9053-16c9c21613cd" providerId="AD" clId="Web-{B2011129-9F07-4211-B37F-21578201499D}" dt="2025-10-28T12:58:00.206" v="193"/>
        <pc:sldMkLst>
          <pc:docMk/>
          <pc:sldMk cId="481546375" sldId="320"/>
        </pc:sldMkLst>
        <pc:spChg chg="add">
          <ac:chgData name="Yoo, Daisy" userId="S::d.yoo_tue.nl#ext#@aarhusuniversitet.onmicrosoft.com::80668a03-d065-4ef0-9053-16c9c21613cd" providerId="AD" clId="Web-{B2011129-9F07-4211-B37F-21578201499D}" dt="2025-10-28T12:58:00.206" v="193"/>
          <ac:spMkLst>
            <pc:docMk/>
            <pc:sldMk cId="481546375" sldId="320"/>
            <ac:spMk id="4" creationId="{B44DD81D-9701-902F-22D4-086CD53DF70B}"/>
          </ac:spMkLst>
        </pc:spChg>
      </pc:sldChg>
      <pc:sldChg chg="addSp modSp">
        <pc:chgData name="Yoo, Daisy" userId="S::d.yoo_tue.nl#ext#@aarhusuniversitet.onmicrosoft.com::80668a03-d065-4ef0-9053-16c9c21613cd" providerId="AD" clId="Web-{B2011129-9F07-4211-B37F-21578201499D}" dt="2025-10-28T12:58:07.221" v="196" actId="20577"/>
        <pc:sldMkLst>
          <pc:docMk/>
          <pc:sldMk cId="1610793421" sldId="321"/>
        </pc:sldMkLst>
        <pc:spChg chg="add mod">
          <ac:chgData name="Yoo, Daisy" userId="S::d.yoo_tue.nl#ext#@aarhusuniversitet.onmicrosoft.com::80668a03-d065-4ef0-9053-16c9c21613cd" providerId="AD" clId="Web-{B2011129-9F07-4211-B37F-21578201499D}" dt="2025-10-28T12:58:07.221" v="196" actId="20577"/>
          <ac:spMkLst>
            <pc:docMk/>
            <pc:sldMk cId="1610793421" sldId="321"/>
            <ac:spMk id="4" creationId="{E06CA61F-0A4B-46CB-D2A0-15B2A49C7A27}"/>
          </ac:spMkLst>
        </pc:spChg>
      </pc:sldChg>
      <pc:sldChg chg="addSp modSp">
        <pc:chgData name="Yoo, Daisy" userId="S::d.yoo_tue.nl#ext#@aarhusuniversitet.onmicrosoft.com::80668a03-d065-4ef0-9053-16c9c21613cd" providerId="AD" clId="Web-{B2011129-9F07-4211-B37F-21578201499D}" dt="2025-10-28T12:56:38.736" v="164" actId="1076"/>
        <pc:sldMkLst>
          <pc:docMk/>
          <pc:sldMk cId="333815848" sldId="322"/>
        </pc:sldMkLst>
        <pc:spChg chg="mod">
          <ac:chgData name="Yoo, Daisy" userId="S::d.yoo_tue.nl#ext#@aarhusuniversitet.onmicrosoft.com::80668a03-d065-4ef0-9053-16c9c21613cd" providerId="AD" clId="Web-{B2011129-9F07-4211-B37F-21578201499D}" dt="2025-10-28T12:56:38.736" v="164" actId="1076"/>
          <ac:spMkLst>
            <pc:docMk/>
            <pc:sldMk cId="333815848" sldId="322"/>
            <ac:spMk id="3" creationId="{627633F7-08AB-4461-D32F-ED2D9A3A5A72}"/>
          </ac:spMkLst>
        </pc:spChg>
        <pc:spChg chg="add">
          <ac:chgData name="Yoo, Daisy" userId="S::d.yoo_tue.nl#ext#@aarhusuniversitet.onmicrosoft.com::80668a03-d065-4ef0-9053-16c9c21613cd" providerId="AD" clId="Web-{B2011129-9F07-4211-B37F-21578201499D}" dt="2025-10-28T12:56:33.486" v="163"/>
          <ac:spMkLst>
            <pc:docMk/>
            <pc:sldMk cId="333815848" sldId="322"/>
            <ac:spMk id="4" creationId="{773465E2-96AF-94AD-C493-F0F1AE2CE983}"/>
          </ac:spMkLst>
        </pc:spChg>
      </pc:sldChg>
      <pc:sldChg chg="addSp modSp">
        <pc:chgData name="Yoo, Daisy" userId="S::d.yoo_tue.nl#ext#@aarhusuniversitet.onmicrosoft.com::80668a03-d065-4ef0-9053-16c9c21613cd" providerId="AD" clId="Web-{B2011129-9F07-4211-B37F-21578201499D}" dt="2025-10-28T12:58:19.050" v="199" actId="20577"/>
        <pc:sldMkLst>
          <pc:docMk/>
          <pc:sldMk cId="3692333927" sldId="323"/>
        </pc:sldMkLst>
        <pc:spChg chg="mod">
          <ac:chgData name="Yoo, Daisy" userId="S::d.yoo_tue.nl#ext#@aarhusuniversitet.onmicrosoft.com::80668a03-d065-4ef0-9053-16c9c21613cd" providerId="AD" clId="Web-{B2011129-9F07-4211-B37F-21578201499D}" dt="2025-10-28T12:58:16.643" v="198" actId="1076"/>
          <ac:spMkLst>
            <pc:docMk/>
            <pc:sldMk cId="3692333927" sldId="323"/>
            <ac:spMk id="3" creationId="{A4F82961-C10F-2675-D56C-C6EFB46928B6}"/>
          </ac:spMkLst>
        </pc:spChg>
        <pc:spChg chg="add mod">
          <ac:chgData name="Yoo, Daisy" userId="S::d.yoo_tue.nl#ext#@aarhusuniversitet.onmicrosoft.com::80668a03-d065-4ef0-9053-16c9c21613cd" providerId="AD" clId="Web-{B2011129-9F07-4211-B37F-21578201499D}" dt="2025-10-28T12:58:19.050" v="199" actId="20577"/>
          <ac:spMkLst>
            <pc:docMk/>
            <pc:sldMk cId="3692333927" sldId="323"/>
            <ac:spMk id="4" creationId="{912D4F82-CB50-7D50-5F64-207C6EC9BAB1}"/>
          </ac:spMkLst>
        </pc:spChg>
      </pc:sldChg>
      <pc:sldChg chg="addSp">
        <pc:chgData name="Yoo, Daisy" userId="S::d.yoo_tue.nl#ext#@aarhusuniversitet.onmicrosoft.com::80668a03-d065-4ef0-9053-16c9c21613cd" providerId="AD" clId="Web-{B2011129-9F07-4211-B37F-21578201499D}" dt="2025-10-28T12:58:39.003" v="200"/>
        <pc:sldMkLst>
          <pc:docMk/>
          <pc:sldMk cId="250475224" sldId="324"/>
        </pc:sldMkLst>
        <pc:spChg chg="add">
          <ac:chgData name="Yoo, Daisy" userId="S::d.yoo_tue.nl#ext#@aarhusuniversitet.onmicrosoft.com::80668a03-d065-4ef0-9053-16c9c21613cd" providerId="AD" clId="Web-{B2011129-9F07-4211-B37F-21578201499D}" dt="2025-10-28T12:58:39.003" v="200"/>
          <ac:spMkLst>
            <pc:docMk/>
            <pc:sldMk cId="250475224" sldId="324"/>
            <ac:spMk id="6" creationId="{41227A99-5DB4-F4F6-1ECD-BF333D12A8C7}"/>
          </ac:spMkLst>
        </pc:spChg>
      </pc:sldChg>
      <pc:sldChg chg="addSp modSp">
        <pc:chgData name="Yoo, Daisy" userId="S::d.yoo_tue.nl#ext#@aarhusuniversitet.onmicrosoft.com::80668a03-d065-4ef0-9053-16c9c21613cd" providerId="AD" clId="Web-{B2011129-9F07-4211-B37F-21578201499D}" dt="2025-10-28T12:58:45.190" v="202" actId="20577"/>
        <pc:sldMkLst>
          <pc:docMk/>
          <pc:sldMk cId="910979096" sldId="332"/>
        </pc:sldMkLst>
        <pc:spChg chg="add mod">
          <ac:chgData name="Yoo, Daisy" userId="S::d.yoo_tue.nl#ext#@aarhusuniversitet.onmicrosoft.com::80668a03-d065-4ef0-9053-16c9c21613cd" providerId="AD" clId="Web-{B2011129-9F07-4211-B37F-21578201499D}" dt="2025-10-28T12:58:45.190" v="202" actId="20577"/>
          <ac:spMkLst>
            <pc:docMk/>
            <pc:sldMk cId="910979096" sldId="332"/>
            <ac:spMk id="4" creationId="{2A5A297B-B70B-3A93-3FEE-D53E5FBEE9A7}"/>
          </ac:spMkLst>
        </pc:spChg>
      </pc:sldChg>
      <pc:sldChg chg="addSp modSp">
        <pc:chgData name="Yoo, Daisy" userId="S::d.yoo_tue.nl#ext#@aarhusuniversitet.onmicrosoft.com::80668a03-d065-4ef0-9053-16c9c21613cd" providerId="AD" clId="Web-{B2011129-9F07-4211-B37F-21578201499D}" dt="2025-10-28T12:58:58.956" v="204" actId="1076"/>
        <pc:sldMkLst>
          <pc:docMk/>
          <pc:sldMk cId="3694784079" sldId="333"/>
        </pc:sldMkLst>
        <pc:spChg chg="mod">
          <ac:chgData name="Yoo, Daisy" userId="S::d.yoo_tue.nl#ext#@aarhusuniversitet.onmicrosoft.com::80668a03-d065-4ef0-9053-16c9c21613cd" providerId="AD" clId="Web-{B2011129-9F07-4211-B37F-21578201499D}" dt="2025-10-28T12:58:58.956" v="204" actId="1076"/>
          <ac:spMkLst>
            <pc:docMk/>
            <pc:sldMk cId="3694784079" sldId="333"/>
            <ac:spMk id="3" creationId="{E20BB916-1084-EB5E-0E40-54311747DC6B}"/>
          </ac:spMkLst>
        </pc:spChg>
        <pc:spChg chg="add">
          <ac:chgData name="Yoo, Daisy" userId="S::d.yoo_tue.nl#ext#@aarhusuniversitet.onmicrosoft.com::80668a03-d065-4ef0-9053-16c9c21613cd" providerId="AD" clId="Web-{B2011129-9F07-4211-B37F-21578201499D}" dt="2025-10-28T12:58:52.878" v="203"/>
          <ac:spMkLst>
            <pc:docMk/>
            <pc:sldMk cId="3694784079" sldId="333"/>
            <ac:spMk id="4" creationId="{4D6B8054-138B-F992-C0A5-9DC544603506}"/>
          </ac:spMkLst>
        </pc:spChg>
      </pc:sldChg>
      <pc:sldChg chg="modSp">
        <pc:chgData name="Yoo, Daisy" userId="S::d.yoo_tue.nl#ext#@aarhusuniversitet.onmicrosoft.com::80668a03-d065-4ef0-9053-16c9c21613cd" providerId="AD" clId="Web-{B2011129-9F07-4211-B37F-21578201499D}" dt="2025-10-28T12:53:58.501" v="133" actId="20577"/>
        <pc:sldMkLst>
          <pc:docMk/>
          <pc:sldMk cId="2148439776" sldId="337"/>
        </pc:sldMkLst>
        <pc:spChg chg="mod">
          <ac:chgData name="Yoo, Daisy" userId="S::d.yoo_tue.nl#ext#@aarhusuniversitet.onmicrosoft.com::80668a03-d065-4ef0-9053-16c9c21613cd" providerId="AD" clId="Web-{B2011129-9F07-4211-B37F-21578201499D}" dt="2025-10-28T12:53:58.501" v="133" actId="20577"/>
          <ac:spMkLst>
            <pc:docMk/>
            <pc:sldMk cId="2148439776" sldId="337"/>
            <ac:spMk id="3" creationId="{50EFD0B5-2733-E5A1-42A8-F29D89AFD9E1}"/>
          </ac:spMkLst>
        </pc:spChg>
      </pc:sldChg>
      <pc:sldChg chg="addSp delSp modSp">
        <pc:chgData name="Yoo, Daisy" userId="S::d.yoo_tue.nl#ext#@aarhusuniversitet.onmicrosoft.com::80668a03-d065-4ef0-9053-16c9c21613cd" providerId="AD" clId="Web-{B2011129-9F07-4211-B37F-21578201499D}" dt="2025-10-28T12:55:48.908" v="160"/>
        <pc:sldMkLst>
          <pc:docMk/>
          <pc:sldMk cId="2886491244" sldId="339"/>
        </pc:sldMkLst>
        <pc:spChg chg="add del mod">
          <ac:chgData name="Yoo, Daisy" userId="S::d.yoo_tue.nl#ext#@aarhusuniversitet.onmicrosoft.com::80668a03-d065-4ef0-9053-16c9c21613cd" providerId="AD" clId="Web-{B2011129-9F07-4211-B37F-21578201499D}" dt="2025-10-28T12:55:43.783" v="159"/>
          <ac:spMkLst>
            <pc:docMk/>
            <pc:sldMk cId="2886491244" sldId="339"/>
            <ac:spMk id="4" creationId="{365FE337-5D5F-E479-D3E2-0E7395E1D33E}"/>
          </ac:spMkLst>
        </pc:spChg>
        <pc:spChg chg="add">
          <ac:chgData name="Yoo, Daisy" userId="S::d.yoo_tue.nl#ext#@aarhusuniversitet.onmicrosoft.com::80668a03-d065-4ef0-9053-16c9c21613cd" providerId="AD" clId="Web-{B2011129-9F07-4211-B37F-21578201499D}" dt="2025-10-28T12:55:48.908" v="160"/>
          <ac:spMkLst>
            <pc:docMk/>
            <pc:sldMk cId="2886491244" sldId="339"/>
            <ac:spMk id="7" creationId="{35872BC3-76F0-1D2E-889C-1E2BC0D89783}"/>
          </ac:spMkLst>
        </pc:spChg>
      </pc:sldChg>
      <pc:sldChg chg="addSp modSp">
        <pc:chgData name="Yoo, Daisy" userId="S::d.yoo_tue.nl#ext#@aarhusuniversitet.onmicrosoft.com::80668a03-d065-4ef0-9053-16c9c21613cd" providerId="AD" clId="Web-{B2011129-9F07-4211-B37F-21578201499D}" dt="2025-10-28T12:59:03.253" v="206"/>
        <pc:sldMkLst>
          <pc:docMk/>
          <pc:sldMk cId="213902754" sldId="343"/>
        </pc:sldMkLst>
        <pc:spChg chg="mod">
          <ac:chgData name="Yoo, Daisy" userId="S::d.yoo_tue.nl#ext#@aarhusuniversitet.onmicrosoft.com::80668a03-d065-4ef0-9053-16c9c21613cd" providerId="AD" clId="Web-{B2011129-9F07-4211-B37F-21578201499D}" dt="2025-10-28T12:59:01.987" v="205" actId="1076"/>
          <ac:spMkLst>
            <pc:docMk/>
            <pc:sldMk cId="213902754" sldId="343"/>
            <ac:spMk id="3" creationId="{FA21405E-CD41-5DB4-65D9-5D4A8D1F361A}"/>
          </ac:spMkLst>
        </pc:spChg>
        <pc:spChg chg="add">
          <ac:chgData name="Yoo, Daisy" userId="S::d.yoo_tue.nl#ext#@aarhusuniversitet.onmicrosoft.com::80668a03-d065-4ef0-9053-16c9c21613cd" providerId="AD" clId="Web-{B2011129-9F07-4211-B37F-21578201499D}" dt="2025-10-28T12:59:03.253" v="206"/>
          <ac:spMkLst>
            <pc:docMk/>
            <pc:sldMk cId="213902754" sldId="343"/>
            <ac:spMk id="4" creationId="{B811A4C7-33EA-D22C-B226-0C64428FF2D6}"/>
          </ac:spMkLst>
        </pc:spChg>
      </pc:sldChg>
    </pc:docChg>
  </pc:docChgLst>
</pc:chgInfo>
</file>

<file path=ppt/comments/modernComment_144_EEDF2D8.xml><?xml version="1.0" encoding="utf-8"?>
<p188:cmLst xmlns:a="http://schemas.openxmlformats.org/drawingml/2006/main" xmlns:r="http://schemas.openxmlformats.org/officeDocument/2006/relationships" xmlns:p188="http://schemas.microsoft.com/office/powerpoint/2018/8/main">
  <p188:cm id="{B298C517-8195-4A8A-A102-685120B00178}" authorId="{C496DB69-B44F-CA55-272A-20E29ABF5CAC}" created="2025-09-02T09:00:18.460">
    <ac:deMkLst xmlns:ac="http://schemas.microsoft.com/office/drawing/2013/main/command">
      <pc:docMk xmlns:pc="http://schemas.microsoft.com/office/powerpoint/2013/main/command"/>
      <pc:sldMk xmlns:pc="http://schemas.microsoft.com/office/powerpoint/2013/main/command" cId="250475224" sldId="324"/>
      <ac:picMk id="7" creationId="{04DD7630-4F45-39B1-ED36-D105A08661BA}"/>
    </ac:deMkLst>
    <p188:txBody>
      <a:bodyPr/>
      <a:lstStyle/>
      <a:p>
        <a:r>
          <a:rPr lang="en-US"/>
          <a:t>Ref to pic - student work?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6362103-8C59-D1C3-418C-934402A9F216}"/>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85C9FD4F-7EED-7C1A-92A9-740718B0999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BE34B63C-BBB4-42EC-2B00-C6A96FEC71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8764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A63D8ECA-0C1D-46BC-9E89-FC7DDEDF774D}"/>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70AE3838-4B48-D6A3-CEDB-22583B41015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3E2AADD8-8886-E0BA-911F-FA5642FAA48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7893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46FCD063-E3A5-80E5-40B9-35AAEDAB69C5}"/>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20B1169C-E868-6027-7DBC-3BC815F60EC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FD866AAC-1123-261E-B169-1BF0D04E25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1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84FFDA50-F3E1-5E40-7D99-F2781AED8FDE}"/>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0BF32461-4F0A-5B6D-C834-E9D35978003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B96E221B-88C5-8631-C8CC-8F7641B3844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8457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405354A-B235-FF92-526B-31F0542A0FE1}"/>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935FD616-6AC5-8D28-3B18-4E69FB439C0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581EA591-7EAE-C083-0034-4E2198CC995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5263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D622FFBC-E33E-E99D-1177-6458BC72116B}"/>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B7E09BFF-F52E-8F35-5883-0D977343358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869B6C00-D030-2121-E514-2892E0E076F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7228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D517A2B1-D056-62B7-9139-4421C573AE79}"/>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D9C17526-B8B9-73CC-6DD7-9C67380ABB7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07C5E3B4-D629-D2AE-1BA4-253C496E2EF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6150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F3BFB8B8-0A8C-11EE-E130-C3FAE4524249}"/>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B84B9690-44A6-CF16-AD60-C4191B4D65F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3B2011EC-FE21-01AB-36F9-2BE2B15CAA9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6405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E0972DCD-42EF-75D7-643E-944A64F26748}"/>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3EE5786D-923F-25C9-3A1C-753FD4EFD26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77811A79-0162-4671-E46D-86C146F7CD8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8024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EB2E68C4-985C-90C4-0E6B-FF5628F33D9B}"/>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272C645F-01D6-E2FC-DAFE-437BB671009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5E18458E-DA4A-4706-7517-FA7DA737F08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229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6583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EFE04CD3-FB74-665E-97DA-A66C9DB066D4}"/>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383688EE-12F8-11E4-20A8-AFE73860936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0FE8E792-98F0-C924-C193-FFCEDEE092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2814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4762BB82-C831-D3B7-6BBE-DEEE9B653629}"/>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116F833B-2ACB-23BD-B2E3-DEFCC8387E3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479B6A59-8BB7-6E67-1029-39757F3A2FE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7193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9C78F1A-76DB-6247-FCD4-75A151821C92}"/>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9D1C4DE3-E8AA-1B43-2B28-B96D7A1433C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FCEEFBB0-3E89-E272-7744-A3247002100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6229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DFD1B124-7D4F-CD27-2FDF-C07E0BDDBEAD}"/>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874CA7F1-DAAE-95B2-6A14-675CE2EEFBD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8F398D02-D65F-ABB9-C6D6-A94144BA94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6397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F1B6BA89-5424-7AD3-FA31-A58D42413D49}"/>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6CB20C42-7D84-E286-7A58-91E7C7449E8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79F748A9-C4CF-FDC6-4513-D44E0D90459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2568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19951A3E-01C2-5A0D-BC94-8D8BF527BA67}"/>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683E347B-707D-DB3F-BE22-DB3CC8358FC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F614B75A-5E8A-4585-6F6D-E1F5269C44F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663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3B44BABF-2EE2-AF18-2B1E-D3DA86FD953C}"/>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1D720189-9FAA-CA46-A4F2-FCF98F5295D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9BDBA0B8-E64C-0737-83E9-9EA842293F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4749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48BE0319-9157-B3C9-1C44-21FA02BC544E}"/>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4012C4E5-FFED-85AC-170F-ECE56B0568A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AB15AB9D-D2BE-CF43-386B-15A40BEA9AB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4755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8EECCD8D-5C53-71D5-7ED0-07EDA998243E}"/>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FBBDA297-F5F3-DD45-806C-9B93793ACD1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42AA6ACF-05D6-2E38-FC55-EA50F5470E5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3179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F7047E84-A8AF-45DA-24E5-4B7C33628198}"/>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60D7757A-2046-14D3-2691-5BD779DFA3E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ED1EBEFE-8953-16F2-7C6C-2737B4FD1E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694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C1CFAF3C-B580-4700-0ED4-B0169B4A36CF}"/>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A5DD53CE-09FE-AE03-3EF9-36FE9CDB8F7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1CBBF7BD-C219-367B-D05F-0845CBD9244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1162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D7BB81C1-FBDF-EA78-4939-07843393CD06}"/>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AC94243A-6BED-B274-A879-F0B8851D9AE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07C4B831-0858-BBDB-03F9-6BE8600E103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0057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6033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313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232349D-F53D-837B-7B87-D6B73B2FEBA8}"/>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56E116E6-7F38-EFE3-5BDF-9EBAE74F0E5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D950C503-118D-A4B9-6EB4-D8D970B553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381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8C4481D4-CB07-4AE5-1EC9-9922A8B192D8}"/>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299ADB6C-D498-5CD1-C25C-8560A6A9910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66133B3F-E39A-E3DB-CEC7-C4A70F520B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239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6AEC2861-D892-EB72-EB90-73AC308B608C}"/>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F578A438-77C7-3CA5-AC4E-B916A96EEEC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69381280-D6E1-C882-429E-85A3FF7D16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4900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BE3C6B7-8923-00C6-CB9E-BC1611996959}"/>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213C4C59-9702-EDA0-9E09-3B6071EA543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54FB2908-D26E-06B4-8236-DBB20A3321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4399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414F7F72-48B3-348A-4BE0-D7741C59C453}"/>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85D8288D-00D7-AE61-41CA-3C2DD77E23E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7FB44559-6CDE-AC62-5648-A80A5C85AFA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332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DA4A689-2195-D787-02E0-97F3B3016B90}"/>
            </a:ext>
          </a:extLst>
        </p:cNvPr>
        <p:cNvGrpSpPr/>
        <p:nvPr/>
      </p:nvGrpSpPr>
      <p:grpSpPr>
        <a:xfrm>
          <a:off x="0" y="0"/>
          <a:ext cx="0" cy="0"/>
          <a:chOff x="0" y="0"/>
          <a:chExt cx="0" cy="0"/>
        </a:xfrm>
      </p:grpSpPr>
      <p:sp>
        <p:nvSpPr>
          <p:cNvPr id="77" name="Google Shape;77;p3:notes">
            <a:extLst>
              <a:ext uri="{FF2B5EF4-FFF2-40B4-BE49-F238E27FC236}">
                <a16:creationId xmlns:a16="http://schemas.microsoft.com/office/drawing/2014/main" id="{DF1F9D6C-8653-5A1B-2E92-0817D9018DB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3:notes">
            <a:extLst>
              <a:ext uri="{FF2B5EF4-FFF2-40B4-BE49-F238E27FC236}">
                <a16:creationId xmlns:a16="http://schemas.microsoft.com/office/drawing/2014/main" id="{5751B984-AD0F-85E3-01FD-A9407ADEF78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133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8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415600" y="3778833"/>
            <a:ext cx="113608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8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415600" y="4202967"/>
            <a:ext cx="113608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57" name="Google Shape;57;p1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8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4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 name="Google Shape;41;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354000" y="3737433"/>
            <a:ext cx="53936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6586000" y="965433"/>
            <a:ext cx="5116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4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SE"/>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44_EEDF2D8.xm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hyperlink" Target="https://doi.org/10.1017/aee.2019.30" TargetMode="External"/><Relationship Id="rId5" Type="http://schemas.openxmlformats.org/officeDocument/2006/relationships/hyperlink" Target="https://doi.org/10.1080/07370024.2024.2353357" TargetMode="External"/><Relationship Id="rId4" Type="http://schemas.openxmlformats.org/officeDocument/2006/relationships/hyperlink" Target="https://www.designcouncil.org.uk/our-resources/the-double-diamond/"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mova.uni.mau.se/"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80/07370024.2024.2353357"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doi.org/10.1017/aee.2019.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3" name="textruta 2">
            <a:extLst>
              <a:ext uri="{FF2B5EF4-FFF2-40B4-BE49-F238E27FC236}">
                <a16:creationId xmlns:a16="http://schemas.microsoft.com/office/drawing/2014/main" id="{AACB61B2-83B1-4619-CE54-129B4F9B839F}"/>
              </a:ext>
            </a:extLst>
          </p:cNvPr>
          <p:cNvSpPr txBox="1"/>
          <p:nvPr/>
        </p:nvSpPr>
        <p:spPr>
          <a:xfrm>
            <a:off x="2064298" y="2677885"/>
            <a:ext cx="8119125" cy="1323439"/>
          </a:xfrm>
          <a:prstGeom prst="rect">
            <a:avLst/>
          </a:prstGeom>
          <a:noFill/>
        </p:spPr>
        <p:txBody>
          <a:bodyPr wrap="square" lIns="91440" tIns="45720" rIns="91440" bIns="45720" rtlCol="0" anchor="t">
            <a:spAutoFit/>
          </a:bodyPr>
          <a:lstStyle/>
          <a:p>
            <a:pPr algn="ctr"/>
            <a:r>
              <a:rPr lang="en-US" sz="4000">
                <a:latin typeface="Calibri"/>
                <a:cs typeface="Calibri"/>
              </a:rPr>
              <a:t>Introduction to a more-than-human</a:t>
            </a:r>
            <a:endParaRPr lang="en-GB" sz="4000">
              <a:latin typeface="Calibri"/>
              <a:cs typeface="Calibri"/>
            </a:endParaRPr>
          </a:p>
          <a:p>
            <a:pPr algn="ctr"/>
            <a:r>
              <a:rPr lang="en-US" sz="4000">
                <a:latin typeface="Calibri"/>
                <a:cs typeface="Calibri"/>
              </a:rPr>
              <a:t>theoretical framework</a:t>
            </a:r>
            <a:endParaRPr lang="en-GB" sz="4000">
              <a:latin typeface="Calibri"/>
              <a:cs typeface="Calibri"/>
            </a:endParaRPr>
          </a:p>
        </p:txBody>
      </p:sp>
      <p:pic>
        <p:nvPicPr>
          <p:cNvPr id="7" name="Bildobjekt 6" descr="En bild som visar skärmbild, Electric blue, Teckensnitt, Majorelleblå&#10;&#10;Automatiskt genererad beskrivning">
            <a:extLst>
              <a:ext uri="{FF2B5EF4-FFF2-40B4-BE49-F238E27FC236}">
                <a16:creationId xmlns:a16="http://schemas.microsoft.com/office/drawing/2014/main" id="{62A04571-AFBA-E60F-83A9-6341B9B99E08}"/>
              </a:ext>
            </a:extLst>
          </p:cNvPr>
          <p:cNvPicPr>
            <a:picLocks noChangeAspect="1"/>
          </p:cNvPicPr>
          <p:nvPr/>
        </p:nvPicPr>
        <p:blipFill>
          <a:blip r:embed="rId3"/>
          <a:stretch>
            <a:fillRect/>
          </a:stretch>
        </p:blipFill>
        <p:spPr>
          <a:xfrm>
            <a:off x="124235" y="86610"/>
            <a:ext cx="1937481" cy="431424"/>
          </a:xfrm>
          <a:prstGeom prst="rect">
            <a:avLst/>
          </a:prstGeom>
        </p:spPr>
      </p:pic>
      <p:pic>
        <p:nvPicPr>
          <p:cNvPr id="2" name="Bildobjekt 1" descr="En bild som visar Färggrann, konst, siluett&#10;&#10;Automatiskt genererad beskrivning">
            <a:extLst>
              <a:ext uri="{FF2B5EF4-FFF2-40B4-BE49-F238E27FC236}">
                <a16:creationId xmlns:a16="http://schemas.microsoft.com/office/drawing/2014/main" id="{54DC04A2-D7F8-8CC7-576C-F49AF0C0B4BD}"/>
              </a:ext>
            </a:extLst>
          </p:cNvPr>
          <p:cNvPicPr>
            <a:picLocks noChangeAspect="1"/>
          </p:cNvPicPr>
          <p:nvPr/>
        </p:nvPicPr>
        <p:blipFill>
          <a:blip r:embed="rId4"/>
          <a:stretch>
            <a:fillRect/>
          </a:stretch>
        </p:blipFill>
        <p:spPr>
          <a:xfrm>
            <a:off x="10375846" y="123664"/>
            <a:ext cx="1506392" cy="3866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576CEFC1-ABDD-EF6B-63F1-3F6DB4291AF4}"/>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02417B7-DC46-FADC-0915-738ACDFAB20B}"/>
              </a:ext>
            </a:extLst>
          </p:cNvPr>
          <p:cNvSpPr>
            <a:spLocks noGrp="1"/>
          </p:cNvSpPr>
          <p:nvPr>
            <p:ph type="body" idx="1"/>
          </p:nvPr>
        </p:nvSpPr>
        <p:spPr>
          <a:xfrm>
            <a:off x="6359347" y="1943224"/>
            <a:ext cx="5245172" cy="4325149"/>
          </a:xfrm>
        </p:spPr>
        <p:txBody>
          <a:bodyPr/>
          <a:lstStyle/>
          <a:p>
            <a:pPr marL="114300" indent="0">
              <a:buNone/>
            </a:pPr>
            <a:r>
              <a:rPr lang="nl-NL" sz="2800" dirty="0">
                <a:solidFill>
                  <a:schemeClr val="tx1"/>
                </a:solidFill>
                <a:latin typeface="Calibri"/>
              </a:rPr>
              <a:t>Assemblage </a:t>
            </a:r>
            <a:r>
              <a:rPr lang="nl-NL" sz="2800" err="1">
                <a:solidFill>
                  <a:schemeClr val="tx1"/>
                </a:solidFill>
                <a:latin typeface="Calibri"/>
              </a:rPr>
              <a:t>example</a:t>
            </a:r>
            <a:r>
              <a:rPr lang="nl-NL" sz="2800" dirty="0">
                <a:solidFill>
                  <a:schemeClr val="tx1"/>
                </a:solidFill>
                <a:latin typeface="Calibri"/>
              </a:rPr>
              <a:t>: </a:t>
            </a:r>
            <a:endParaRPr lang="en-US">
              <a:solidFill>
                <a:schemeClr val="tx1"/>
              </a:solidFill>
            </a:endParaRPr>
          </a:p>
          <a:p>
            <a:pPr marL="114300" indent="0">
              <a:spcBef>
                <a:spcPts val="0"/>
              </a:spcBef>
              <a:buNone/>
            </a:pPr>
            <a:r>
              <a:rPr lang="nl-NL" sz="2800" err="1">
                <a:solidFill>
                  <a:schemeClr val="tx1"/>
                </a:solidFill>
                <a:latin typeface="Calibri"/>
              </a:rPr>
              <a:t>Birthday</a:t>
            </a:r>
            <a:r>
              <a:rPr lang="nl-NL" sz="2800">
                <a:solidFill>
                  <a:schemeClr val="tx1"/>
                </a:solidFill>
                <a:latin typeface="Calibri"/>
              </a:rPr>
              <a:t> Cake</a:t>
            </a:r>
            <a:endParaRPr lang="nl-NL">
              <a:solidFill>
                <a:schemeClr val="tx1"/>
              </a:solidFill>
            </a:endParaRPr>
          </a:p>
          <a:p>
            <a:pPr marL="114300" indent="0">
              <a:buNone/>
            </a:pPr>
            <a:r>
              <a:rPr lang="en-US" dirty="0">
                <a:solidFill>
                  <a:schemeClr val="tx1"/>
                </a:solidFill>
                <a:latin typeface="Calibri"/>
                <a:cs typeface="Calibri"/>
              </a:rPr>
              <a:t>A birthday cake consists of several components </a:t>
            </a:r>
            <a:r>
              <a:rPr lang="en-US" dirty="0">
                <a:solidFill>
                  <a:schemeClr val="tx1"/>
                </a:solidFill>
                <a:latin typeface="Calibri"/>
                <a:ea typeface="Calibri"/>
                <a:cs typeface="Calibri"/>
              </a:rPr>
              <a:t>— </a:t>
            </a:r>
            <a:r>
              <a:rPr lang="en-US" dirty="0">
                <a:solidFill>
                  <a:schemeClr val="tx1"/>
                </a:solidFill>
                <a:latin typeface="Calibri"/>
                <a:cs typeface="Calibri"/>
              </a:rPr>
              <a:t>such as flour, sugar, and eggs </a:t>
            </a:r>
            <a:r>
              <a:rPr lang="en-US" dirty="0">
                <a:solidFill>
                  <a:schemeClr val="tx1"/>
                </a:solidFill>
                <a:latin typeface="Calibri"/>
                <a:ea typeface="Calibri"/>
                <a:cs typeface="Calibri"/>
              </a:rPr>
              <a:t>—</a:t>
            </a:r>
            <a:r>
              <a:rPr lang="en-US" dirty="0">
                <a:solidFill>
                  <a:schemeClr val="tx1"/>
                </a:solidFill>
                <a:latin typeface="Calibri"/>
                <a:cs typeface="Calibri"/>
              </a:rPr>
              <a:t> as well as the devices and labor used to make it — such as an oven, man-power, and a wooden spoon. These actors can be broken down further.</a:t>
            </a:r>
            <a:endParaRPr lang="nl-NL">
              <a:solidFill>
                <a:schemeClr val="tx1"/>
              </a:solidFill>
            </a:endParaRPr>
          </a:p>
          <a:p>
            <a:r>
              <a:rPr lang="en-US" dirty="0">
                <a:solidFill>
                  <a:schemeClr val="tx1"/>
                </a:solidFill>
                <a:latin typeface="Calibri"/>
                <a:cs typeface="Calibri"/>
              </a:rPr>
              <a:t>The flour in a birthday cake was grown as wheat and then ground into a fine powder, packaged, sold, and so on. This can be considered another assemblage.</a:t>
            </a:r>
          </a:p>
          <a:p>
            <a:r>
              <a:rPr lang="en-US" dirty="0">
                <a:solidFill>
                  <a:schemeClr val="tx1"/>
                </a:solidFill>
                <a:latin typeface="Calibri"/>
                <a:cs typeface="Calibri"/>
              </a:rPr>
              <a:t>The birthday cake can also be an actant in another assemblage, such as the assemblage of a birthday party (Cresswell et al., 2010).</a:t>
            </a:r>
          </a:p>
        </p:txBody>
      </p:sp>
      <p:pic>
        <p:nvPicPr>
          <p:cNvPr id="5" name="Bildobjekt 4" descr="En bild som visar Färggrann, konst, siluett&#10;&#10;Automatiskt genererad beskrivning">
            <a:extLst>
              <a:ext uri="{FF2B5EF4-FFF2-40B4-BE49-F238E27FC236}">
                <a16:creationId xmlns:a16="http://schemas.microsoft.com/office/drawing/2014/main" id="{68A0DB1A-DF18-2EBB-A44B-881627158AE9}"/>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2" name="Picture 1" descr="A purple circles and lines&#10;&#10;AI-generated content may be incorrect.">
            <a:extLst>
              <a:ext uri="{FF2B5EF4-FFF2-40B4-BE49-F238E27FC236}">
                <a16:creationId xmlns:a16="http://schemas.microsoft.com/office/drawing/2014/main" id="{5C11FD5A-DD5C-853F-20B5-FE691F3E924C}"/>
              </a:ext>
            </a:extLst>
          </p:cNvPr>
          <p:cNvPicPr>
            <a:picLocks noChangeAspect="1"/>
          </p:cNvPicPr>
          <p:nvPr/>
        </p:nvPicPr>
        <p:blipFill>
          <a:blip r:embed="rId4"/>
          <a:srcRect l="13187" r="-201" b="3517"/>
          <a:stretch>
            <a:fillRect/>
          </a:stretch>
        </p:blipFill>
        <p:spPr>
          <a:xfrm>
            <a:off x="526" y="312615"/>
            <a:ext cx="5644382" cy="6616818"/>
          </a:xfrm>
          <a:prstGeom prst="rect">
            <a:avLst/>
          </a:prstGeom>
        </p:spPr>
      </p:pic>
      <p:sp>
        <p:nvSpPr>
          <p:cNvPr id="8" name="Tekstvak 27">
            <a:extLst>
              <a:ext uri="{FF2B5EF4-FFF2-40B4-BE49-F238E27FC236}">
                <a16:creationId xmlns:a16="http://schemas.microsoft.com/office/drawing/2014/main" id="{DBDE5520-0B4A-C269-7C84-525267CA9A65}"/>
              </a:ext>
            </a:extLst>
          </p:cNvPr>
          <p:cNvSpPr txBox="1"/>
          <p:nvPr/>
        </p:nvSpPr>
        <p:spPr>
          <a:xfrm>
            <a:off x="475316" y="6269798"/>
            <a:ext cx="2454518" cy="338554"/>
          </a:xfrm>
          <a:prstGeom prst="rect">
            <a:avLst/>
          </a:prstGeom>
          <a:noFill/>
        </p:spPr>
        <p:txBody>
          <a:bodyPr wrap="none" lIns="91440" tIns="45720" rIns="91440" bIns="45720" rtlCol="0" anchor="t">
            <a:spAutoFit/>
          </a:bodyPr>
          <a:lstStyle/>
          <a:p>
            <a:r>
              <a:rPr lang="nl-NL" sz="1600" b="1" err="1">
                <a:latin typeface="Calibri"/>
              </a:rPr>
              <a:t>Birthday</a:t>
            </a:r>
            <a:r>
              <a:rPr lang="nl-NL" sz="1600" b="1" dirty="0">
                <a:latin typeface="Calibri"/>
              </a:rPr>
              <a:t> Party assemblage</a:t>
            </a:r>
          </a:p>
        </p:txBody>
      </p:sp>
      <p:sp>
        <p:nvSpPr>
          <p:cNvPr id="30" name="Tekstvak 27">
            <a:extLst>
              <a:ext uri="{FF2B5EF4-FFF2-40B4-BE49-F238E27FC236}">
                <a16:creationId xmlns:a16="http://schemas.microsoft.com/office/drawing/2014/main" id="{15D23A1C-4534-3AC3-6C72-BC0871D22A2B}"/>
              </a:ext>
            </a:extLst>
          </p:cNvPr>
          <p:cNvSpPr txBox="1"/>
          <p:nvPr/>
        </p:nvSpPr>
        <p:spPr>
          <a:xfrm>
            <a:off x="3182011" y="4037896"/>
            <a:ext cx="2412840" cy="338554"/>
          </a:xfrm>
          <a:prstGeom prst="rect">
            <a:avLst/>
          </a:prstGeom>
          <a:noFill/>
        </p:spPr>
        <p:txBody>
          <a:bodyPr wrap="none" lIns="91440" tIns="45720" rIns="91440" bIns="45720" rtlCol="0" anchor="t">
            <a:spAutoFit/>
          </a:bodyPr>
          <a:lstStyle/>
          <a:p>
            <a:r>
              <a:rPr lang="nl-NL" sz="1600" b="1" err="1">
                <a:latin typeface="Calibri"/>
              </a:rPr>
              <a:t>Birthday</a:t>
            </a:r>
            <a:r>
              <a:rPr lang="nl-NL" sz="1600" b="1" dirty="0">
                <a:latin typeface="Calibri"/>
              </a:rPr>
              <a:t> Cake assemblage</a:t>
            </a:r>
          </a:p>
        </p:txBody>
      </p:sp>
      <p:sp>
        <p:nvSpPr>
          <p:cNvPr id="32" name="Tekstvak 27">
            <a:extLst>
              <a:ext uri="{FF2B5EF4-FFF2-40B4-BE49-F238E27FC236}">
                <a16:creationId xmlns:a16="http://schemas.microsoft.com/office/drawing/2014/main" id="{C4DD8474-D718-4C41-A3E1-F17494898779}"/>
              </a:ext>
            </a:extLst>
          </p:cNvPr>
          <p:cNvSpPr txBox="1"/>
          <p:nvPr/>
        </p:nvSpPr>
        <p:spPr>
          <a:xfrm>
            <a:off x="2220971" y="2285635"/>
            <a:ext cx="1665841" cy="338554"/>
          </a:xfrm>
          <a:prstGeom prst="rect">
            <a:avLst/>
          </a:prstGeom>
          <a:noFill/>
        </p:spPr>
        <p:txBody>
          <a:bodyPr wrap="none" lIns="91440" tIns="45720" rIns="91440" bIns="45720" rtlCol="0" anchor="t">
            <a:spAutoFit/>
          </a:bodyPr>
          <a:lstStyle/>
          <a:p>
            <a:r>
              <a:rPr lang="nl-NL" sz="1600" b="1" err="1">
                <a:latin typeface="Calibri"/>
              </a:rPr>
              <a:t>Flour</a:t>
            </a:r>
            <a:r>
              <a:rPr lang="nl-NL" sz="1600" b="1" dirty="0">
                <a:latin typeface="Calibri"/>
              </a:rPr>
              <a:t> assemblage</a:t>
            </a:r>
          </a:p>
        </p:txBody>
      </p:sp>
      <p:sp>
        <p:nvSpPr>
          <p:cNvPr id="58" name="Tekstvak 20">
            <a:extLst>
              <a:ext uri="{FF2B5EF4-FFF2-40B4-BE49-F238E27FC236}">
                <a16:creationId xmlns:a16="http://schemas.microsoft.com/office/drawing/2014/main" id="{5C46F5DE-2AEB-3137-34F6-BF933829368F}"/>
              </a:ext>
            </a:extLst>
          </p:cNvPr>
          <p:cNvSpPr txBox="1"/>
          <p:nvPr/>
        </p:nvSpPr>
        <p:spPr>
          <a:xfrm>
            <a:off x="4987362" y="717762"/>
            <a:ext cx="492443" cy="276999"/>
          </a:xfrm>
          <a:prstGeom prst="rect">
            <a:avLst/>
          </a:prstGeom>
          <a:noFill/>
        </p:spPr>
        <p:txBody>
          <a:bodyPr wrap="none" rtlCol="0">
            <a:spAutoFit/>
          </a:bodyPr>
          <a:lstStyle/>
          <a:p>
            <a:r>
              <a:rPr lang="nl-NL" sz="1200">
                <a:latin typeface="Calibri"/>
                <a:ea typeface="Calibri"/>
                <a:cs typeface="Calibri"/>
              </a:rPr>
              <a:t>sales</a:t>
            </a:r>
          </a:p>
        </p:txBody>
      </p:sp>
      <p:sp>
        <p:nvSpPr>
          <p:cNvPr id="60" name="Tekstvak 21">
            <a:extLst>
              <a:ext uri="{FF2B5EF4-FFF2-40B4-BE49-F238E27FC236}">
                <a16:creationId xmlns:a16="http://schemas.microsoft.com/office/drawing/2014/main" id="{7F82279F-7012-10F7-8096-A887C6BE1B06}"/>
              </a:ext>
            </a:extLst>
          </p:cNvPr>
          <p:cNvSpPr txBox="1"/>
          <p:nvPr/>
        </p:nvSpPr>
        <p:spPr>
          <a:xfrm>
            <a:off x="3882252" y="610745"/>
            <a:ext cx="1014056" cy="276999"/>
          </a:xfrm>
          <a:prstGeom prst="rect">
            <a:avLst/>
          </a:prstGeom>
          <a:noFill/>
        </p:spPr>
        <p:txBody>
          <a:bodyPr wrap="square" rtlCol="0">
            <a:spAutoFit/>
          </a:bodyPr>
          <a:lstStyle/>
          <a:p>
            <a:r>
              <a:rPr lang="nl-NL" sz="1200">
                <a:latin typeface="Calibri"/>
                <a:ea typeface="Calibri"/>
                <a:cs typeface="Calibri"/>
              </a:rPr>
              <a:t>transport</a:t>
            </a:r>
          </a:p>
        </p:txBody>
      </p:sp>
      <p:sp>
        <p:nvSpPr>
          <p:cNvPr id="62" name="Tekstvak 24">
            <a:extLst>
              <a:ext uri="{FF2B5EF4-FFF2-40B4-BE49-F238E27FC236}">
                <a16:creationId xmlns:a16="http://schemas.microsoft.com/office/drawing/2014/main" id="{773DEA19-5B4E-C7EF-23CB-DBBCF5243C06}"/>
              </a:ext>
            </a:extLst>
          </p:cNvPr>
          <p:cNvSpPr txBox="1"/>
          <p:nvPr/>
        </p:nvSpPr>
        <p:spPr>
          <a:xfrm>
            <a:off x="2978283" y="1548399"/>
            <a:ext cx="723080" cy="276999"/>
          </a:xfrm>
          <a:prstGeom prst="rect">
            <a:avLst/>
          </a:prstGeom>
          <a:noFill/>
        </p:spPr>
        <p:txBody>
          <a:bodyPr wrap="square" rtlCol="0">
            <a:spAutoFit/>
          </a:bodyPr>
          <a:lstStyle/>
          <a:p>
            <a:r>
              <a:rPr lang="nl-NL" sz="1200" err="1">
                <a:latin typeface="Calibri"/>
                <a:ea typeface="Calibri"/>
                <a:cs typeface="Calibri"/>
              </a:rPr>
              <a:t>wheat</a:t>
            </a:r>
            <a:endParaRPr lang="nl-NL" sz="1200">
              <a:latin typeface="Calibri"/>
              <a:ea typeface="Calibri"/>
              <a:cs typeface="Calibri"/>
            </a:endParaRPr>
          </a:p>
        </p:txBody>
      </p:sp>
      <p:sp>
        <p:nvSpPr>
          <p:cNvPr id="64" name="Tekstvak 25">
            <a:extLst>
              <a:ext uri="{FF2B5EF4-FFF2-40B4-BE49-F238E27FC236}">
                <a16:creationId xmlns:a16="http://schemas.microsoft.com/office/drawing/2014/main" id="{8DE4BCE0-A39A-698C-2115-84D34201D1AA}"/>
              </a:ext>
            </a:extLst>
          </p:cNvPr>
          <p:cNvSpPr txBox="1"/>
          <p:nvPr/>
        </p:nvSpPr>
        <p:spPr>
          <a:xfrm>
            <a:off x="3074814" y="934021"/>
            <a:ext cx="819455" cy="276999"/>
          </a:xfrm>
          <a:prstGeom prst="rect">
            <a:avLst/>
          </a:prstGeom>
          <a:noFill/>
        </p:spPr>
        <p:txBody>
          <a:bodyPr wrap="none" rtlCol="0">
            <a:spAutoFit/>
          </a:bodyPr>
          <a:lstStyle/>
          <a:p>
            <a:r>
              <a:rPr lang="nl-NL" sz="1200" err="1">
                <a:latin typeface="Calibri"/>
                <a:ea typeface="Calibri"/>
                <a:cs typeface="Calibri"/>
              </a:rPr>
              <a:t>grounding</a:t>
            </a:r>
            <a:endParaRPr lang="nl-NL" sz="1200">
              <a:latin typeface="Calibri"/>
              <a:ea typeface="Calibri"/>
              <a:cs typeface="Calibri"/>
            </a:endParaRPr>
          </a:p>
        </p:txBody>
      </p:sp>
      <p:sp>
        <p:nvSpPr>
          <p:cNvPr id="66" name="Tekstvak 26">
            <a:extLst>
              <a:ext uri="{FF2B5EF4-FFF2-40B4-BE49-F238E27FC236}">
                <a16:creationId xmlns:a16="http://schemas.microsoft.com/office/drawing/2014/main" id="{A9356A67-C622-C877-7D45-A118344CF992}"/>
              </a:ext>
            </a:extLst>
          </p:cNvPr>
          <p:cNvSpPr txBox="1"/>
          <p:nvPr/>
        </p:nvSpPr>
        <p:spPr>
          <a:xfrm>
            <a:off x="1472303" y="1648756"/>
            <a:ext cx="808235" cy="276999"/>
          </a:xfrm>
          <a:prstGeom prst="rect">
            <a:avLst/>
          </a:prstGeom>
          <a:noFill/>
        </p:spPr>
        <p:txBody>
          <a:bodyPr wrap="none" rtlCol="0">
            <a:spAutoFit/>
          </a:bodyPr>
          <a:lstStyle/>
          <a:p>
            <a:r>
              <a:rPr lang="nl-NL" sz="1200" err="1">
                <a:latin typeface="Calibri"/>
                <a:ea typeface="Calibri"/>
                <a:cs typeface="Calibri"/>
              </a:rPr>
              <a:t>packaging</a:t>
            </a:r>
            <a:endParaRPr lang="nl-NL" sz="1200">
              <a:latin typeface="Calibri"/>
              <a:ea typeface="Calibri"/>
              <a:cs typeface="Calibri"/>
            </a:endParaRPr>
          </a:p>
        </p:txBody>
      </p:sp>
      <p:sp>
        <p:nvSpPr>
          <p:cNvPr id="68" name="Tekstvak 6">
            <a:extLst>
              <a:ext uri="{FF2B5EF4-FFF2-40B4-BE49-F238E27FC236}">
                <a16:creationId xmlns:a16="http://schemas.microsoft.com/office/drawing/2014/main" id="{C8E08DB7-9360-B196-2680-13379E068F91}"/>
              </a:ext>
            </a:extLst>
          </p:cNvPr>
          <p:cNvSpPr txBox="1"/>
          <p:nvPr/>
        </p:nvSpPr>
        <p:spPr>
          <a:xfrm>
            <a:off x="2786967" y="3719972"/>
            <a:ext cx="631904" cy="276999"/>
          </a:xfrm>
          <a:prstGeom prst="rect">
            <a:avLst/>
          </a:prstGeom>
          <a:noFill/>
        </p:spPr>
        <p:txBody>
          <a:bodyPr wrap="square" lIns="91440" tIns="45720" rIns="91440" bIns="45720" rtlCol="0" anchor="t">
            <a:spAutoFit/>
          </a:bodyPr>
          <a:lstStyle/>
          <a:p>
            <a:r>
              <a:rPr lang="nl-NL" sz="1200" dirty="0" err="1">
                <a:latin typeface="Calibri"/>
                <a:ea typeface="Calibri"/>
                <a:cs typeface="Calibri"/>
              </a:rPr>
              <a:t>sugar</a:t>
            </a:r>
            <a:endParaRPr lang="nl-NL" sz="1200">
              <a:latin typeface="Calibri"/>
              <a:ea typeface="Calibri"/>
              <a:cs typeface="Calibri"/>
            </a:endParaRPr>
          </a:p>
        </p:txBody>
      </p:sp>
      <p:sp>
        <p:nvSpPr>
          <p:cNvPr id="70" name="Tekstvak 8">
            <a:extLst>
              <a:ext uri="{FF2B5EF4-FFF2-40B4-BE49-F238E27FC236}">
                <a16:creationId xmlns:a16="http://schemas.microsoft.com/office/drawing/2014/main" id="{BAC41EBF-9365-4284-0080-7578C1929333}"/>
              </a:ext>
            </a:extLst>
          </p:cNvPr>
          <p:cNvSpPr txBox="1"/>
          <p:nvPr/>
        </p:nvSpPr>
        <p:spPr>
          <a:xfrm>
            <a:off x="2788626" y="3428498"/>
            <a:ext cx="492443" cy="276999"/>
          </a:xfrm>
          <a:prstGeom prst="rect">
            <a:avLst/>
          </a:prstGeom>
          <a:noFill/>
        </p:spPr>
        <p:txBody>
          <a:bodyPr wrap="none" rtlCol="0">
            <a:spAutoFit/>
          </a:bodyPr>
          <a:lstStyle/>
          <a:p>
            <a:r>
              <a:rPr lang="nl-NL" sz="1200" b="1" err="1">
                <a:latin typeface="Calibri"/>
                <a:ea typeface="Calibri"/>
                <a:cs typeface="Calibri"/>
              </a:rPr>
              <a:t>flour</a:t>
            </a:r>
            <a:endParaRPr lang="nl-NL" sz="1200" b="1">
              <a:latin typeface="Calibri"/>
              <a:ea typeface="Calibri"/>
              <a:cs typeface="Calibri"/>
            </a:endParaRPr>
          </a:p>
        </p:txBody>
      </p:sp>
      <p:sp>
        <p:nvSpPr>
          <p:cNvPr id="72" name="Tekstvak 9">
            <a:extLst>
              <a:ext uri="{FF2B5EF4-FFF2-40B4-BE49-F238E27FC236}">
                <a16:creationId xmlns:a16="http://schemas.microsoft.com/office/drawing/2014/main" id="{E9940513-EFD7-50AA-F7B8-6616584C1E5F}"/>
              </a:ext>
            </a:extLst>
          </p:cNvPr>
          <p:cNvSpPr txBox="1"/>
          <p:nvPr/>
        </p:nvSpPr>
        <p:spPr>
          <a:xfrm>
            <a:off x="1351184" y="3935524"/>
            <a:ext cx="572593" cy="276999"/>
          </a:xfrm>
          <a:prstGeom prst="rect">
            <a:avLst/>
          </a:prstGeom>
          <a:noFill/>
        </p:spPr>
        <p:txBody>
          <a:bodyPr wrap="square" rtlCol="0">
            <a:spAutoFit/>
          </a:bodyPr>
          <a:lstStyle/>
          <a:p>
            <a:r>
              <a:rPr lang="nl-NL" sz="1200" err="1">
                <a:latin typeface="Calibri"/>
                <a:ea typeface="Calibri"/>
                <a:cs typeface="Calibri"/>
              </a:rPr>
              <a:t>eggs</a:t>
            </a:r>
            <a:endParaRPr lang="nl-NL" sz="1200">
              <a:latin typeface="Calibri"/>
              <a:ea typeface="Calibri"/>
              <a:cs typeface="Calibri"/>
            </a:endParaRPr>
          </a:p>
        </p:txBody>
      </p:sp>
      <p:sp>
        <p:nvSpPr>
          <p:cNvPr id="74" name="Tekstvak 10">
            <a:extLst>
              <a:ext uri="{FF2B5EF4-FFF2-40B4-BE49-F238E27FC236}">
                <a16:creationId xmlns:a16="http://schemas.microsoft.com/office/drawing/2014/main" id="{313EE050-28CF-76E1-02A8-B479CBA06B32}"/>
              </a:ext>
            </a:extLst>
          </p:cNvPr>
          <p:cNvSpPr txBox="1"/>
          <p:nvPr/>
        </p:nvSpPr>
        <p:spPr>
          <a:xfrm>
            <a:off x="2483688" y="4235426"/>
            <a:ext cx="569387" cy="276999"/>
          </a:xfrm>
          <a:prstGeom prst="rect">
            <a:avLst/>
          </a:prstGeom>
          <a:noFill/>
        </p:spPr>
        <p:txBody>
          <a:bodyPr wrap="none" rtlCol="0">
            <a:spAutoFit/>
          </a:bodyPr>
          <a:lstStyle/>
          <a:p>
            <a:r>
              <a:rPr lang="nl-NL" sz="1200" err="1">
                <a:latin typeface="Calibri"/>
                <a:ea typeface="Calibri"/>
                <a:cs typeface="Calibri"/>
              </a:rPr>
              <a:t>spoon</a:t>
            </a:r>
            <a:endParaRPr lang="nl-NL" sz="1200">
              <a:latin typeface="Calibri"/>
              <a:ea typeface="Calibri"/>
              <a:cs typeface="Calibri"/>
            </a:endParaRPr>
          </a:p>
        </p:txBody>
      </p:sp>
      <p:sp>
        <p:nvSpPr>
          <p:cNvPr id="76" name="Tekstvak 11">
            <a:extLst>
              <a:ext uri="{FF2B5EF4-FFF2-40B4-BE49-F238E27FC236}">
                <a16:creationId xmlns:a16="http://schemas.microsoft.com/office/drawing/2014/main" id="{A83D5ACE-0822-9882-DB9A-435056DB84B5}"/>
              </a:ext>
            </a:extLst>
          </p:cNvPr>
          <p:cNvSpPr txBox="1"/>
          <p:nvPr/>
        </p:nvSpPr>
        <p:spPr>
          <a:xfrm>
            <a:off x="2320317" y="5755943"/>
            <a:ext cx="492443" cy="276999"/>
          </a:xfrm>
          <a:prstGeom prst="rect">
            <a:avLst/>
          </a:prstGeom>
          <a:noFill/>
        </p:spPr>
        <p:txBody>
          <a:bodyPr wrap="none" rtlCol="0">
            <a:spAutoFit/>
          </a:bodyPr>
          <a:lstStyle/>
          <a:p>
            <a:r>
              <a:rPr lang="nl-NL" sz="1200">
                <a:latin typeface="Calibri"/>
                <a:ea typeface="Calibri"/>
                <a:cs typeface="Calibri"/>
              </a:rPr>
              <a:t>oven</a:t>
            </a:r>
          </a:p>
        </p:txBody>
      </p:sp>
      <p:sp>
        <p:nvSpPr>
          <p:cNvPr id="78" name="Tekstvak 12">
            <a:extLst>
              <a:ext uri="{FF2B5EF4-FFF2-40B4-BE49-F238E27FC236}">
                <a16:creationId xmlns:a16="http://schemas.microsoft.com/office/drawing/2014/main" id="{98EFBE85-84DC-5B4D-379A-641551E6BCBA}"/>
              </a:ext>
            </a:extLst>
          </p:cNvPr>
          <p:cNvSpPr txBox="1"/>
          <p:nvPr/>
        </p:nvSpPr>
        <p:spPr>
          <a:xfrm>
            <a:off x="2011189" y="4546813"/>
            <a:ext cx="916055" cy="276999"/>
          </a:xfrm>
          <a:prstGeom prst="rect">
            <a:avLst/>
          </a:prstGeom>
          <a:noFill/>
        </p:spPr>
        <p:txBody>
          <a:bodyPr wrap="square" rtlCol="0">
            <a:spAutoFit/>
          </a:bodyPr>
          <a:lstStyle/>
          <a:p>
            <a:r>
              <a:rPr lang="nl-NL" sz="1200" err="1">
                <a:latin typeface="Calibri"/>
                <a:ea typeface="Calibri"/>
                <a:cs typeface="Calibri"/>
              </a:rPr>
              <a:t>man-power</a:t>
            </a:r>
            <a:endParaRPr lang="nl-NL" sz="1200">
              <a:latin typeface="Calibri"/>
              <a:ea typeface="Calibri"/>
              <a:cs typeface="Calibri"/>
            </a:endParaRPr>
          </a:p>
        </p:txBody>
      </p:sp>
      <p:sp>
        <p:nvSpPr>
          <p:cNvPr id="80" name="Tekstvak 13">
            <a:extLst>
              <a:ext uri="{FF2B5EF4-FFF2-40B4-BE49-F238E27FC236}">
                <a16:creationId xmlns:a16="http://schemas.microsoft.com/office/drawing/2014/main" id="{3B2C22C7-3AAC-86AB-0625-721194740E06}"/>
              </a:ext>
            </a:extLst>
          </p:cNvPr>
          <p:cNvSpPr txBox="1"/>
          <p:nvPr/>
        </p:nvSpPr>
        <p:spPr>
          <a:xfrm>
            <a:off x="1878722" y="3482127"/>
            <a:ext cx="797013" cy="276999"/>
          </a:xfrm>
          <a:prstGeom prst="rect">
            <a:avLst/>
          </a:prstGeom>
          <a:noFill/>
        </p:spPr>
        <p:txBody>
          <a:bodyPr wrap="none" rtlCol="0">
            <a:spAutoFit/>
          </a:bodyPr>
          <a:lstStyle/>
          <a:p>
            <a:r>
              <a:rPr lang="nl-NL" sz="1200">
                <a:latin typeface="Calibri"/>
                <a:ea typeface="Calibri"/>
                <a:cs typeface="Calibri"/>
              </a:rPr>
              <a:t>chocolate</a:t>
            </a:r>
          </a:p>
        </p:txBody>
      </p:sp>
      <p:sp>
        <p:nvSpPr>
          <p:cNvPr id="82" name="Tekstvak 14">
            <a:extLst>
              <a:ext uri="{FF2B5EF4-FFF2-40B4-BE49-F238E27FC236}">
                <a16:creationId xmlns:a16="http://schemas.microsoft.com/office/drawing/2014/main" id="{BA2082D5-AE66-5551-2F49-74341133F0E3}"/>
              </a:ext>
            </a:extLst>
          </p:cNvPr>
          <p:cNvSpPr txBox="1"/>
          <p:nvPr/>
        </p:nvSpPr>
        <p:spPr>
          <a:xfrm>
            <a:off x="2798880" y="4855753"/>
            <a:ext cx="657552" cy="276999"/>
          </a:xfrm>
          <a:prstGeom prst="rect">
            <a:avLst/>
          </a:prstGeom>
          <a:noFill/>
        </p:spPr>
        <p:txBody>
          <a:bodyPr wrap="none" rtlCol="0">
            <a:spAutoFit/>
          </a:bodyPr>
          <a:lstStyle/>
          <a:p>
            <a:r>
              <a:rPr lang="nl-NL" sz="1200" err="1">
                <a:latin typeface="Calibri"/>
                <a:ea typeface="Calibri"/>
                <a:cs typeface="Calibri"/>
              </a:rPr>
              <a:t>candles</a:t>
            </a:r>
            <a:endParaRPr lang="nl-NL" sz="1200">
              <a:latin typeface="Calibri"/>
              <a:ea typeface="Calibri"/>
              <a:cs typeface="Calibri"/>
            </a:endParaRPr>
          </a:p>
        </p:txBody>
      </p:sp>
      <p:sp>
        <p:nvSpPr>
          <p:cNvPr id="83" name="Tekstvak 9">
            <a:extLst>
              <a:ext uri="{FF2B5EF4-FFF2-40B4-BE49-F238E27FC236}">
                <a16:creationId xmlns:a16="http://schemas.microsoft.com/office/drawing/2014/main" id="{1951DF1E-A037-366E-D126-77CA82BCD710}"/>
              </a:ext>
            </a:extLst>
          </p:cNvPr>
          <p:cNvSpPr txBox="1"/>
          <p:nvPr/>
        </p:nvSpPr>
        <p:spPr>
          <a:xfrm>
            <a:off x="2959300" y="4549082"/>
            <a:ext cx="572593" cy="276999"/>
          </a:xfrm>
          <a:prstGeom prst="rect">
            <a:avLst/>
          </a:prstGeom>
          <a:noFill/>
        </p:spPr>
        <p:txBody>
          <a:bodyPr wrap="square" lIns="91440" tIns="45720" rIns="91440" bIns="45720" rtlCol="0" anchor="t">
            <a:spAutoFit/>
          </a:bodyPr>
          <a:lstStyle/>
          <a:p>
            <a:r>
              <a:rPr lang="nl-NL" sz="1200" dirty="0">
                <a:latin typeface="Calibri"/>
                <a:ea typeface="Calibri"/>
                <a:cs typeface="Calibri"/>
              </a:rPr>
              <a:t>oven</a:t>
            </a:r>
          </a:p>
        </p:txBody>
      </p:sp>
    </p:spTree>
    <p:extLst>
      <p:ext uri="{BB962C8B-B14F-4D97-AF65-F5344CB8AC3E}">
        <p14:creationId xmlns:p14="http://schemas.microsoft.com/office/powerpoint/2010/main" val="103429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3FA3487-B3E5-CCC9-D929-2870206707BC}"/>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E44E8C95-A951-15A3-86DA-94EFDF19088F}"/>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C09F8610-FAAF-BF96-54BA-7C257F43C0CB}"/>
              </a:ext>
            </a:extLst>
          </p:cNvPr>
          <p:cNvSpPr>
            <a:spLocks noGrp="1"/>
          </p:cNvSpPr>
          <p:nvPr>
            <p:ph type="body" idx="1"/>
          </p:nvPr>
        </p:nvSpPr>
        <p:spPr>
          <a:xfrm>
            <a:off x="947336" y="794627"/>
            <a:ext cx="10295311" cy="5730683"/>
          </a:xfrm>
        </p:spPr>
        <p:txBody>
          <a:bodyPr/>
          <a:lstStyle/>
          <a:p>
            <a:pPr marL="114300" indent="0">
              <a:buNone/>
            </a:pPr>
            <a:r>
              <a:rPr lang="nl-NL" sz="3200" err="1">
                <a:solidFill>
                  <a:schemeClr val="tx1"/>
                </a:solidFill>
                <a:latin typeface="Calibri"/>
              </a:rPr>
              <a:t>Questions</a:t>
            </a:r>
            <a:r>
              <a:rPr lang="nl-NL" sz="3200" dirty="0">
                <a:solidFill>
                  <a:schemeClr val="tx1"/>
                </a:solidFill>
                <a:latin typeface="Calibri"/>
              </a:rPr>
              <a:t> </a:t>
            </a:r>
            <a:r>
              <a:rPr lang="nl-NL" sz="3200" err="1">
                <a:solidFill>
                  <a:schemeClr val="tx1"/>
                </a:solidFill>
                <a:latin typeface="Calibri"/>
              </a:rPr>
              <a:t>about</a:t>
            </a:r>
            <a:r>
              <a:rPr lang="nl-NL" sz="3200" dirty="0">
                <a:solidFill>
                  <a:schemeClr val="tx1"/>
                </a:solidFill>
                <a:latin typeface="Calibri"/>
              </a:rPr>
              <a:t> </a:t>
            </a:r>
            <a:r>
              <a:rPr lang="nl-NL" sz="3200" err="1">
                <a:solidFill>
                  <a:schemeClr val="tx1"/>
                </a:solidFill>
                <a:latin typeface="Calibri"/>
              </a:rPr>
              <a:t>the</a:t>
            </a:r>
            <a:r>
              <a:rPr lang="nl-NL" sz="3200" dirty="0">
                <a:solidFill>
                  <a:schemeClr val="tx1"/>
                </a:solidFill>
                <a:latin typeface="Calibri"/>
              </a:rPr>
              <a:t> assemblage </a:t>
            </a:r>
          </a:p>
          <a:p>
            <a:pPr marL="114300" indent="0">
              <a:buNone/>
            </a:pPr>
            <a:r>
              <a:rPr lang="nl-NL" dirty="0" err="1">
                <a:solidFill>
                  <a:schemeClr val="tx1"/>
                </a:solidFill>
                <a:latin typeface="Calibri"/>
                <a:ea typeface="Calibri"/>
                <a:cs typeface="Calibri"/>
              </a:rPr>
              <a:t>To</a:t>
            </a:r>
            <a:r>
              <a:rPr lang="nl-NL" dirty="0">
                <a:solidFill>
                  <a:schemeClr val="tx1"/>
                </a:solidFill>
                <a:latin typeface="Calibri"/>
                <a:ea typeface="Calibri"/>
                <a:cs typeface="Calibri"/>
              </a:rPr>
              <a:t> </a:t>
            </a:r>
            <a:r>
              <a:rPr lang="nl-NL" dirty="0" err="1">
                <a:solidFill>
                  <a:schemeClr val="tx1"/>
                </a:solidFill>
                <a:latin typeface="Calibri"/>
                <a:ea typeface="Calibri"/>
                <a:cs typeface="Calibri"/>
              </a:rPr>
              <a:t>gain</a:t>
            </a:r>
            <a:r>
              <a:rPr lang="nl-NL" dirty="0">
                <a:solidFill>
                  <a:schemeClr val="tx1"/>
                </a:solidFill>
                <a:latin typeface="Calibri"/>
                <a:ea typeface="Calibri"/>
                <a:cs typeface="Calibri"/>
              </a:rPr>
              <a:t> a </a:t>
            </a:r>
            <a:r>
              <a:rPr lang="nl-NL" dirty="0" err="1">
                <a:solidFill>
                  <a:schemeClr val="tx1"/>
                </a:solidFill>
                <a:latin typeface="Calibri"/>
                <a:ea typeface="Calibri"/>
                <a:cs typeface="Calibri"/>
              </a:rPr>
              <a:t>better</a:t>
            </a:r>
            <a:r>
              <a:rPr lang="nl-NL" dirty="0">
                <a:solidFill>
                  <a:schemeClr val="tx1"/>
                </a:solidFill>
                <a:latin typeface="Calibri"/>
                <a:ea typeface="Calibri"/>
                <a:cs typeface="Calibri"/>
              </a:rPr>
              <a:t> </a:t>
            </a:r>
            <a:r>
              <a:rPr lang="nl-NL" dirty="0" err="1">
                <a:solidFill>
                  <a:schemeClr val="tx1"/>
                </a:solidFill>
                <a:latin typeface="Calibri"/>
                <a:ea typeface="Calibri"/>
                <a:cs typeface="Calibri"/>
              </a:rPr>
              <a:t>understanding</a:t>
            </a:r>
            <a:r>
              <a:rPr lang="nl-NL" dirty="0">
                <a:solidFill>
                  <a:schemeClr val="tx1"/>
                </a:solidFill>
                <a:latin typeface="Calibri"/>
                <a:ea typeface="Calibri"/>
                <a:cs typeface="Calibri"/>
              </a:rPr>
              <a:t> of </a:t>
            </a:r>
            <a:r>
              <a:rPr lang="nl-NL" dirty="0" err="1">
                <a:solidFill>
                  <a:schemeClr val="tx1"/>
                </a:solidFill>
                <a:latin typeface="Calibri"/>
                <a:ea typeface="Calibri"/>
                <a:cs typeface="Calibri"/>
              </a:rPr>
              <a:t>the</a:t>
            </a:r>
            <a:r>
              <a:rPr lang="nl-NL" dirty="0">
                <a:solidFill>
                  <a:schemeClr val="tx1"/>
                </a:solidFill>
                <a:latin typeface="Calibri"/>
                <a:ea typeface="Calibri"/>
                <a:cs typeface="Calibri"/>
              </a:rPr>
              <a:t> assemblage, d</a:t>
            </a:r>
            <a:r>
              <a:rPr lang="nl-NL" dirty="0">
                <a:solidFill>
                  <a:schemeClr val="tx1"/>
                </a:solidFill>
                <a:latin typeface="Calibri"/>
                <a:ea typeface="Calibri"/>
              </a:rPr>
              <a:t>esigners</a:t>
            </a:r>
            <a:r>
              <a:rPr lang="nl-NL" dirty="0">
                <a:solidFill>
                  <a:schemeClr val="tx1"/>
                </a:solidFill>
                <a:latin typeface="Calibri"/>
              </a:rPr>
              <a:t> </a:t>
            </a:r>
            <a:r>
              <a:rPr lang="nl-NL" dirty="0" err="1">
                <a:solidFill>
                  <a:schemeClr val="tx1"/>
                </a:solidFill>
                <a:latin typeface="Calibri"/>
              </a:rPr>
              <a:t>may</a:t>
            </a:r>
            <a:r>
              <a:rPr lang="nl-NL" dirty="0">
                <a:solidFill>
                  <a:schemeClr val="tx1"/>
                </a:solidFill>
                <a:latin typeface="Calibri"/>
              </a:rPr>
              <a:t> </a:t>
            </a:r>
            <a:r>
              <a:rPr lang="nl-NL" dirty="0" err="1">
                <a:solidFill>
                  <a:schemeClr val="tx1"/>
                </a:solidFill>
                <a:latin typeface="Calibri"/>
              </a:rPr>
              <a:t>ask</a:t>
            </a:r>
            <a:r>
              <a:rPr lang="nl-NL" dirty="0">
                <a:solidFill>
                  <a:schemeClr val="tx1"/>
                </a:solidFill>
                <a:latin typeface="Calibri"/>
              </a:rPr>
              <a:t> </a:t>
            </a:r>
            <a:r>
              <a:rPr lang="nl-NL" dirty="0" err="1">
                <a:solidFill>
                  <a:schemeClr val="tx1"/>
                </a:solidFill>
                <a:latin typeface="Calibri"/>
              </a:rPr>
              <a:t>themselves</a:t>
            </a:r>
            <a:r>
              <a:rPr lang="nl-NL" dirty="0">
                <a:solidFill>
                  <a:schemeClr val="tx1"/>
                </a:solidFill>
                <a:latin typeface="Calibri"/>
              </a:rPr>
              <a:t>:</a:t>
            </a:r>
            <a:br>
              <a:rPr lang="nl-NL" dirty="0">
                <a:latin typeface="Calibri"/>
              </a:rPr>
            </a:br>
            <a:endParaRPr lang="nl-NL">
              <a:solidFill>
                <a:schemeClr val="tx1"/>
              </a:solidFill>
              <a:latin typeface="Calibri"/>
            </a:endParaRPr>
          </a:p>
          <a:p>
            <a:pPr marL="114300" indent="0">
              <a:buNone/>
            </a:pPr>
            <a:r>
              <a:rPr lang="nl-NL" b="1" dirty="0" err="1">
                <a:solidFill>
                  <a:schemeClr val="tx1"/>
                </a:solidFill>
                <a:latin typeface="Calibri"/>
                <a:cs typeface="Calibri"/>
              </a:rPr>
              <a:t>What</a:t>
            </a:r>
            <a:r>
              <a:rPr lang="nl-NL" b="1" dirty="0">
                <a:solidFill>
                  <a:schemeClr val="tx1"/>
                </a:solidFill>
                <a:latin typeface="Calibri"/>
                <a:cs typeface="Calibri"/>
              </a:rPr>
              <a:t> is </a:t>
            </a:r>
            <a:r>
              <a:rPr lang="nl-NL" b="1" dirty="0" err="1">
                <a:solidFill>
                  <a:schemeClr val="tx1"/>
                </a:solidFill>
                <a:latin typeface="Calibri"/>
                <a:cs typeface="Calibri"/>
              </a:rPr>
              <a:t>the</a:t>
            </a:r>
            <a:r>
              <a:rPr lang="nl-NL" b="1" dirty="0">
                <a:solidFill>
                  <a:schemeClr val="tx1"/>
                </a:solidFill>
                <a:latin typeface="Calibri"/>
                <a:cs typeface="Calibri"/>
              </a:rPr>
              <a:t> </a:t>
            </a:r>
            <a:r>
              <a:rPr lang="nl-NL" b="1" dirty="0" err="1">
                <a:solidFill>
                  <a:schemeClr val="tx1"/>
                </a:solidFill>
                <a:latin typeface="Calibri"/>
                <a:cs typeface="Calibri"/>
              </a:rPr>
              <a:t>structure</a:t>
            </a:r>
            <a:r>
              <a:rPr lang="nl-NL" b="1" dirty="0">
                <a:solidFill>
                  <a:schemeClr val="tx1"/>
                </a:solidFill>
                <a:latin typeface="Calibri"/>
                <a:cs typeface="Calibri"/>
              </a:rPr>
              <a:t> of </a:t>
            </a:r>
            <a:r>
              <a:rPr lang="nl-NL" b="1" dirty="0" err="1">
                <a:solidFill>
                  <a:schemeClr val="tx1"/>
                </a:solidFill>
                <a:latin typeface="Calibri"/>
                <a:cs typeface="Calibri"/>
              </a:rPr>
              <a:t>the</a:t>
            </a:r>
            <a:r>
              <a:rPr lang="nl-NL" b="1" dirty="0">
                <a:solidFill>
                  <a:schemeClr val="tx1"/>
                </a:solidFill>
                <a:latin typeface="Calibri"/>
                <a:cs typeface="Calibri"/>
              </a:rPr>
              <a:t> assemblage?</a:t>
            </a:r>
          </a:p>
          <a:p>
            <a:r>
              <a:rPr lang="en-US" dirty="0">
                <a:solidFill>
                  <a:schemeClr val="tx1"/>
                </a:solidFill>
                <a:latin typeface="Calibri"/>
                <a:ea typeface="Calibri"/>
                <a:cs typeface="Calibri"/>
              </a:rPr>
              <a:t>What are all the elements of a specific assemblage that make up the social and environmental ties between human</a:t>
            </a:r>
            <a:r>
              <a:rPr lang="en-US" sz="1800" dirty="0">
                <a:solidFill>
                  <a:schemeClr val="tx1"/>
                </a:solidFill>
                <a:latin typeface="Calibri"/>
                <a:ea typeface="Calibri"/>
                <a:cs typeface="Calibri"/>
              </a:rPr>
              <a:t> and </a:t>
            </a:r>
            <a:r>
              <a:rPr lang="en-US" dirty="0">
                <a:solidFill>
                  <a:schemeClr val="tx1"/>
                </a:solidFill>
                <a:latin typeface="Calibri"/>
                <a:ea typeface="Calibri"/>
                <a:cs typeface="Calibri"/>
              </a:rPr>
              <a:t>more-than-human actors</a:t>
            </a:r>
            <a:r>
              <a:rPr lang="en-US" sz="1800" dirty="0">
                <a:solidFill>
                  <a:schemeClr val="tx1"/>
                </a:solidFill>
                <a:latin typeface="Calibri"/>
                <a:ea typeface="Calibri"/>
                <a:cs typeface="Calibri"/>
              </a:rPr>
              <a:t>?</a:t>
            </a:r>
            <a:endParaRPr lang="nl-NL" dirty="0">
              <a:solidFill>
                <a:schemeClr val="tx1"/>
              </a:solidFill>
              <a:latin typeface="Calibri"/>
              <a:ea typeface="Calibri"/>
              <a:cs typeface="Calibri"/>
            </a:endParaRPr>
          </a:p>
          <a:p>
            <a:r>
              <a:rPr lang="en-US" sz="1800" dirty="0">
                <a:solidFill>
                  <a:schemeClr val="tx1"/>
                </a:solidFill>
                <a:latin typeface="Calibri"/>
                <a:ea typeface="Calibri"/>
                <a:cs typeface="Calibri"/>
              </a:rPr>
              <a:t>How is the assemblage held together and by which types of connection?</a:t>
            </a:r>
            <a:endParaRPr lang="nl-NL" sz="1800" dirty="0">
              <a:solidFill>
                <a:schemeClr val="tx1"/>
              </a:solidFill>
              <a:latin typeface="Calibri"/>
              <a:ea typeface="Calibri"/>
              <a:cs typeface="Calibri"/>
            </a:endParaRPr>
          </a:p>
          <a:p>
            <a:pPr marL="114300" indent="0">
              <a:buNone/>
            </a:pPr>
            <a:br>
              <a:rPr lang="nl-NL" dirty="0">
                <a:latin typeface="Calibri"/>
                <a:cs typeface="Calibri"/>
              </a:rPr>
            </a:br>
            <a:r>
              <a:rPr lang="nl-NL" b="1" dirty="0">
                <a:solidFill>
                  <a:schemeClr val="tx1"/>
                </a:solidFill>
                <a:latin typeface="Calibri"/>
                <a:cs typeface="Calibri"/>
              </a:rPr>
              <a:t>How does action take </a:t>
            </a:r>
            <a:r>
              <a:rPr lang="nl-NL" b="1" dirty="0" err="1">
                <a:solidFill>
                  <a:schemeClr val="tx1"/>
                </a:solidFill>
                <a:latin typeface="Calibri"/>
                <a:cs typeface="Calibri"/>
              </a:rPr>
              <a:t>place</a:t>
            </a:r>
            <a:r>
              <a:rPr lang="nl-NL" b="1" dirty="0">
                <a:solidFill>
                  <a:schemeClr val="tx1"/>
                </a:solidFill>
                <a:latin typeface="Calibri"/>
                <a:cs typeface="Calibri"/>
              </a:rPr>
              <a:t> in </a:t>
            </a:r>
            <a:r>
              <a:rPr lang="nl-NL" b="1" dirty="0" err="1">
                <a:solidFill>
                  <a:schemeClr val="tx1"/>
                </a:solidFill>
                <a:latin typeface="Calibri"/>
                <a:cs typeface="Calibri"/>
              </a:rPr>
              <a:t>the</a:t>
            </a:r>
            <a:r>
              <a:rPr lang="nl-NL" b="1" dirty="0">
                <a:solidFill>
                  <a:schemeClr val="tx1"/>
                </a:solidFill>
                <a:latin typeface="Calibri"/>
                <a:cs typeface="Calibri"/>
              </a:rPr>
              <a:t> assemblage?</a:t>
            </a:r>
          </a:p>
          <a:p>
            <a:r>
              <a:rPr lang="en-US" dirty="0">
                <a:solidFill>
                  <a:schemeClr val="tx1"/>
                </a:solidFill>
                <a:latin typeface="Calibri"/>
                <a:ea typeface="Calibri"/>
                <a:cs typeface="Calibri"/>
              </a:rPr>
              <a:t>What are the key actions that mobilize the assemblage? And who and what can be held accountable for an action?</a:t>
            </a:r>
          </a:p>
          <a:p>
            <a:pPr marL="457200" lvl="1">
              <a:spcBef>
                <a:spcPts val="750"/>
              </a:spcBef>
            </a:pPr>
            <a:r>
              <a:rPr lang="en-US" sz="1800" dirty="0">
                <a:solidFill>
                  <a:schemeClr val="tx1"/>
                </a:solidFill>
                <a:latin typeface="Calibri"/>
                <a:ea typeface="Calibri"/>
                <a:cs typeface="Calibri"/>
              </a:rPr>
              <a:t>Which action influences or is influenced by which humans or more-than-humans act in the assemblage, in what ways?</a:t>
            </a:r>
          </a:p>
          <a:p>
            <a:pPr marL="571500" lvl="1" indent="0">
              <a:buNone/>
            </a:pPr>
            <a:endParaRPr lang="nl-NL">
              <a:solidFill>
                <a:schemeClr val="tx1"/>
              </a:solidFill>
              <a:latin typeface="Calibri"/>
              <a:cs typeface="Calibri" panose="020F0502020204030204" pitchFamily="34" charset="0"/>
            </a:endParaRPr>
          </a:p>
          <a:p>
            <a:endParaRPr lang="en-GB">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27628486-2016-B638-13EF-D9F19F8A1AE3}"/>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188898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9124C189-9F03-A845-A9F9-7423120F096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5FAD06F-76E1-2AA0-FC08-3BC5D8861937}"/>
              </a:ext>
            </a:extLst>
          </p:cNvPr>
          <p:cNvPicPr>
            <a:picLocks noChangeAspect="1"/>
          </p:cNvPicPr>
          <p:nvPr/>
        </p:nvPicPr>
        <p:blipFill>
          <a:blip r:embed="rId3"/>
          <a:srcRect t="-416" r="-210"/>
          <a:stretch>
            <a:fillRect/>
          </a:stretch>
        </p:blipFill>
        <p:spPr>
          <a:xfrm>
            <a:off x="1459477" y="427959"/>
            <a:ext cx="6359403" cy="5997908"/>
          </a:xfrm>
          <a:prstGeom prst="rect">
            <a:avLst/>
          </a:prstGeom>
        </p:spPr>
      </p:pic>
      <p:sp>
        <p:nvSpPr>
          <p:cNvPr id="3" name="Platshållare för text 2">
            <a:extLst>
              <a:ext uri="{FF2B5EF4-FFF2-40B4-BE49-F238E27FC236}">
                <a16:creationId xmlns:a16="http://schemas.microsoft.com/office/drawing/2014/main" id="{FD58F931-D157-F412-35AB-66EEEC2ECAD1}"/>
              </a:ext>
            </a:extLst>
          </p:cNvPr>
          <p:cNvSpPr>
            <a:spLocks noGrp="1"/>
          </p:cNvSpPr>
          <p:nvPr>
            <p:ph type="body" idx="1"/>
          </p:nvPr>
        </p:nvSpPr>
        <p:spPr>
          <a:xfrm>
            <a:off x="758220" y="805489"/>
            <a:ext cx="5129350" cy="2720369"/>
          </a:xfrm>
        </p:spPr>
        <p:txBody>
          <a:bodyPr/>
          <a:lstStyle/>
          <a:p>
            <a:pPr marL="114300" indent="0">
              <a:buNone/>
            </a:pPr>
            <a:r>
              <a:rPr lang="nl-NL" sz="3200" dirty="0">
                <a:solidFill>
                  <a:schemeClr val="tx1"/>
                </a:solidFill>
                <a:latin typeface="Calibri"/>
              </a:rPr>
              <a:t>Panorama</a:t>
            </a:r>
            <a:br>
              <a:rPr lang="nl-NL" sz="3600" dirty="0">
                <a:latin typeface="Calibri"/>
              </a:rPr>
            </a:br>
            <a:endParaRPr lang="nl-NL" sz="1200">
              <a:solidFill>
                <a:schemeClr val="tx1"/>
              </a:solidFill>
              <a:latin typeface="Calibri"/>
            </a:endParaRPr>
          </a:p>
          <a:p>
            <a:pPr marL="114300" indent="0">
              <a:buNone/>
            </a:pPr>
            <a:r>
              <a:rPr lang="nl-NL" sz="2000" err="1">
                <a:solidFill>
                  <a:schemeClr val="tx1"/>
                </a:solidFill>
                <a:latin typeface="Calibri"/>
              </a:rPr>
              <a:t>Your</a:t>
            </a:r>
            <a:r>
              <a:rPr lang="nl-NL" sz="2000" dirty="0">
                <a:solidFill>
                  <a:schemeClr val="tx1"/>
                </a:solidFill>
                <a:latin typeface="Calibri"/>
              </a:rPr>
              <a:t> view on </a:t>
            </a:r>
            <a:r>
              <a:rPr lang="nl-NL" sz="2000" err="1">
                <a:solidFill>
                  <a:schemeClr val="tx1"/>
                </a:solidFill>
                <a:latin typeface="Calibri"/>
              </a:rPr>
              <a:t>an</a:t>
            </a:r>
            <a:r>
              <a:rPr lang="nl-NL" sz="2000" dirty="0">
                <a:solidFill>
                  <a:schemeClr val="tx1"/>
                </a:solidFill>
                <a:latin typeface="Calibri"/>
              </a:rPr>
              <a:t> assemblage is </a:t>
            </a:r>
            <a:r>
              <a:rPr lang="nl-NL" sz="2000" err="1">
                <a:solidFill>
                  <a:schemeClr val="tx1"/>
                </a:solidFill>
                <a:latin typeface="Calibri"/>
              </a:rPr>
              <a:t>always</a:t>
            </a:r>
            <a:r>
              <a:rPr lang="nl-NL" sz="2000" dirty="0">
                <a:solidFill>
                  <a:schemeClr val="tx1"/>
                </a:solidFill>
                <a:latin typeface="Calibri"/>
              </a:rPr>
              <a:t> </a:t>
            </a:r>
            <a:r>
              <a:rPr lang="nl-NL" sz="2000" err="1">
                <a:solidFill>
                  <a:schemeClr val="tx1"/>
                </a:solidFill>
                <a:latin typeface="Calibri"/>
              </a:rPr>
              <a:t>limited</a:t>
            </a:r>
            <a:r>
              <a:rPr lang="nl-NL" sz="2000" dirty="0">
                <a:solidFill>
                  <a:schemeClr val="tx1"/>
                </a:solidFill>
                <a:latin typeface="Calibri"/>
              </a:rPr>
              <a:t> </a:t>
            </a:r>
            <a:r>
              <a:rPr lang="nl-NL" sz="2000" err="1">
                <a:solidFill>
                  <a:schemeClr val="tx1"/>
                </a:solidFill>
                <a:latin typeface="Calibri"/>
              </a:rPr>
              <a:t>to</a:t>
            </a:r>
            <a:r>
              <a:rPr lang="nl-NL" sz="2000" dirty="0">
                <a:solidFill>
                  <a:schemeClr val="tx1"/>
                </a:solidFill>
                <a:latin typeface="Calibri"/>
              </a:rPr>
              <a:t> a panorama (</a:t>
            </a:r>
            <a:r>
              <a:rPr lang="nl-NL" sz="2000" err="1">
                <a:solidFill>
                  <a:schemeClr val="tx1"/>
                </a:solidFill>
                <a:latin typeface="Calibri"/>
              </a:rPr>
              <a:t>Latour</a:t>
            </a:r>
            <a:r>
              <a:rPr lang="nl-NL" sz="2000" dirty="0">
                <a:solidFill>
                  <a:schemeClr val="tx1"/>
                </a:solidFill>
                <a:latin typeface="Calibri"/>
              </a:rPr>
              <a:t>, 2005).</a:t>
            </a:r>
          </a:p>
          <a:p>
            <a:pPr marL="114300" indent="0">
              <a:buNone/>
            </a:pPr>
            <a:endParaRPr lang="nl-NL" sz="2400" dirty="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41681B2F-5B05-5C3E-1506-A74B79A8140A}"/>
              </a:ext>
            </a:extLst>
          </p:cNvPr>
          <p:cNvPicPr>
            <a:picLocks noChangeAspect="1"/>
          </p:cNvPicPr>
          <p:nvPr/>
        </p:nvPicPr>
        <p:blipFill>
          <a:blip r:embed="rId4"/>
          <a:stretch>
            <a:fillRect/>
          </a:stretch>
        </p:blipFill>
        <p:spPr>
          <a:xfrm>
            <a:off x="10375846" y="123664"/>
            <a:ext cx="1506392" cy="386604"/>
          </a:xfrm>
          <a:prstGeom prst="rect">
            <a:avLst/>
          </a:prstGeom>
        </p:spPr>
      </p:pic>
      <p:sp>
        <p:nvSpPr>
          <p:cNvPr id="4" name="TextBox 3">
            <a:extLst>
              <a:ext uri="{FF2B5EF4-FFF2-40B4-BE49-F238E27FC236}">
                <a16:creationId xmlns:a16="http://schemas.microsoft.com/office/drawing/2014/main" id="{990BC3D3-20C0-ED04-9905-C168588360A2}"/>
              </a:ext>
            </a:extLst>
          </p:cNvPr>
          <p:cNvSpPr txBox="1"/>
          <p:nvPr/>
        </p:nvSpPr>
        <p:spPr>
          <a:xfrm>
            <a:off x="8888262" y="2426945"/>
            <a:ext cx="238847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baseline="0" dirty="0">
                <a:latin typeface="Calibri"/>
              </a:rPr>
              <a:t>Different points of view </a:t>
            </a:r>
            <a:r>
              <a:rPr lang="nl-NL" sz="2000" baseline="0" err="1">
                <a:latin typeface="Calibri"/>
              </a:rPr>
              <a:t>result</a:t>
            </a:r>
            <a:r>
              <a:rPr lang="nl-NL" sz="2000" baseline="0" dirty="0">
                <a:latin typeface="Calibri"/>
              </a:rPr>
              <a:t> in different </a:t>
            </a:r>
            <a:r>
              <a:rPr lang="nl-NL" sz="2000" baseline="0" err="1">
                <a:latin typeface="Calibri"/>
              </a:rPr>
              <a:t>panoramas</a:t>
            </a:r>
            <a:r>
              <a:rPr lang="nl-NL" sz="2000" baseline="0" dirty="0">
                <a:latin typeface="Calibri"/>
              </a:rPr>
              <a:t>. It is </a:t>
            </a:r>
            <a:r>
              <a:rPr lang="nl-NL" sz="2000" baseline="0" err="1">
                <a:latin typeface="Calibri"/>
              </a:rPr>
              <a:t>not</a:t>
            </a:r>
            <a:r>
              <a:rPr lang="nl-NL" sz="2000" baseline="0" dirty="0">
                <a:latin typeface="Calibri"/>
              </a:rPr>
              <a:t> </a:t>
            </a:r>
            <a:r>
              <a:rPr lang="nl-NL" sz="2000" baseline="0" err="1">
                <a:latin typeface="Calibri"/>
              </a:rPr>
              <a:t>possible</a:t>
            </a:r>
            <a:r>
              <a:rPr lang="nl-NL" sz="2000" baseline="0" dirty="0">
                <a:latin typeface="Calibri"/>
              </a:rPr>
              <a:t> </a:t>
            </a:r>
            <a:r>
              <a:rPr lang="nl-NL" sz="2000" baseline="0" err="1">
                <a:latin typeface="Calibri"/>
              </a:rPr>
              <a:t>to</a:t>
            </a:r>
            <a:r>
              <a:rPr lang="nl-NL" sz="2000" baseline="0" dirty="0">
                <a:latin typeface="Calibri"/>
              </a:rPr>
              <a:t> </a:t>
            </a:r>
            <a:r>
              <a:rPr lang="nl-NL" sz="2000" baseline="0" err="1">
                <a:latin typeface="Calibri"/>
              </a:rPr>
              <a:t>gather</a:t>
            </a:r>
            <a:r>
              <a:rPr lang="nl-NL" sz="2000" baseline="0" dirty="0">
                <a:latin typeface="Calibri"/>
              </a:rPr>
              <a:t> </a:t>
            </a:r>
            <a:r>
              <a:rPr lang="nl-NL" sz="2000" baseline="0" err="1">
                <a:latin typeface="Calibri"/>
              </a:rPr>
              <a:t>all</a:t>
            </a:r>
            <a:r>
              <a:rPr lang="nl-NL" sz="2000" baseline="0" dirty="0">
                <a:latin typeface="Calibri"/>
              </a:rPr>
              <a:t> points of view.</a:t>
            </a:r>
            <a:endParaRPr lang="en-US" sz="2000" dirty="0">
              <a:latin typeface="Calibri"/>
            </a:endParaRPr>
          </a:p>
          <a:p>
            <a:pPr algn="ctr"/>
            <a:endParaRPr lang="en-US" sz="2000" dirty="0">
              <a:latin typeface="Calibri"/>
            </a:endParaRPr>
          </a:p>
        </p:txBody>
      </p:sp>
      <p:sp>
        <p:nvSpPr>
          <p:cNvPr id="6" name="TextBox 5">
            <a:extLst>
              <a:ext uri="{FF2B5EF4-FFF2-40B4-BE49-F238E27FC236}">
                <a16:creationId xmlns:a16="http://schemas.microsoft.com/office/drawing/2014/main" id="{ED30F165-8F40-9D4F-A46C-8A8888ED594C}"/>
              </a:ext>
            </a:extLst>
          </p:cNvPr>
          <p:cNvSpPr txBox="1"/>
          <p:nvPr/>
        </p:nvSpPr>
        <p:spPr>
          <a:xfrm>
            <a:off x="919390" y="4390027"/>
            <a:ext cx="426014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err="1">
                <a:latin typeface="Calibri"/>
              </a:rPr>
              <a:t>By</a:t>
            </a:r>
            <a:r>
              <a:rPr lang="nl-NL" sz="2000" dirty="0">
                <a:latin typeface="Calibri"/>
              </a:rPr>
              <a:t> </a:t>
            </a:r>
            <a:r>
              <a:rPr lang="nl-NL" sz="2000" err="1">
                <a:latin typeface="Calibri"/>
              </a:rPr>
              <a:t>sharing</a:t>
            </a:r>
            <a:r>
              <a:rPr lang="nl-NL" sz="2000" baseline="0" dirty="0">
                <a:latin typeface="Calibri"/>
              </a:rPr>
              <a:t> </a:t>
            </a:r>
            <a:r>
              <a:rPr lang="nl-NL" sz="2000" baseline="0" err="1">
                <a:latin typeface="Calibri"/>
              </a:rPr>
              <a:t>your</a:t>
            </a:r>
            <a:r>
              <a:rPr lang="nl-NL" sz="2000" baseline="0" dirty="0">
                <a:latin typeface="Calibri"/>
              </a:rPr>
              <a:t> panorama </a:t>
            </a:r>
            <a:r>
              <a:rPr lang="nl-NL" sz="2000" baseline="0" err="1">
                <a:latin typeface="Calibri"/>
              </a:rPr>
              <a:t>with</a:t>
            </a:r>
            <a:r>
              <a:rPr lang="nl-NL" sz="2000" baseline="0" dirty="0">
                <a:latin typeface="Calibri"/>
              </a:rPr>
              <a:t> </a:t>
            </a:r>
            <a:r>
              <a:rPr lang="nl-NL" sz="2000" baseline="0" err="1">
                <a:latin typeface="Calibri"/>
              </a:rPr>
              <a:t>others</a:t>
            </a:r>
            <a:r>
              <a:rPr lang="nl-NL" sz="2000" dirty="0">
                <a:latin typeface="Calibri"/>
              </a:rPr>
              <a:t>, </a:t>
            </a:r>
            <a:r>
              <a:rPr lang="nl-NL" sz="2000" err="1">
                <a:latin typeface="Calibri"/>
              </a:rPr>
              <a:t>and</a:t>
            </a:r>
            <a:r>
              <a:rPr lang="nl-NL" sz="2000" dirty="0">
                <a:latin typeface="Calibri"/>
              </a:rPr>
              <a:t> </a:t>
            </a:r>
            <a:r>
              <a:rPr lang="nl-NL" sz="2000" err="1">
                <a:latin typeface="Calibri"/>
              </a:rPr>
              <a:t>through</a:t>
            </a:r>
            <a:r>
              <a:rPr lang="nl-NL" sz="2000" dirty="0">
                <a:latin typeface="Calibri"/>
              </a:rPr>
              <a:t> </a:t>
            </a:r>
            <a:r>
              <a:rPr lang="nl-NL" sz="2000" err="1">
                <a:latin typeface="Calibri"/>
              </a:rPr>
              <a:t>collaboration</a:t>
            </a:r>
            <a:r>
              <a:rPr lang="nl-NL" sz="2000" baseline="0" dirty="0">
                <a:latin typeface="Calibri"/>
              </a:rPr>
              <a:t>, </a:t>
            </a:r>
            <a:r>
              <a:rPr lang="nl-NL" sz="2000" baseline="0" err="1">
                <a:latin typeface="Calibri"/>
              </a:rPr>
              <a:t>you</a:t>
            </a:r>
            <a:r>
              <a:rPr lang="nl-NL" sz="2000" baseline="0" dirty="0">
                <a:latin typeface="Calibri"/>
              </a:rPr>
              <a:t> </a:t>
            </a:r>
            <a:r>
              <a:rPr lang="nl-NL" sz="2000" baseline="0" err="1">
                <a:latin typeface="Calibri"/>
              </a:rPr>
              <a:t>can</a:t>
            </a:r>
            <a:r>
              <a:rPr lang="nl-NL" sz="2000" baseline="0" dirty="0">
                <a:latin typeface="Calibri"/>
              </a:rPr>
              <a:t> </a:t>
            </a:r>
            <a:r>
              <a:rPr lang="nl-NL" sz="2000" baseline="0" err="1">
                <a:latin typeface="Calibri"/>
              </a:rPr>
              <a:t>refine</a:t>
            </a:r>
            <a:r>
              <a:rPr lang="nl-NL" sz="2000" baseline="0" dirty="0">
                <a:latin typeface="Calibri"/>
              </a:rPr>
              <a:t> </a:t>
            </a:r>
            <a:r>
              <a:rPr lang="nl-NL" sz="2000" baseline="0" err="1">
                <a:latin typeface="Calibri"/>
              </a:rPr>
              <a:t>your</a:t>
            </a:r>
            <a:r>
              <a:rPr lang="nl-NL" sz="2000" baseline="0" dirty="0">
                <a:latin typeface="Calibri"/>
              </a:rPr>
              <a:t> panorama </a:t>
            </a:r>
            <a:r>
              <a:rPr lang="nl-NL" sz="2000" baseline="0" err="1">
                <a:latin typeface="Calibri"/>
              </a:rPr>
              <a:t>until</a:t>
            </a:r>
            <a:r>
              <a:rPr lang="nl-NL" sz="2000" baseline="0" dirty="0">
                <a:latin typeface="Calibri"/>
              </a:rPr>
              <a:t> </a:t>
            </a:r>
            <a:r>
              <a:rPr lang="nl-NL" sz="2000" baseline="0" err="1">
                <a:latin typeface="Calibri"/>
              </a:rPr>
              <a:t>it</a:t>
            </a:r>
            <a:r>
              <a:rPr lang="nl-NL" sz="2000" baseline="0" dirty="0">
                <a:latin typeface="Calibri"/>
              </a:rPr>
              <a:t> </a:t>
            </a:r>
            <a:r>
              <a:rPr lang="nl-NL" sz="2000" baseline="0" err="1">
                <a:latin typeface="Calibri"/>
              </a:rPr>
              <a:t>feels</a:t>
            </a:r>
            <a:r>
              <a:rPr lang="nl-NL" sz="2000" baseline="0" dirty="0">
                <a:latin typeface="Calibri"/>
              </a:rPr>
              <a:t> like a coherent '</a:t>
            </a:r>
            <a:r>
              <a:rPr lang="nl-NL" sz="2000" baseline="0" err="1">
                <a:latin typeface="Calibri"/>
              </a:rPr>
              <a:t>whole</a:t>
            </a:r>
            <a:r>
              <a:rPr lang="nl-NL" sz="2000" baseline="0" dirty="0">
                <a:latin typeface="Calibri"/>
              </a:rPr>
              <a:t>'. </a:t>
            </a:r>
            <a:endParaRPr lang="en-US" sz="2000" dirty="0">
              <a:latin typeface="Calibri"/>
            </a:endParaRPr>
          </a:p>
          <a:p>
            <a:pPr algn="ctr"/>
            <a:endParaRPr lang="en-US" sz="2000" dirty="0">
              <a:latin typeface="Calibri"/>
            </a:endParaRPr>
          </a:p>
        </p:txBody>
      </p:sp>
      <p:cxnSp>
        <p:nvCxnSpPr>
          <p:cNvPr id="8" name="Straight Arrow Connector 7">
            <a:extLst>
              <a:ext uri="{FF2B5EF4-FFF2-40B4-BE49-F238E27FC236}">
                <a16:creationId xmlns:a16="http://schemas.microsoft.com/office/drawing/2014/main" id="{B6ED04D1-88A7-050C-B27F-B96F5E2B24B4}"/>
              </a:ext>
            </a:extLst>
          </p:cNvPr>
          <p:cNvCxnSpPr/>
          <p:nvPr/>
        </p:nvCxnSpPr>
        <p:spPr>
          <a:xfrm flipH="1" flipV="1">
            <a:off x="7799137" y="1083956"/>
            <a:ext cx="941135" cy="2397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FC1F07F-E45F-01CA-741E-6047F860A470}"/>
              </a:ext>
            </a:extLst>
          </p:cNvPr>
          <p:cNvCxnSpPr/>
          <p:nvPr/>
        </p:nvCxnSpPr>
        <p:spPr>
          <a:xfrm flipH="1">
            <a:off x="7783987" y="3457296"/>
            <a:ext cx="962302" cy="2376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CAE3679-6A0C-FC39-7530-EA69EEF29EB0}"/>
              </a:ext>
            </a:extLst>
          </p:cNvPr>
          <p:cNvCxnSpPr/>
          <p:nvPr/>
        </p:nvCxnSpPr>
        <p:spPr>
          <a:xfrm flipH="1" flipV="1">
            <a:off x="7818073" y="2453105"/>
            <a:ext cx="925764" cy="1007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D731133-96AC-1400-A331-BB2F26E00358}"/>
              </a:ext>
            </a:extLst>
          </p:cNvPr>
          <p:cNvCxnSpPr>
            <a:cxnSpLocks/>
          </p:cNvCxnSpPr>
          <p:nvPr/>
        </p:nvCxnSpPr>
        <p:spPr>
          <a:xfrm flipH="1">
            <a:off x="7780419" y="3463311"/>
            <a:ext cx="950718" cy="1139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9366F2-2380-8476-74CE-CA217F7AA17D}"/>
              </a:ext>
            </a:extLst>
          </p:cNvPr>
          <p:cNvCxnSpPr>
            <a:cxnSpLocks/>
          </p:cNvCxnSpPr>
          <p:nvPr/>
        </p:nvCxnSpPr>
        <p:spPr>
          <a:xfrm flipH="1">
            <a:off x="7853944" y="3475787"/>
            <a:ext cx="848896" cy="13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4B9B0FE-8937-ADA1-D688-A9FEDBAC8A1A}"/>
              </a:ext>
            </a:extLst>
          </p:cNvPr>
          <p:cNvCxnSpPr/>
          <p:nvPr/>
        </p:nvCxnSpPr>
        <p:spPr>
          <a:xfrm>
            <a:off x="1018189" y="4145017"/>
            <a:ext cx="5373413" cy="26275"/>
          </a:xfrm>
          <a:prstGeom prst="straightConnector1">
            <a:avLst/>
          </a:prstGeom>
          <a:ln w="28575">
            <a:solidFill>
              <a:srgbClr val="16526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483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108E791-0D5C-BFB4-88D5-ECF4F2C2EC03}"/>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0EFD0B5-2733-E5A1-42A8-F29D89AFD9E1}"/>
              </a:ext>
            </a:extLst>
          </p:cNvPr>
          <p:cNvSpPr>
            <a:spLocks noGrp="1"/>
          </p:cNvSpPr>
          <p:nvPr>
            <p:ph type="body" idx="1"/>
          </p:nvPr>
        </p:nvSpPr>
        <p:spPr>
          <a:xfrm>
            <a:off x="798325" y="756026"/>
            <a:ext cx="9739450" cy="3074850"/>
          </a:xfrm>
        </p:spPr>
        <p:txBody>
          <a:bodyPr/>
          <a:lstStyle/>
          <a:p>
            <a:pPr marL="114300" indent="0">
              <a:buNone/>
            </a:pPr>
            <a:r>
              <a:rPr lang="nl-NL" sz="3200" dirty="0">
                <a:solidFill>
                  <a:schemeClr val="tx1"/>
                </a:solidFill>
                <a:latin typeface="Calibri"/>
                <a:ea typeface="Calibri"/>
                <a:cs typeface="Calibri"/>
              </a:rPr>
              <a:t>The new design as part of </a:t>
            </a:r>
            <a:r>
              <a:rPr lang="nl-NL" sz="3200" err="1">
                <a:solidFill>
                  <a:schemeClr val="tx1"/>
                </a:solidFill>
                <a:latin typeface="Calibri"/>
                <a:ea typeface="Calibri"/>
                <a:cs typeface="Calibri"/>
              </a:rPr>
              <a:t>the</a:t>
            </a:r>
            <a:r>
              <a:rPr lang="nl-NL" sz="3200" dirty="0">
                <a:solidFill>
                  <a:schemeClr val="tx1"/>
                </a:solidFill>
                <a:latin typeface="Calibri"/>
                <a:ea typeface="Calibri"/>
                <a:cs typeface="Calibri"/>
              </a:rPr>
              <a:t> panorama </a:t>
            </a:r>
            <a:br>
              <a:rPr lang="nl-NL" sz="3600" dirty="0">
                <a:solidFill>
                  <a:schemeClr val="tx1"/>
                </a:solidFill>
                <a:latin typeface="Calibri"/>
                <a:ea typeface="Calibri"/>
                <a:cs typeface="Calibri"/>
              </a:rPr>
            </a:br>
            <a:endParaRPr lang="nl-NL" sz="1200">
              <a:latin typeface="Calibri"/>
              <a:ea typeface="Calibri"/>
              <a:cs typeface="Calibri"/>
            </a:endParaRPr>
          </a:p>
          <a:p>
            <a:pPr marL="285750" indent="-285750"/>
            <a:r>
              <a:rPr lang="en-US" sz="2000" dirty="0">
                <a:solidFill>
                  <a:schemeClr val="tx1"/>
                </a:solidFill>
                <a:latin typeface="Calibri"/>
              </a:rPr>
              <a:t>The designer, who is about to design a new technology, will design an element that will eventually become part of the assemblage, which in turn will change the picture of the panorama. </a:t>
            </a:r>
          </a:p>
          <a:p>
            <a:pPr marL="285750" indent="-285750"/>
            <a:r>
              <a:rPr lang="en-US" sz="2000" dirty="0">
                <a:solidFill>
                  <a:schemeClr val="tx1"/>
                </a:solidFill>
                <a:latin typeface="Calibri"/>
              </a:rPr>
              <a:t>When creating the initial panorama, the design is not present yet; there is only a vague notion of the new design. </a:t>
            </a:r>
          </a:p>
          <a:p>
            <a:pPr marL="285750" indent="-285750"/>
            <a:r>
              <a:rPr lang="en-US" sz="2000" dirty="0">
                <a:solidFill>
                  <a:schemeClr val="tx1"/>
                </a:solidFill>
                <a:latin typeface="Calibri"/>
              </a:rPr>
              <a:t>Through design iterations, both the design and the panorama will become clearer and more refined. </a:t>
            </a:r>
          </a:p>
        </p:txBody>
      </p:sp>
      <p:pic>
        <p:nvPicPr>
          <p:cNvPr id="5" name="Bildobjekt 4" descr="En bild som visar Färggrann, konst, siluett&#10;&#10;Automatiskt genererad beskrivning">
            <a:extLst>
              <a:ext uri="{FF2B5EF4-FFF2-40B4-BE49-F238E27FC236}">
                <a16:creationId xmlns:a16="http://schemas.microsoft.com/office/drawing/2014/main" id="{7F1B73B7-3A68-4F33-8FEB-49208F776275}"/>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2" name="Picture 1" descr="A wireframe of a sphere with lines and dots&#10;&#10;AI-generated content may be incorrect.">
            <a:extLst>
              <a:ext uri="{FF2B5EF4-FFF2-40B4-BE49-F238E27FC236}">
                <a16:creationId xmlns:a16="http://schemas.microsoft.com/office/drawing/2014/main" id="{1A4910C0-55EB-ABE6-6B9B-49A8353E9915}"/>
              </a:ext>
            </a:extLst>
          </p:cNvPr>
          <p:cNvPicPr>
            <a:picLocks noChangeAspect="1"/>
          </p:cNvPicPr>
          <p:nvPr/>
        </p:nvPicPr>
        <p:blipFill>
          <a:blip r:embed="rId4"/>
          <a:srcRect l="584"/>
          <a:stretch>
            <a:fillRect/>
          </a:stretch>
        </p:blipFill>
        <p:spPr>
          <a:xfrm>
            <a:off x="7083980" y="3667125"/>
            <a:ext cx="2692447" cy="2768600"/>
          </a:xfrm>
          <a:prstGeom prst="rect">
            <a:avLst/>
          </a:prstGeom>
        </p:spPr>
      </p:pic>
      <p:pic>
        <p:nvPicPr>
          <p:cNvPr id="4" name="Picture 3" descr="A blue and white octagon&#10;&#10;AI-generated content may be incorrect.">
            <a:extLst>
              <a:ext uri="{FF2B5EF4-FFF2-40B4-BE49-F238E27FC236}">
                <a16:creationId xmlns:a16="http://schemas.microsoft.com/office/drawing/2014/main" id="{E68D366E-B0E9-D4FD-DF97-DE4FDD6C9852}"/>
              </a:ext>
            </a:extLst>
          </p:cNvPr>
          <p:cNvPicPr>
            <a:picLocks noChangeAspect="1"/>
          </p:cNvPicPr>
          <p:nvPr/>
        </p:nvPicPr>
        <p:blipFill>
          <a:blip r:embed="rId5"/>
          <a:srcRect r="-280" b="275"/>
          <a:stretch>
            <a:fillRect/>
          </a:stretch>
        </p:blipFill>
        <p:spPr>
          <a:xfrm>
            <a:off x="2128479" y="4322105"/>
            <a:ext cx="1616699" cy="1639417"/>
          </a:xfrm>
          <a:prstGeom prst="rect">
            <a:avLst/>
          </a:prstGeom>
        </p:spPr>
      </p:pic>
      <p:cxnSp>
        <p:nvCxnSpPr>
          <p:cNvPr id="6" name="Straight Arrow Connector 5">
            <a:extLst>
              <a:ext uri="{FF2B5EF4-FFF2-40B4-BE49-F238E27FC236}">
                <a16:creationId xmlns:a16="http://schemas.microsoft.com/office/drawing/2014/main" id="{1ACE332F-2B99-750C-0F1E-4097886130A9}"/>
              </a:ext>
            </a:extLst>
          </p:cNvPr>
          <p:cNvCxnSpPr/>
          <p:nvPr/>
        </p:nvCxnSpPr>
        <p:spPr>
          <a:xfrm flipV="1">
            <a:off x="4093935" y="5089071"/>
            <a:ext cx="2679700" cy="6350"/>
          </a:xfrm>
          <a:prstGeom prst="straightConnector1">
            <a:avLst/>
          </a:prstGeom>
          <a:ln w="28575">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439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0D8BCD94-EEDF-A17A-264A-7EE785CA3C93}"/>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CC93FFEE-1BD8-0EC5-05C9-887E7CE237FE}"/>
              </a:ext>
            </a:extLst>
          </p:cNvPr>
          <p:cNvSpPr/>
          <p:nvPr/>
        </p:nvSpPr>
        <p:spPr>
          <a:xfrm>
            <a:off x="1901264" y="1445269"/>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E35A3605-D26A-F193-F48D-2F7D0FA5EBBF}"/>
              </a:ext>
            </a:extLst>
          </p:cNvPr>
          <p:cNvSpPr>
            <a:spLocks noGrp="1"/>
          </p:cNvSpPr>
          <p:nvPr>
            <p:ph type="body" idx="1"/>
          </p:nvPr>
        </p:nvSpPr>
        <p:spPr>
          <a:xfrm>
            <a:off x="1118958" y="794627"/>
            <a:ext cx="9050711" cy="5730683"/>
          </a:xfrm>
        </p:spPr>
        <p:txBody>
          <a:bodyPr/>
          <a:lstStyle/>
          <a:p>
            <a:pPr marL="114300" indent="0">
              <a:buNone/>
            </a:pPr>
            <a:r>
              <a:rPr lang="nl-NL" sz="3200" err="1">
                <a:solidFill>
                  <a:schemeClr val="tx1"/>
                </a:solidFill>
                <a:latin typeface="Calibri"/>
              </a:rPr>
              <a:t>Questions</a:t>
            </a:r>
            <a:r>
              <a:rPr lang="nl-NL" sz="3200" dirty="0">
                <a:solidFill>
                  <a:schemeClr val="tx1"/>
                </a:solidFill>
                <a:latin typeface="Calibri"/>
              </a:rPr>
              <a:t> </a:t>
            </a:r>
            <a:r>
              <a:rPr lang="nl-NL" sz="3200" err="1">
                <a:solidFill>
                  <a:schemeClr val="tx1"/>
                </a:solidFill>
                <a:latin typeface="Calibri"/>
              </a:rPr>
              <a:t>about</a:t>
            </a:r>
            <a:r>
              <a:rPr lang="nl-NL" sz="3200" dirty="0">
                <a:solidFill>
                  <a:schemeClr val="tx1"/>
                </a:solidFill>
                <a:latin typeface="Calibri"/>
              </a:rPr>
              <a:t> </a:t>
            </a:r>
            <a:r>
              <a:rPr lang="nl-NL" sz="3200" err="1">
                <a:solidFill>
                  <a:schemeClr val="tx1"/>
                </a:solidFill>
                <a:latin typeface="Calibri"/>
              </a:rPr>
              <a:t>the</a:t>
            </a:r>
            <a:r>
              <a:rPr lang="nl-NL" sz="3200" dirty="0">
                <a:solidFill>
                  <a:schemeClr val="tx1"/>
                </a:solidFill>
                <a:latin typeface="Calibri"/>
              </a:rPr>
              <a:t> panorama </a:t>
            </a:r>
            <a:r>
              <a:rPr lang="nl-NL" sz="3200" err="1">
                <a:solidFill>
                  <a:schemeClr val="tx1"/>
                </a:solidFill>
                <a:latin typeface="Calibri"/>
              </a:rPr>
              <a:t>and</a:t>
            </a:r>
            <a:r>
              <a:rPr lang="nl-NL" sz="3200" dirty="0">
                <a:solidFill>
                  <a:schemeClr val="tx1"/>
                </a:solidFill>
                <a:latin typeface="Calibri"/>
              </a:rPr>
              <a:t> design </a:t>
            </a:r>
            <a:br>
              <a:rPr lang="nl-NL" sz="3200" dirty="0">
                <a:solidFill>
                  <a:schemeClr val="tx1"/>
                </a:solidFill>
                <a:latin typeface="Calibri"/>
              </a:rPr>
            </a:br>
            <a:endParaRPr lang="nl-NL" sz="3200" dirty="0">
              <a:solidFill>
                <a:schemeClr val="tx1"/>
              </a:solidFill>
              <a:latin typeface="Calibri"/>
            </a:endParaRPr>
          </a:p>
          <a:p>
            <a:pPr marL="114300" indent="0">
              <a:buNone/>
            </a:pPr>
            <a:r>
              <a:rPr lang="nl-NL" sz="2400" dirty="0" err="1">
                <a:solidFill>
                  <a:schemeClr val="tx1"/>
                </a:solidFill>
                <a:latin typeface="Calibri"/>
                <a:ea typeface="Calibri"/>
                <a:cs typeface="Calibri"/>
              </a:rPr>
              <a:t>To</a:t>
            </a:r>
            <a:r>
              <a:rPr lang="nl-NL" sz="2400" dirty="0">
                <a:solidFill>
                  <a:schemeClr val="tx1"/>
                </a:solidFill>
                <a:latin typeface="Calibri"/>
                <a:ea typeface="Calibri"/>
                <a:cs typeface="Calibri"/>
              </a:rPr>
              <a:t> </a:t>
            </a:r>
            <a:r>
              <a:rPr lang="nl-NL" sz="2400" dirty="0" err="1">
                <a:solidFill>
                  <a:schemeClr val="tx1"/>
                </a:solidFill>
                <a:latin typeface="Calibri"/>
                <a:ea typeface="Calibri"/>
                <a:cs typeface="Calibri"/>
              </a:rPr>
              <a:t>gain</a:t>
            </a:r>
            <a:r>
              <a:rPr lang="nl-NL" sz="2400" dirty="0">
                <a:solidFill>
                  <a:schemeClr val="tx1"/>
                </a:solidFill>
                <a:latin typeface="Calibri"/>
                <a:ea typeface="Calibri"/>
                <a:cs typeface="Calibri"/>
              </a:rPr>
              <a:t> a </a:t>
            </a:r>
            <a:r>
              <a:rPr lang="nl-NL" sz="2400" dirty="0" err="1">
                <a:solidFill>
                  <a:schemeClr val="tx1"/>
                </a:solidFill>
                <a:latin typeface="Calibri"/>
                <a:ea typeface="Calibri"/>
                <a:cs typeface="Calibri"/>
              </a:rPr>
              <a:t>better</a:t>
            </a:r>
            <a:r>
              <a:rPr lang="nl-NL" sz="2400" dirty="0">
                <a:solidFill>
                  <a:schemeClr val="tx1"/>
                </a:solidFill>
                <a:latin typeface="Calibri"/>
                <a:ea typeface="Calibri"/>
                <a:cs typeface="Calibri"/>
              </a:rPr>
              <a:t> </a:t>
            </a:r>
            <a:r>
              <a:rPr lang="nl-NL" sz="2400" dirty="0" err="1">
                <a:solidFill>
                  <a:schemeClr val="tx1"/>
                </a:solidFill>
                <a:latin typeface="Calibri"/>
                <a:ea typeface="Calibri"/>
                <a:cs typeface="Calibri"/>
              </a:rPr>
              <a:t>understanding</a:t>
            </a:r>
            <a:r>
              <a:rPr lang="nl-NL" sz="2400" dirty="0">
                <a:solidFill>
                  <a:schemeClr val="tx1"/>
                </a:solidFill>
                <a:latin typeface="Calibri"/>
                <a:ea typeface="Calibri"/>
                <a:cs typeface="Calibri"/>
              </a:rPr>
              <a:t> of </a:t>
            </a:r>
            <a:r>
              <a:rPr lang="nl-NL" sz="2400" dirty="0" err="1">
                <a:solidFill>
                  <a:schemeClr val="tx1"/>
                </a:solidFill>
                <a:latin typeface="Calibri"/>
                <a:ea typeface="Calibri"/>
                <a:cs typeface="Calibri"/>
              </a:rPr>
              <a:t>the</a:t>
            </a:r>
            <a:r>
              <a:rPr lang="nl-NL" sz="2400" dirty="0">
                <a:solidFill>
                  <a:schemeClr val="tx1"/>
                </a:solidFill>
                <a:latin typeface="Calibri"/>
                <a:ea typeface="Calibri"/>
                <a:cs typeface="Calibri"/>
              </a:rPr>
              <a:t> </a:t>
            </a:r>
            <a:r>
              <a:rPr lang="nl-NL" sz="2400" dirty="0" err="1">
                <a:solidFill>
                  <a:schemeClr val="tx1"/>
                </a:solidFill>
                <a:latin typeface="Calibri"/>
                <a:ea typeface="Calibri"/>
                <a:cs typeface="Calibri"/>
              </a:rPr>
              <a:t>relationship</a:t>
            </a:r>
            <a:r>
              <a:rPr lang="nl-NL" sz="2400" dirty="0">
                <a:solidFill>
                  <a:schemeClr val="tx1"/>
                </a:solidFill>
                <a:latin typeface="Calibri"/>
                <a:ea typeface="Calibri"/>
                <a:cs typeface="Calibri"/>
              </a:rPr>
              <a:t> </a:t>
            </a:r>
            <a:r>
              <a:rPr lang="nl-NL" sz="2400" dirty="0" err="1">
                <a:solidFill>
                  <a:schemeClr val="tx1"/>
                </a:solidFill>
                <a:latin typeface="Calibri"/>
                <a:ea typeface="Calibri"/>
                <a:cs typeface="Calibri"/>
              </a:rPr>
              <a:t>between</a:t>
            </a:r>
            <a:r>
              <a:rPr lang="nl-NL" sz="2400" dirty="0">
                <a:solidFill>
                  <a:schemeClr val="tx1"/>
                </a:solidFill>
                <a:latin typeface="Calibri"/>
                <a:ea typeface="Calibri"/>
                <a:cs typeface="Calibri"/>
              </a:rPr>
              <a:t> panorama </a:t>
            </a:r>
            <a:r>
              <a:rPr lang="nl-NL" sz="2400" dirty="0" err="1">
                <a:solidFill>
                  <a:schemeClr val="tx1"/>
                </a:solidFill>
                <a:latin typeface="Calibri"/>
                <a:ea typeface="Calibri"/>
                <a:cs typeface="Calibri"/>
              </a:rPr>
              <a:t>and</a:t>
            </a:r>
            <a:r>
              <a:rPr lang="nl-NL" sz="2400" dirty="0">
                <a:solidFill>
                  <a:schemeClr val="tx1"/>
                </a:solidFill>
                <a:latin typeface="Calibri"/>
                <a:ea typeface="Calibri"/>
                <a:cs typeface="Calibri"/>
              </a:rPr>
              <a:t> design, designers </a:t>
            </a:r>
            <a:r>
              <a:rPr lang="nl-NL" sz="2400" dirty="0" err="1">
                <a:solidFill>
                  <a:schemeClr val="tx1"/>
                </a:solidFill>
                <a:latin typeface="Calibri"/>
                <a:ea typeface="Calibri"/>
                <a:cs typeface="Calibri"/>
              </a:rPr>
              <a:t>may</a:t>
            </a:r>
            <a:r>
              <a:rPr lang="nl-NL" sz="2400" dirty="0">
                <a:solidFill>
                  <a:schemeClr val="tx1"/>
                </a:solidFill>
                <a:latin typeface="Calibri"/>
                <a:ea typeface="Calibri"/>
                <a:cs typeface="Calibri"/>
              </a:rPr>
              <a:t> </a:t>
            </a:r>
            <a:r>
              <a:rPr lang="nl-NL" sz="2400" dirty="0" err="1">
                <a:solidFill>
                  <a:schemeClr val="tx1"/>
                </a:solidFill>
                <a:latin typeface="Calibri"/>
                <a:ea typeface="Calibri"/>
                <a:cs typeface="Calibri"/>
              </a:rPr>
              <a:t>ask</a:t>
            </a:r>
            <a:r>
              <a:rPr lang="nl-NL" sz="2400" dirty="0">
                <a:solidFill>
                  <a:schemeClr val="tx1"/>
                </a:solidFill>
                <a:latin typeface="Calibri"/>
                <a:ea typeface="Calibri"/>
                <a:cs typeface="Calibri"/>
              </a:rPr>
              <a:t> </a:t>
            </a:r>
            <a:r>
              <a:rPr lang="nl-NL" sz="2400" dirty="0" err="1">
                <a:solidFill>
                  <a:schemeClr val="tx1"/>
                </a:solidFill>
                <a:latin typeface="Calibri"/>
                <a:ea typeface="Calibri"/>
                <a:cs typeface="Calibri"/>
              </a:rPr>
              <a:t>themselves</a:t>
            </a:r>
            <a:r>
              <a:rPr lang="nl-NL" sz="2400" dirty="0">
                <a:solidFill>
                  <a:schemeClr val="tx1"/>
                </a:solidFill>
                <a:latin typeface="Calibri"/>
                <a:ea typeface="Calibri"/>
                <a:cs typeface="Calibri"/>
              </a:rPr>
              <a:t>:</a:t>
            </a:r>
            <a:br>
              <a:rPr lang="nl-NL" sz="2000" dirty="0">
                <a:latin typeface="Calibri"/>
              </a:rPr>
            </a:br>
            <a:endParaRPr lang="nl-NL" sz="2000">
              <a:solidFill>
                <a:schemeClr val="tx1"/>
              </a:solidFill>
              <a:latin typeface="Calibri"/>
            </a:endParaRPr>
          </a:p>
          <a:p>
            <a:pPr marL="742950" lvl="1">
              <a:buFont typeface="Courier New,monospace"/>
              <a:buChar char="o"/>
            </a:pPr>
            <a:r>
              <a:rPr lang="en-US" sz="2400" dirty="0">
                <a:solidFill>
                  <a:schemeClr val="tx1"/>
                </a:solidFill>
                <a:latin typeface="Calibri"/>
                <a:ea typeface="Calibri"/>
                <a:cs typeface="Calibri"/>
              </a:rPr>
              <a:t>Where in the panorama could the new design be placed and what influence might it have on the assemblage (possibly leading to alternative panoramas)?</a:t>
            </a:r>
          </a:p>
          <a:p>
            <a:pPr marL="742950" lvl="1">
              <a:buFont typeface="Courier New,monospace"/>
              <a:buChar char="o"/>
            </a:pPr>
            <a:r>
              <a:rPr lang="en-US" sz="2400" dirty="0">
                <a:solidFill>
                  <a:schemeClr val="tx1"/>
                </a:solidFill>
                <a:latin typeface="Calibri"/>
                <a:ea typeface="Calibri"/>
                <a:cs typeface="Calibri"/>
              </a:rPr>
              <a:t>How might the new design reassemble the types of connection inside an assemblage or between assemblages?</a:t>
            </a:r>
            <a:endParaRPr lang="nl-NL" sz="2400" dirty="0">
              <a:solidFill>
                <a:schemeClr val="tx1"/>
              </a:solidFill>
              <a:latin typeface="Calibri"/>
              <a:ea typeface="Calibri"/>
              <a:cs typeface="Calibri"/>
            </a:endParaRPr>
          </a:p>
          <a:p>
            <a:pPr marL="742950" lvl="1">
              <a:buFont typeface="Courier New,monospace"/>
              <a:buChar char="o"/>
            </a:pPr>
            <a:endParaRPr lang="en-US" sz="1800" dirty="0">
              <a:solidFill>
                <a:schemeClr val="tx1"/>
              </a:solidFill>
              <a:latin typeface="Calibri"/>
              <a:ea typeface="Calibri"/>
              <a:cs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189E8DFD-9633-74A1-F384-26F7A1E6E7D8}"/>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408419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CFB1EA5-14DC-EC9F-6847-0024AAF60863}"/>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EAD10B-58C5-5260-6EF1-DCAA2DB909ED}"/>
              </a:ext>
            </a:extLst>
          </p:cNvPr>
          <p:cNvSpPr>
            <a:spLocks noGrp="1"/>
          </p:cNvSpPr>
          <p:nvPr>
            <p:ph type="body" idx="1"/>
          </p:nvPr>
        </p:nvSpPr>
        <p:spPr>
          <a:xfrm>
            <a:off x="931456" y="1049440"/>
            <a:ext cx="10203000" cy="4351200"/>
          </a:xfrm>
        </p:spPr>
        <p:txBody>
          <a:bodyPr/>
          <a:lstStyle/>
          <a:p>
            <a:pPr marL="114300" indent="0">
              <a:spcBef>
                <a:spcPts val="700"/>
              </a:spcBef>
              <a:spcAft>
                <a:spcPts val="900"/>
              </a:spcAft>
              <a:buNone/>
            </a:pPr>
            <a:r>
              <a:rPr lang="nl-NL" sz="3600" dirty="0" err="1">
                <a:solidFill>
                  <a:schemeClr val="tx1"/>
                </a:solidFill>
                <a:latin typeface="Calibri"/>
              </a:rPr>
              <a:t>Example</a:t>
            </a:r>
            <a:r>
              <a:rPr lang="nl-NL" sz="3600" dirty="0">
                <a:solidFill>
                  <a:schemeClr val="tx1"/>
                </a:solidFill>
                <a:latin typeface="Calibri"/>
              </a:rPr>
              <a:t> d</a:t>
            </a:r>
            <a:r>
              <a:rPr lang="en-US" sz="3600" dirty="0" err="1">
                <a:solidFill>
                  <a:schemeClr val="tx1"/>
                </a:solidFill>
                <a:latin typeface="Calibri"/>
              </a:rPr>
              <a:t>esign</a:t>
            </a:r>
            <a:r>
              <a:rPr lang="en-US" sz="3600" dirty="0">
                <a:solidFill>
                  <a:schemeClr val="tx1"/>
                </a:solidFill>
                <a:latin typeface="Calibri"/>
              </a:rPr>
              <a:t> brief:</a:t>
            </a:r>
            <a:endParaRPr lang="nl-NL" sz="1200" dirty="0">
              <a:solidFill>
                <a:schemeClr val="tx1"/>
              </a:solidFill>
              <a:latin typeface="Calibri"/>
            </a:endParaRPr>
          </a:p>
          <a:p>
            <a:pPr marL="114300" indent="0">
              <a:spcBef>
                <a:spcPts val="0"/>
              </a:spcBef>
              <a:spcAft>
                <a:spcPts val="900"/>
              </a:spcAft>
              <a:buNone/>
            </a:pPr>
            <a:r>
              <a:rPr lang="en-US" sz="3600" dirty="0">
                <a:solidFill>
                  <a:schemeClr val="tx1"/>
                </a:solidFill>
                <a:latin typeface="Calibri"/>
              </a:rPr>
              <a:t>Tomato Harvesting Technology</a:t>
            </a:r>
          </a:p>
          <a:p>
            <a:r>
              <a:rPr lang="en-US" sz="2800" dirty="0">
                <a:solidFill>
                  <a:schemeClr val="tx1"/>
                </a:solidFill>
                <a:latin typeface="Calibri"/>
                <a:cs typeface="Calibri"/>
              </a:rPr>
              <a:t>The task is to develop a tomato harvesting technology for an urban farming initiative. </a:t>
            </a:r>
          </a:p>
          <a:p>
            <a:r>
              <a:rPr lang="en-US" sz="2800" dirty="0">
                <a:solidFill>
                  <a:schemeClr val="tx1"/>
                </a:solidFill>
                <a:latin typeface="Calibri"/>
                <a:cs typeface="Calibri"/>
              </a:rPr>
              <a:t>The farm has an abundance of tomatoes, and they do not want to let them go to waste. </a:t>
            </a:r>
            <a:endParaRPr lang="en-US" sz="2800">
              <a:solidFill>
                <a:schemeClr val="tx1"/>
              </a:solidFill>
              <a:latin typeface="Calibri"/>
              <a:cs typeface="Calibri"/>
            </a:endParaRPr>
          </a:p>
          <a:p>
            <a:r>
              <a:rPr lang="en-US" sz="2800" dirty="0">
                <a:solidFill>
                  <a:schemeClr val="tx1"/>
                </a:solidFill>
                <a:latin typeface="Calibri"/>
                <a:cs typeface="Calibri"/>
              </a:rPr>
              <a:t>However, the number of volunteers to help pick the tomatoes is not large enough. </a:t>
            </a:r>
            <a:endParaRPr lang="en-US" sz="2800">
              <a:solidFill>
                <a:schemeClr val="tx1"/>
              </a:solidFill>
              <a:latin typeface="Calibri"/>
              <a:cs typeface="Calibri"/>
            </a:endParaRPr>
          </a:p>
          <a:p>
            <a:r>
              <a:rPr lang="en-US" sz="2800" dirty="0">
                <a:solidFill>
                  <a:schemeClr val="tx1"/>
                </a:solidFill>
                <a:latin typeface="Calibri"/>
                <a:cs typeface="Calibri"/>
              </a:rPr>
              <a:t>The municipality is willing to support the farming initiative by financing the design of a cheap technology that can be of help.</a:t>
            </a:r>
          </a:p>
        </p:txBody>
      </p:sp>
      <p:pic>
        <p:nvPicPr>
          <p:cNvPr id="5" name="Bildobjekt 4" descr="En bild som visar Färggrann, konst, siluett&#10;&#10;Automatiskt genererad beskrivning">
            <a:extLst>
              <a:ext uri="{FF2B5EF4-FFF2-40B4-BE49-F238E27FC236}">
                <a16:creationId xmlns:a16="http://schemas.microsoft.com/office/drawing/2014/main" id="{DD7F537E-8328-B552-CFC4-AE8F73FFA0D0}"/>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4238808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D87B9-4294-39E4-58DD-B400D44B99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E20CA9-871A-6C6E-BE3F-F39B490A76E0}"/>
              </a:ext>
            </a:extLst>
          </p:cNvPr>
          <p:cNvSpPr>
            <a:spLocks noGrp="1"/>
          </p:cNvSpPr>
          <p:nvPr>
            <p:ph type="title"/>
          </p:nvPr>
        </p:nvSpPr>
        <p:spPr>
          <a:xfrm>
            <a:off x="886485" y="385572"/>
            <a:ext cx="10515600" cy="1325700"/>
          </a:xfrm>
        </p:spPr>
        <p:txBody>
          <a:bodyPr/>
          <a:lstStyle/>
          <a:p>
            <a:pPr marL="114300"/>
            <a:r>
              <a:rPr lang="nl-NL" sz="3600" dirty="0">
                <a:solidFill>
                  <a:schemeClr val="tx1"/>
                </a:solidFill>
                <a:latin typeface="Calibri"/>
              </a:rPr>
              <a:t>Understanding </a:t>
            </a:r>
            <a:r>
              <a:rPr lang="nl-NL" sz="3600" dirty="0" err="1">
                <a:solidFill>
                  <a:schemeClr val="tx1"/>
                </a:solidFill>
                <a:latin typeface="Calibri"/>
              </a:rPr>
              <a:t>the</a:t>
            </a:r>
            <a:r>
              <a:rPr lang="nl-NL" sz="3600" dirty="0">
                <a:solidFill>
                  <a:schemeClr val="tx1"/>
                </a:solidFill>
                <a:latin typeface="Calibri"/>
              </a:rPr>
              <a:t> assemblage</a:t>
            </a:r>
          </a:p>
        </p:txBody>
      </p:sp>
      <p:sp>
        <p:nvSpPr>
          <p:cNvPr id="3" name="Tijdelijke aanduiding voor tekst 2">
            <a:extLst>
              <a:ext uri="{FF2B5EF4-FFF2-40B4-BE49-F238E27FC236}">
                <a16:creationId xmlns:a16="http://schemas.microsoft.com/office/drawing/2014/main" id="{AAB5D8F5-6F7F-60FE-6C96-6443CD998722}"/>
              </a:ext>
            </a:extLst>
          </p:cNvPr>
          <p:cNvSpPr>
            <a:spLocks noGrp="1"/>
          </p:cNvSpPr>
          <p:nvPr>
            <p:ph type="body" idx="1"/>
          </p:nvPr>
        </p:nvSpPr>
        <p:spPr>
          <a:xfrm>
            <a:off x="884183" y="1457763"/>
            <a:ext cx="10609868" cy="808518"/>
          </a:xfrm>
        </p:spPr>
        <p:txBody>
          <a:bodyPr/>
          <a:lstStyle/>
          <a:p>
            <a:r>
              <a:rPr lang="en-US" sz="1600" dirty="0">
                <a:solidFill>
                  <a:schemeClr val="tx1"/>
                </a:solidFill>
              </a:rPr>
              <a:t>To understand the assemblage, the designer can start with one element and investigate its connections. For practical reasons, it may be helpful to start investigating assemblages from the starting point of (some of) key actors mentioned in the design brief, such as the tomato, the farmer, the volunteers, or even the municipality. </a:t>
            </a:r>
          </a:p>
          <a:p>
            <a:r>
              <a:rPr lang="en-US" sz="1600" dirty="0">
                <a:solidFill>
                  <a:schemeClr val="tx1"/>
                </a:solidFill>
              </a:rPr>
              <a:t>For example, we could start with the tomato:</a:t>
            </a:r>
          </a:p>
          <a:p>
            <a:pPr lvl="1">
              <a:buFont typeface="Courier New"/>
              <a:buChar char="o"/>
            </a:pPr>
            <a:r>
              <a:rPr lang="en-US" sz="1200" dirty="0">
                <a:solidFill>
                  <a:schemeClr val="tx1"/>
                </a:solidFill>
              </a:rPr>
              <a:t>The tomato has a connection with the farmer who decides to sow tomato seeds, how many, where, and when. </a:t>
            </a:r>
          </a:p>
          <a:p>
            <a:pPr lvl="1">
              <a:buFont typeface="Courier New"/>
              <a:buChar char="o"/>
            </a:pPr>
            <a:r>
              <a:rPr lang="en-US" sz="1200" dirty="0">
                <a:solidFill>
                  <a:schemeClr val="tx1"/>
                </a:solidFill>
              </a:rPr>
              <a:t>The tomato has a connection with the soil that feeds it. </a:t>
            </a:r>
          </a:p>
          <a:p>
            <a:pPr lvl="1">
              <a:buFont typeface="Courier New"/>
              <a:buChar char="o"/>
            </a:pPr>
            <a:r>
              <a:rPr lang="en-US" sz="1200" dirty="0">
                <a:solidFill>
                  <a:schemeClr val="tx1"/>
                </a:solidFill>
              </a:rPr>
              <a:t>The tomato has a connection with the sun, which provides the tomato plant with the energy to grow. </a:t>
            </a:r>
          </a:p>
          <a:p>
            <a:pPr lvl="1">
              <a:buFont typeface="Courier New"/>
              <a:buChar char="o"/>
            </a:pPr>
            <a:r>
              <a:rPr lang="en-US" sz="1200" dirty="0">
                <a:solidFill>
                  <a:schemeClr val="tx1"/>
                </a:solidFill>
              </a:rPr>
              <a:t>The tomato has a connection with insects, such as predatory wasps, ladybugs, and lacewings, which help tomato pollen spread. </a:t>
            </a:r>
          </a:p>
          <a:p>
            <a:pPr lvl="1">
              <a:buFont typeface="Courier New"/>
              <a:buChar char="o"/>
            </a:pPr>
            <a:r>
              <a:rPr lang="en-US" sz="1200" dirty="0">
                <a:solidFill>
                  <a:schemeClr val="tx1"/>
                </a:solidFill>
              </a:rPr>
              <a:t>The tomato has a connection to the harvesting crates, in which the tomatoes are placed once they have been picked. </a:t>
            </a:r>
          </a:p>
          <a:p>
            <a:pPr lvl="1">
              <a:buFont typeface="Courier New"/>
              <a:buChar char="o"/>
            </a:pPr>
            <a:r>
              <a:rPr lang="en-US" sz="1200" dirty="0">
                <a:solidFill>
                  <a:schemeClr val="tx1"/>
                </a:solidFill>
              </a:rPr>
              <a:t>The tomato has a connection with the scissors with which they are pruned. </a:t>
            </a:r>
          </a:p>
          <a:p>
            <a:r>
              <a:rPr lang="en-US" sz="1600" dirty="0">
                <a:solidFill>
                  <a:schemeClr val="tx1"/>
                </a:solidFill>
              </a:rPr>
              <a:t>It is impossible to understand all connections, but we aim to uncover as many relevant connections as possible.</a:t>
            </a:r>
          </a:p>
          <a:p>
            <a:r>
              <a:rPr lang="en-US" sz="1600" dirty="0">
                <a:solidFill>
                  <a:schemeClr val="tx1"/>
                </a:solidFill>
              </a:rPr>
              <a:t>Starting from the tomato does not mean that it should remain the center of the assemblage. As everything is connected, the designer may discover another element in connection to the tomato or one of its connections that makes more sense as a central element and go from there to further draw the connections.</a:t>
            </a:r>
          </a:p>
          <a:p>
            <a:r>
              <a:rPr lang="en-US" sz="1600" dirty="0">
                <a:solidFill>
                  <a:schemeClr val="tx1"/>
                </a:solidFill>
              </a:rPr>
              <a:t>There are no clear boundaries to an assemblage. Still, what the designer considers as the assemblage should make sense to them as a coherent whole—that is, a panorama—after investigating the network.</a:t>
            </a:r>
          </a:p>
        </p:txBody>
      </p:sp>
      <p:pic>
        <p:nvPicPr>
          <p:cNvPr id="6" name="Bildobjekt 4" descr="En bild som visar Färggrann, konst, siluett&#10;&#10;Automatiskt genererad beskrivning">
            <a:extLst>
              <a:ext uri="{FF2B5EF4-FFF2-40B4-BE49-F238E27FC236}">
                <a16:creationId xmlns:a16="http://schemas.microsoft.com/office/drawing/2014/main" id="{93700564-6B50-97DC-774D-86BD7F338F70}"/>
              </a:ext>
            </a:extLst>
          </p:cNvPr>
          <p:cNvPicPr>
            <a:picLocks noChangeAspect="1"/>
          </p:cNvPicPr>
          <p:nvPr/>
        </p:nvPicPr>
        <p:blipFill>
          <a:blip r:embed="rId2"/>
          <a:stretch>
            <a:fillRect/>
          </a:stretch>
        </p:blipFill>
        <p:spPr>
          <a:xfrm>
            <a:off x="10375846" y="123664"/>
            <a:ext cx="1506392" cy="386604"/>
          </a:xfrm>
          <a:prstGeom prst="rect">
            <a:avLst/>
          </a:prstGeom>
        </p:spPr>
      </p:pic>
      <p:sp>
        <p:nvSpPr>
          <p:cNvPr id="4" name="TextBox 3">
            <a:extLst>
              <a:ext uri="{FF2B5EF4-FFF2-40B4-BE49-F238E27FC236}">
                <a16:creationId xmlns:a16="http://schemas.microsoft.com/office/drawing/2014/main" id="{790E56A5-F900-908C-7FC5-406C7CF1A72C}"/>
              </a:ext>
            </a:extLst>
          </p:cNvPr>
          <p:cNvSpPr txBox="1"/>
          <p:nvPr/>
        </p:nvSpPr>
        <p:spPr>
          <a:xfrm>
            <a:off x="994798" y="319545"/>
            <a:ext cx="870488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baseline="0" err="1">
                <a:latin typeface="Calibri"/>
              </a:rPr>
              <a:t>Example</a:t>
            </a:r>
            <a:r>
              <a:rPr lang="nl-NL" sz="2000" baseline="0" dirty="0">
                <a:latin typeface="Calibri"/>
              </a:rPr>
              <a:t> d</a:t>
            </a:r>
            <a:r>
              <a:rPr lang="en-US" sz="2000" baseline="0" err="1">
                <a:latin typeface="Calibri"/>
              </a:rPr>
              <a:t>esign</a:t>
            </a:r>
            <a:r>
              <a:rPr lang="en-US" sz="2000" baseline="0" dirty="0">
                <a:latin typeface="Calibri"/>
              </a:rPr>
              <a:t> brief</a:t>
            </a:r>
            <a:r>
              <a:rPr lang="en-US" sz="2000" dirty="0">
                <a:latin typeface="Calibri"/>
              </a:rPr>
              <a:t>: Tomato Harvesting Technology</a:t>
            </a:r>
            <a:endParaRPr lang="en-GB" sz="2000" dirty="0"/>
          </a:p>
          <a:p>
            <a:pPr algn="ctr"/>
            <a:endParaRPr lang="en-GB" sz="2000" dirty="0"/>
          </a:p>
        </p:txBody>
      </p:sp>
    </p:spTree>
    <p:extLst>
      <p:ext uri="{BB962C8B-B14F-4D97-AF65-F5344CB8AC3E}">
        <p14:creationId xmlns:p14="http://schemas.microsoft.com/office/powerpoint/2010/main" val="2766897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01AB6-0C82-422B-87A2-D70FD2BED7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1ECF47-043F-E741-A05E-067071C50CE7}"/>
              </a:ext>
            </a:extLst>
          </p:cNvPr>
          <p:cNvSpPr>
            <a:spLocks noGrp="1"/>
          </p:cNvSpPr>
          <p:nvPr>
            <p:ph type="title"/>
          </p:nvPr>
        </p:nvSpPr>
        <p:spPr>
          <a:xfrm>
            <a:off x="886485" y="385572"/>
            <a:ext cx="10515600" cy="1325700"/>
          </a:xfrm>
        </p:spPr>
        <p:txBody>
          <a:bodyPr/>
          <a:lstStyle/>
          <a:p>
            <a:pPr marL="114300"/>
            <a:r>
              <a:rPr lang="nl-NL" sz="3600" dirty="0" err="1">
                <a:solidFill>
                  <a:schemeClr val="tx1"/>
                </a:solidFill>
                <a:latin typeface="Calibri"/>
              </a:rPr>
              <a:t>Painting</a:t>
            </a:r>
            <a:r>
              <a:rPr lang="nl-NL" sz="3600" dirty="0">
                <a:solidFill>
                  <a:schemeClr val="tx1"/>
                </a:solidFill>
                <a:latin typeface="Calibri"/>
              </a:rPr>
              <a:t> </a:t>
            </a:r>
            <a:r>
              <a:rPr lang="nl-NL" sz="3600" dirty="0" err="1">
                <a:solidFill>
                  <a:schemeClr val="tx1"/>
                </a:solidFill>
                <a:latin typeface="Calibri"/>
              </a:rPr>
              <a:t>and</a:t>
            </a:r>
            <a:r>
              <a:rPr lang="nl-NL" sz="3600" dirty="0">
                <a:solidFill>
                  <a:schemeClr val="tx1"/>
                </a:solidFill>
                <a:latin typeface="Calibri"/>
              </a:rPr>
              <a:t> </a:t>
            </a:r>
            <a:r>
              <a:rPr lang="nl-NL" sz="3600" dirty="0" err="1">
                <a:solidFill>
                  <a:schemeClr val="tx1"/>
                </a:solidFill>
                <a:latin typeface="Calibri"/>
              </a:rPr>
              <a:t>refining</a:t>
            </a:r>
            <a:r>
              <a:rPr lang="nl-NL" sz="3600" dirty="0">
                <a:solidFill>
                  <a:schemeClr val="tx1"/>
                </a:solidFill>
                <a:latin typeface="Calibri"/>
              </a:rPr>
              <a:t> </a:t>
            </a:r>
            <a:r>
              <a:rPr lang="nl-NL" sz="3600" dirty="0" err="1">
                <a:solidFill>
                  <a:schemeClr val="tx1"/>
                </a:solidFill>
                <a:latin typeface="Calibri"/>
              </a:rPr>
              <a:t>the</a:t>
            </a:r>
            <a:r>
              <a:rPr lang="nl-NL" sz="3600" dirty="0">
                <a:solidFill>
                  <a:schemeClr val="tx1"/>
                </a:solidFill>
                <a:latin typeface="Calibri"/>
              </a:rPr>
              <a:t> panorama</a:t>
            </a:r>
          </a:p>
        </p:txBody>
      </p:sp>
      <p:sp>
        <p:nvSpPr>
          <p:cNvPr id="3" name="Tijdelijke aanduiding voor tekst 2">
            <a:extLst>
              <a:ext uri="{FF2B5EF4-FFF2-40B4-BE49-F238E27FC236}">
                <a16:creationId xmlns:a16="http://schemas.microsoft.com/office/drawing/2014/main" id="{8050D9BA-C836-9352-D42F-F026F7DC58FD}"/>
              </a:ext>
            </a:extLst>
          </p:cNvPr>
          <p:cNvSpPr>
            <a:spLocks noGrp="1"/>
          </p:cNvSpPr>
          <p:nvPr>
            <p:ph type="body" idx="1"/>
          </p:nvPr>
        </p:nvSpPr>
        <p:spPr>
          <a:xfrm>
            <a:off x="884183" y="1457763"/>
            <a:ext cx="10609868" cy="808518"/>
          </a:xfrm>
        </p:spPr>
        <p:txBody>
          <a:bodyPr/>
          <a:lstStyle/>
          <a:p>
            <a:r>
              <a:rPr lang="en-US" sz="1600" dirty="0">
                <a:solidFill>
                  <a:schemeClr val="tx1"/>
                </a:solidFill>
              </a:rPr>
              <a:t>The designer's understanding of the assemblage around the tomatoes is a panorama. </a:t>
            </a:r>
            <a:endParaRPr lang="en-US" dirty="0">
              <a:solidFill>
                <a:schemeClr val="tx1"/>
              </a:solidFill>
            </a:endParaRPr>
          </a:p>
          <a:p>
            <a:r>
              <a:rPr lang="en-US" sz="1600" dirty="0">
                <a:solidFill>
                  <a:schemeClr val="tx1"/>
                </a:solidFill>
              </a:rPr>
              <a:t>The designer may share this panorama with the head farmer of the urban farming community.</a:t>
            </a:r>
          </a:p>
          <a:p>
            <a:r>
              <a:rPr lang="en-US" sz="1600" dirty="0">
                <a:solidFill>
                  <a:schemeClr val="tx1"/>
                </a:solidFill>
              </a:rPr>
              <a:t>This may lead to a refined panorama. For example, the designer may have forgotten the link between the tomatoes and the predatory wasps, but by sharing the panorama with the head farmer, they might notice this missing connection, and the designer may add it to the panorama to make it a more holistic picture. </a:t>
            </a:r>
            <a:endParaRPr lang="en-US">
              <a:solidFill>
                <a:schemeClr val="tx1"/>
              </a:solidFill>
            </a:endParaRPr>
          </a:p>
          <a:p>
            <a:r>
              <a:rPr lang="en-US" sz="1600" dirty="0">
                <a:solidFill>
                  <a:schemeClr val="tx1"/>
                </a:solidFill>
              </a:rPr>
              <a:t>Although the designer aims to create an initial panorama to start the design work, its precise definition remains open until the design process is finished.</a:t>
            </a:r>
          </a:p>
          <a:p>
            <a:r>
              <a:rPr lang="en-US" sz="1600" dirty="0">
                <a:solidFill>
                  <a:schemeClr val="tx1"/>
                </a:solidFill>
              </a:rPr>
              <a:t>In the example of the tomato harvesting technology, the new design may eventually find a place in the heart of the panorama because it is directly linked to the tomatoes that will be harvested by it, to the head farmer, who may adapt the planning to it, but also to the soil that may get compacted by it.</a:t>
            </a:r>
          </a:p>
        </p:txBody>
      </p:sp>
      <p:pic>
        <p:nvPicPr>
          <p:cNvPr id="6" name="Bildobjekt 4" descr="En bild som visar Färggrann, konst, siluett&#10;&#10;Automatiskt genererad beskrivning">
            <a:extLst>
              <a:ext uri="{FF2B5EF4-FFF2-40B4-BE49-F238E27FC236}">
                <a16:creationId xmlns:a16="http://schemas.microsoft.com/office/drawing/2014/main" id="{C939F7EA-9818-071F-CD22-3E2FC2561397}"/>
              </a:ext>
            </a:extLst>
          </p:cNvPr>
          <p:cNvPicPr>
            <a:picLocks noChangeAspect="1"/>
          </p:cNvPicPr>
          <p:nvPr/>
        </p:nvPicPr>
        <p:blipFill>
          <a:blip r:embed="rId2"/>
          <a:stretch>
            <a:fillRect/>
          </a:stretch>
        </p:blipFill>
        <p:spPr>
          <a:xfrm>
            <a:off x="10375846" y="123664"/>
            <a:ext cx="1506392" cy="386604"/>
          </a:xfrm>
          <a:prstGeom prst="rect">
            <a:avLst/>
          </a:prstGeom>
        </p:spPr>
      </p:pic>
      <p:sp>
        <p:nvSpPr>
          <p:cNvPr id="5" name="TextBox 4">
            <a:extLst>
              <a:ext uri="{FF2B5EF4-FFF2-40B4-BE49-F238E27FC236}">
                <a16:creationId xmlns:a16="http://schemas.microsoft.com/office/drawing/2014/main" id="{8445DCE5-E1B6-7E27-4592-286CC572EB41}"/>
              </a:ext>
            </a:extLst>
          </p:cNvPr>
          <p:cNvSpPr txBox="1"/>
          <p:nvPr/>
        </p:nvSpPr>
        <p:spPr>
          <a:xfrm>
            <a:off x="994798" y="319545"/>
            <a:ext cx="870488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baseline="0" err="1">
                <a:latin typeface="Calibri"/>
              </a:rPr>
              <a:t>Example</a:t>
            </a:r>
            <a:r>
              <a:rPr lang="nl-NL" sz="2000" baseline="0" dirty="0">
                <a:latin typeface="Calibri"/>
              </a:rPr>
              <a:t> d</a:t>
            </a:r>
            <a:r>
              <a:rPr lang="en-US" sz="2000" baseline="0" err="1">
                <a:latin typeface="Calibri"/>
              </a:rPr>
              <a:t>esign</a:t>
            </a:r>
            <a:r>
              <a:rPr lang="en-US" sz="2000" baseline="0" dirty="0">
                <a:latin typeface="Calibri"/>
              </a:rPr>
              <a:t> brief</a:t>
            </a:r>
            <a:r>
              <a:rPr lang="en-US" sz="2000" dirty="0">
                <a:latin typeface="Calibri"/>
              </a:rPr>
              <a:t>: Tomato Harvesting Technology</a:t>
            </a:r>
            <a:endParaRPr lang="en-GB" sz="2000" dirty="0"/>
          </a:p>
          <a:p>
            <a:pPr algn="ctr"/>
            <a:endParaRPr lang="en-GB" sz="2000" dirty="0"/>
          </a:p>
        </p:txBody>
      </p:sp>
    </p:spTree>
    <p:extLst>
      <p:ext uri="{BB962C8B-B14F-4D97-AF65-F5344CB8AC3E}">
        <p14:creationId xmlns:p14="http://schemas.microsoft.com/office/powerpoint/2010/main" val="2886491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94518-5507-139A-F247-404EBC127A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24E033-75BB-42B2-A314-325D879F92BC}"/>
              </a:ext>
            </a:extLst>
          </p:cNvPr>
          <p:cNvSpPr>
            <a:spLocks noGrp="1"/>
          </p:cNvSpPr>
          <p:nvPr>
            <p:ph type="title"/>
          </p:nvPr>
        </p:nvSpPr>
        <p:spPr>
          <a:xfrm>
            <a:off x="886485" y="385572"/>
            <a:ext cx="10515600" cy="1325700"/>
          </a:xfrm>
        </p:spPr>
        <p:txBody>
          <a:bodyPr/>
          <a:lstStyle/>
          <a:p>
            <a:pPr marL="114300"/>
            <a:r>
              <a:rPr lang="nl-NL" sz="3600" dirty="0" err="1">
                <a:solidFill>
                  <a:schemeClr val="tx1"/>
                </a:solidFill>
                <a:latin typeface="Calibri"/>
              </a:rPr>
              <a:t>Constituency</a:t>
            </a:r>
            <a:endParaRPr lang="en-US" dirty="0" err="1">
              <a:solidFill>
                <a:schemeClr val="tx1"/>
              </a:solidFill>
            </a:endParaRPr>
          </a:p>
        </p:txBody>
      </p:sp>
      <p:sp>
        <p:nvSpPr>
          <p:cNvPr id="3" name="Tijdelijke aanduiding voor tekst 2">
            <a:extLst>
              <a:ext uri="{FF2B5EF4-FFF2-40B4-BE49-F238E27FC236}">
                <a16:creationId xmlns:a16="http://schemas.microsoft.com/office/drawing/2014/main" id="{3E0D93D3-E5C3-3378-6E54-4FB274AA29AB}"/>
              </a:ext>
            </a:extLst>
          </p:cNvPr>
          <p:cNvSpPr>
            <a:spLocks noGrp="1"/>
          </p:cNvSpPr>
          <p:nvPr>
            <p:ph type="body" idx="1"/>
          </p:nvPr>
        </p:nvSpPr>
        <p:spPr>
          <a:xfrm>
            <a:off x="884183" y="1457763"/>
            <a:ext cx="10609868" cy="808518"/>
          </a:xfrm>
        </p:spPr>
        <p:txBody>
          <a:bodyPr/>
          <a:lstStyle/>
          <a:p>
            <a:r>
              <a:rPr lang="en-US" sz="1600" dirty="0">
                <a:solidFill>
                  <a:schemeClr val="tx1"/>
                </a:solidFill>
              </a:rPr>
              <a:t>According to Wakkary, designers bring together humans and more-than-humans in a design process. He calls for a political structure – a </a:t>
            </a:r>
            <a:r>
              <a:rPr lang="en-US" sz="1600" b="1" dirty="0">
                <a:solidFill>
                  <a:schemeClr val="tx1"/>
                </a:solidFill>
                <a:highlight>
                  <a:srgbClr val="FFFF00"/>
                </a:highlight>
              </a:rPr>
              <a:t>constituency </a:t>
            </a:r>
            <a:r>
              <a:rPr lang="en-US" sz="1600" dirty="0">
                <a:solidFill>
                  <a:schemeClr val="tx1"/>
                </a:solidFill>
              </a:rPr>
              <a:t>– for who/what participates in the making of a new design. </a:t>
            </a:r>
            <a:endParaRPr lang="en-US" dirty="0">
              <a:solidFill>
                <a:schemeClr val="tx1"/>
              </a:solidFill>
            </a:endParaRPr>
          </a:p>
          <a:p>
            <a:r>
              <a:rPr lang="en-US" sz="1600" dirty="0">
                <a:solidFill>
                  <a:schemeClr val="tx1"/>
                </a:solidFill>
              </a:rPr>
              <a:t>A constituency is a convening of both humans and more-than-humans to discuss their involvement in the design process. </a:t>
            </a:r>
            <a:endParaRPr lang="en-US">
              <a:solidFill>
                <a:schemeClr val="tx1"/>
              </a:solidFill>
            </a:endParaRPr>
          </a:p>
          <a:p>
            <a:r>
              <a:rPr lang="en-US" sz="1600" dirty="0">
                <a:solidFill>
                  <a:schemeClr val="tx1"/>
                </a:solidFill>
              </a:rPr>
              <a:t>The designer should make a conscious choice about which actors in the assemblage they pay attention to and give a voice to. They must exercise with caution to avoid including only convenient stakeholders; it is important to broaden engagement and actively consider perspectives beyond those traditionally included in human-centered approaches. </a:t>
            </a:r>
          </a:p>
          <a:p>
            <a:r>
              <a:rPr lang="en-US" sz="1600" dirty="0">
                <a:solidFill>
                  <a:schemeClr val="tx1"/>
                </a:solidFill>
              </a:rPr>
              <a:t>You can see the constituency as a  group of co-designers, bringing together key human and more-than-human actors to discuss what can and should be made.</a:t>
            </a:r>
          </a:p>
          <a:p>
            <a:r>
              <a:rPr lang="en-US" sz="1600" dirty="0">
                <a:solidFill>
                  <a:schemeClr val="tx1"/>
                </a:solidFill>
              </a:rPr>
              <a:t>Members of the constituency can be initiated by a smaller subset of the panorama that are deemed particularly concerned and relevant, including the designers themselves. </a:t>
            </a:r>
            <a:endParaRPr lang="en-US" dirty="0">
              <a:solidFill>
                <a:schemeClr val="tx1"/>
              </a:solidFill>
            </a:endParaRPr>
          </a:p>
          <a:p>
            <a:r>
              <a:rPr lang="nl-NL" sz="1600" dirty="0">
                <a:solidFill>
                  <a:schemeClr val="tx1"/>
                </a:solidFill>
              </a:rPr>
              <a:t>The </a:t>
            </a:r>
            <a:r>
              <a:rPr lang="nl-NL" sz="1600" dirty="0" err="1">
                <a:solidFill>
                  <a:schemeClr val="tx1"/>
                </a:solidFill>
              </a:rPr>
              <a:t>constituency</a:t>
            </a:r>
            <a:r>
              <a:rPr lang="nl-NL" sz="1600" dirty="0">
                <a:solidFill>
                  <a:schemeClr val="tx1"/>
                </a:solidFill>
              </a:rPr>
              <a:t>, like </a:t>
            </a:r>
            <a:r>
              <a:rPr lang="nl-NL" sz="1600" dirty="0" err="1">
                <a:solidFill>
                  <a:schemeClr val="tx1"/>
                </a:solidFill>
              </a:rPr>
              <a:t>any</a:t>
            </a:r>
            <a:r>
              <a:rPr lang="nl-NL" sz="1600" dirty="0">
                <a:solidFill>
                  <a:schemeClr val="tx1"/>
                </a:solidFill>
              </a:rPr>
              <a:t> form of assemblage, is never </a:t>
            </a:r>
            <a:r>
              <a:rPr lang="nl-NL" sz="1600" dirty="0" err="1">
                <a:solidFill>
                  <a:schemeClr val="tx1"/>
                </a:solidFill>
              </a:rPr>
              <a:t>fixed</a:t>
            </a:r>
            <a:r>
              <a:rPr lang="nl-NL" sz="1600" dirty="0">
                <a:solidFill>
                  <a:schemeClr val="tx1"/>
                </a:solidFill>
              </a:rPr>
              <a:t>. According </a:t>
            </a:r>
            <a:r>
              <a:rPr lang="nl-NL" sz="1600" dirty="0" err="1">
                <a:solidFill>
                  <a:schemeClr val="tx1"/>
                </a:solidFill>
              </a:rPr>
              <a:t>to</a:t>
            </a:r>
            <a:r>
              <a:rPr lang="nl-NL" sz="1600" dirty="0">
                <a:solidFill>
                  <a:schemeClr val="tx1"/>
                </a:solidFill>
              </a:rPr>
              <a:t> </a:t>
            </a:r>
            <a:r>
              <a:rPr lang="nl-NL" sz="1600" dirty="0" err="1">
                <a:solidFill>
                  <a:schemeClr val="tx1"/>
                </a:solidFill>
              </a:rPr>
              <a:t>Tomico</a:t>
            </a:r>
            <a:r>
              <a:rPr lang="nl-NL" sz="1600" dirty="0">
                <a:solidFill>
                  <a:schemeClr val="tx1"/>
                </a:solidFill>
              </a:rPr>
              <a:t>, </a:t>
            </a:r>
            <a:r>
              <a:rPr lang="nl-NL" sz="1600" dirty="0" err="1">
                <a:solidFill>
                  <a:schemeClr val="tx1"/>
                </a:solidFill>
              </a:rPr>
              <a:t>the</a:t>
            </a:r>
            <a:r>
              <a:rPr lang="nl-NL" sz="1600" dirty="0">
                <a:solidFill>
                  <a:schemeClr val="tx1"/>
                </a:solidFill>
              </a:rPr>
              <a:t> designer is </a:t>
            </a:r>
            <a:r>
              <a:rPr lang="nl-NL" sz="1600" dirty="0" err="1">
                <a:solidFill>
                  <a:schemeClr val="tx1"/>
                </a:solidFill>
              </a:rPr>
              <a:t>responsible</a:t>
            </a:r>
            <a:r>
              <a:rPr lang="nl-NL" sz="1600" dirty="0">
                <a:solidFill>
                  <a:schemeClr val="tx1"/>
                </a:solidFill>
              </a:rPr>
              <a:t> </a:t>
            </a:r>
            <a:r>
              <a:rPr lang="nl-NL" sz="1600" dirty="0" err="1">
                <a:solidFill>
                  <a:schemeClr val="tx1"/>
                </a:solidFill>
              </a:rPr>
              <a:t>for</a:t>
            </a:r>
            <a:r>
              <a:rPr lang="nl-NL" sz="1600" dirty="0">
                <a:solidFill>
                  <a:schemeClr val="tx1"/>
                </a:solidFill>
              </a:rPr>
              <a:t> </a:t>
            </a:r>
            <a:r>
              <a:rPr lang="nl-NL" sz="1600" dirty="0" err="1">
                <a:solidFill>
                  <a:schemeClr val="tx1"/>
                </a:solidFill>
              </a:rPr>
              <a:t>constantly</a:t>
            </a:r>
            <a:r>
              <a:rPr lang="nl-NL" sz="1600" dirty="0">
                <a:solidFill>
                  <a:schemeClr val="tx1"/>
                </a:solidFill>
              </a:rPr>
              <a:t> `</a:t>
            </a:r>
            <a:r>
              <a:rPr lang="nl-NL" sz="1600" dirty="0" err="1">
                <a:solidFill>
                  <a:schemeClr val="tx1"/>
                </a:solidFill>
              </a:rPr>
              <a:t>maintaining</a:t>
            </a:r>
            <a:r>
              <a:rPr lang="nl-NL" sz="1600" dirty="0">
                <a:solidFill>
                  <a:schemeClr val="tx1"/>
                </a:solidFill>
              </a:rPr>
              <a:t>, </a:t>
            </a:r>
            <a:r>
              <a:rPr lang="nl-NL" sz="1600" dirty="0" err="1">
                <a:solidFill>
                  <a:schemeClr val="tx1"/>
                </a:solidFill>
              </a:rPr>
              <a:t>caring</a:t>
            </a:r>
            <a:r>
              <a:rPr lang="nl-NL" sz="1600" dirty="0">
                <a:solidFill>
                  <a:schemeClr val="tx1"/>
                </a:solidFill>
              </a:rPr>
              <a:t> </a:t>
            </a:r>
            <a:r>
              <a:rPr lang="nl-NL" sz="1600" dirty="0" err="1">
                <a:solidFill>
                  <a:schemeClr val="tx1"/>
                </a:solidFill>
              </a:rPr>
              <a:t>for</a:t>
            </a:r>
            <a:r>
              <a:rPr lang="nl-NL" sz="1600" dirty="0">
                <a:solidFill>
                  <a:schemeClr val="tx1"/>
                </a:solidFill>
              </a:rPr>
              <a:t>, </a:t>
            </a:r>
            <a:r>
              <a:rPr lang="nl-NL" sz="1600" dirty="0" err="1">
                <a:solidFill>
                  <a:schemeClr val="tx1"/>
                </a:solidFill>
              </a:rPr>
              <a:t>and</a:t>
            </a:r>
            <a:r>
              <a:rPr lang="nl-NL" sz="1600" dirty="0">
                <a:solidFill>
                  <a:schemeClr val="tx1"/>
                </a:solidFill>
              </a:rPr>
              <a:t> </a:t>
            </a:r>
            <a:r>
              <a:rPr lang="nl-NL" sz="1600" dirty="0" err="1">
                <a:solidFill>
                  <a:schemeClr val="tx1"/>
                </a:solidFill>
              </a:rPr>
              <a:t>refining</a:t>
            </a:r>
            <a:r>
              <a:rPr lang="nl-NL" sz="1600" dirty="0">
                <a:solidFill>
                  <a:schemeClr val="tx1"/>
                </a:solidFill>
              </a:rPr>
              <a:t> </a:t>
            </a:r>
            <a:r>
              <a:rPr lang="nl-NL" sz="1600" dirty="0" err="1">
                <a:solidFill>
                  <a:schemeClr val="tx1"/>
                </a:solidFill>
              </a:rPr>
              <a:t>the</a:t>
            </a:r>
            <a:r>
              <a:rPr lang="nl-NL" sz="1600" dirty="0">
                <a:solidFill>
                  <a:schemeClr val="tx1"/>
                </a:solidFill>
              </a:rPr>
              <a:t> </a:t>
            </a:r>
            <a:r>
              <a:rPr lang="nl-NL" sz="1600" dirty="0" err="1">
                <a:solidFill>
                  <a:schemeClr val="tx1"/>
                </a:solidFill>
              </a:rPr>
              <a:t>gathering</a:t>
            </a:r>
            <a:r>
              <a:rPr lang="nl-NL" sz="1600" dirty="0">
                <a:solidFill>
                  <a:schemeClr val="tx1"/>
                </a:solidFill>
              </a:rPr>
              <a:t> </a:t>
            </a:r>
            <a:r>
              <a:rPr lang="nl-NL" sz="1600" dirty="0" err="1">
                <a:solidFill>
                  <a:schemeClr val="tx1"/>
                </a:solidFill>
              </a:rPr>
              <a:t>that</a:t>
            </a:r>
            <a:r>
              <a:rPr lang="nl-NL" sz="1600" dirty="0">
                <a:solidFill>
                  <a:schemeClr val="tx1"/>
                </a:solidFill>
              </a:rPr>
              <a:t> is </a:t>
            </a:r>
            <a:r>
              <a:rPr lang="nl-NL" sz="1600" dirty="0" err="1">
                <a:solidFill>
                  <a:schemeClr val="tx1"/>
                </a:solidFill>
              </a:rPr>
              <a:t>the</a:t>
            </a:r>
            <a:r>
              <a:rPr lang="nl-NL" sz="1600" dirty="0">
                <a:solidFill>
                  <a:schemeClr val="tx1"/>
                </a:solidFill>
              </a:rPr>
              <a:t> </a:t>
            </a:r>
            <a:r>
              <a:rPr lang="nl-NL" sz="1600" dirty="0" err="1">
                <a:solidFill>
                  <a:schemeClr val="tx1"/>
                </a:solidFill>
              </a:rPr>
              <a:t>constituency</a:t>
            </a:r>
            <a:r>
              <a:rPr lang="nl-NL" sz="1600" dirty="0">
                <a:solidFill>
                  <a:schemeClr val="tx1"/>
                </a:solidFill>
              </a:rPr>
              <a:t>'. </a:t>
            </a:r>
            <a:endParaRPr lang="en-US" sz="1600" dirty="0">
              <a:solidFill>
                <a:schemeClr val="tx1"/>
              </a:solidFill>
            </a:endParaRPr>
          </a:p>
          <a:p>
            <a:r>
              <a:rPr lang="nl-NL" sz="1600" dirty="0">
                <a:solidFill>
                  <a:schemeClr val="tx1"/>
                </a:solidFill>
              </a:rPr>
              <a:t>Over time, </a:t>
            </a:r>
            <a:r>
              <a:rPr lang="nl-NL" sz="1600" dirty="0" err="1">
                <a:solidFill>
                  <a:schemeClr val="tx1"/>
                </a:solidFill>
              </a:rPr>
              <a:t>additional</a:t>
            </a:r>
            <a:r>
              <a:rPr lang="nl-NL" sz="1600" dirty="0">
                <a:solidFill>
                  <a:schemeClr val="tx1"/>
                </a:solidFill>
              </a:rPr>
              <a:t> </a:t>
            </a:r>
            <a:r>
              <a:rPr lang="nl-NL" sz="1600" dirty="0" err="1">
                <a:solidFill>
                  <a:schemeClr val="tx1"/>
                </a:solidFill>
              </a:rPr>
              <a:t>elements</a:t>
            </a:r>
            <a:r>
              <a:rPr lang="nl-NL" sz="1600" dirty="0">
                <a:solidFill>
                  <a:schemeClr val="tx1"/>
                </a:solidFill>
              </a:rPr>
              <a:t> </a:t>
            </a:r>
            <a:r>
              <a:rPr lang="nl-NL" sz="1600" dirty="0" err="1">
                <a:solidFill>
                  <a:schemeClr val="tx1"/>
                </a:solidFill>
              </a:rPr>
              <a:t>may</a:t>
            </a:r>
            <a:r>
              <a:rPr lang="nl-NL" sz="1600" dirty="0">
                <a:solidFill>
                  <a:schemeClr val="tx1"/>
                </a:solidFill>
              </a:rPr>
              <a:t> </a:t>
            </a:r>
            <a:r>
              <a:rPr lang="nl-NL" sz="1600" dirty="0" err="1">
                <a:solidFill>
                  <a:schemeClr val="tx1"/>
                </a:solidFill>
              </a:rPr>
              <a:t>be</a:t>
            </a:r>
            <a:r>
              <a:rPr lang="nl-NL" sz="1600" dirty="0">
                <a:solidFill>
                  <a:schemeClr val="tx1"/>
                </a:solidFill>
              </a:rPr>
              <a:t> </a:t>
            </a:r>
            <a:r>
              <a:rPr lang="nl-NL" sz="1600" dirty="0" err="1">
                <a:solidFill>
                  <a:schemeClr val="tx1"/>
                </a:solidFill>
              </a:rPr>
              <a:t>incorporated</a:t>
            </a:r>
            <a:r>
              <a:rPr lang="nl-NL" sz="1600" dirty="0">
                <a:solidFill>
                  <a:schemeClr val="tx1"/>
                </a:solidFill>
              </a:rPr>
              <a:t> </a:t>
            </a:r>
            <a:r>
              <a:rPr lang="nl-NL" sz="1600" dirty="0" err="1">
                <a:solidFill>
                  <a:schemeClr val="tx1"/>
                </a:solidFill>
              </a:rPr>
              <a:t>into</a:t>
            </a:r>
            <a:r>
              <a:rPr lang="nl-NL" sz="1600" dirty="0">
                <a:solidFill>
                  <a:schemeClr val="tx1"/>
                </a:solidFill>
              </a:rPr>
              <a:t> </a:t>
            </a:r>
            <a:r>
              <a:rPr lang="nl-NL" sz="1600" dirty="0" err="1">
                <a:solidFill>
                  <a:schemeClr val="tx1"/>
                </a:solidFill>
              </a:rPr>
              <a:t>the</a:t>
            </a:r>
            <a:r>
              <a:rPr lang="nl-NL" sz="1600" dirty="0">
                <a:solidFill>
                  <a:schemeClr val="tx1"/>
                </a:solidFill>
              </a:rPr>
              <a:t> panorama, </a:t>
            </a:r>
            <a:r>
              <a:rPr lang="nl-NL" sz="1600" dirty="0" err="1">
                <a:solidFill>
                  <a:schemeClr val="tx1"/>
                </a:solidFill>
              </a:rPr>
              <a:t>potentially</a:t>
            </a:r>
            <a:r>
              <a:rPr lang="nl-NL" sz="1600" dirty="0">
                <a:solidFill>
                  <a:schemeClr val="tx1"/>
                </a:solidFill>
              </a:rPr>
              <a:t> </a:t>
            </a:r>
            <a:r>
              <a:rPr lang="nl-NL" sz="1600" dirty="0" err="1">
                <a:solidFill>
                  <a:schemeClr val="tx1"/>
                </a:solidFill>
              </a:rPr>
              <a:t>resulting</a:t>
            </a:r>
            <a:r>
              <a:rPr lang="nl-NL" sz="1600" dirty="0">
                <a:solidFill>
                  <a:schemeClr val="tx1"/>
                </a:solidFill>
              </a:rPr>
              <a:t> in a </a:t>
            </a:r>
            <a:r>
              <a:rPr lang="nl-NL" sz="1600" dirty="0" err="1">
                <a:solidFill>
                  <a:schemeClr val="tx1"/>
                </a:solidFill>
              </a:rPr>
              <a:t>reassembly</a:t>
            </a:r>
            <a:r>
              <a:rPr lang="nl-NL" sz="1600" dirty="0">
                <a:solidFill>
                  <a:schemeClr val="tx1"/>
                </a:solidFill>
              </a:rPr>
              <a:t> of </a:t>
            </a:r>
            <a:r>
              <a:rPr lang="nl-NL" sz="1600" dirty="0" err="1">
                <a:solidFill>
                  <a:schemeClr val="tx1"/>
                </a:solidFill>
              </a:rPr>
              <a:t>the</a:t>
            </a:r>
            <a:r>
              <a:rPr lang="nl-NL" sz="1600" dirty="0">
                <a:solidFill>
                  <a:schemeClr val="tx1"/>
                </a:solidFill>
              </a:rPr>
              <a:t> </a:t>
            </a:r>
            <a:r>
              <a:rPr lang="nl-NL" sz="1600" dirty="0" err="1">
                <a:solidFill>
                  <a:schemeClr val="tx1"/>
                </a:solidFill>
              </a:rPr>
              <a:t>constituency</a:t>
            </a:r>
            <a:r>
              <a:rPr lang="nl-NL" sz="1600" dirty="0">
                <a:solidFill>
                  <a:schemeClr val="tx1"/>
                </a:solidFill>
              </a:rPr>
              <a:t>. </a:t>
            </a:r>
            <a:endParaRPr lang="en-US" sz="1600" dirty="0">
              <a:solidFill>
                <a:schemeClr val="tx1"/>
              </a:solidFill>
            </a:endParaRPr>
          </a:p>
          <a:p>
            <a:r>
              <a:rPr lang="nl-NL" sz="1600" dirty="0" err="1">
                <a:solidFill>
                  <a:schemeClr val="tx1"/>
                </a:solidFill>
              </a:rPr>
              <a:t>This</a:t>
            </a:r>
            <a:r>
              <a:rPr lang="nl-NL" sz="1600" dirty="0">
                <a:solidFill>
                  <a:schemeClr val="tx1"/>
                </a:solidFill>
              </a:rPr>
              <a:t> is </a:t>
            </a:r>
            <a:r>
              <a:rPr lang="nl-NL" sz="1600" dirty="0" err="1">
                <a:solidFill>
                  <a:schemeClr val="tx1"/>
                </a:solidFill>
              </a:rPr>
              <a:t>an</a:t>
            </a:r>
            <a:r>
              <a:rPr lang="nl-NL" sz="1600" dirty="0">
                <a:solidFill>
                  <a:schemeClr val="tx1"/>
                </a:solidFill>
              </a:rPr>
              <a:t> </a:t>
            </a:r>
            <a:r>
              <a:rPr lang="nl-NL" sz="1600" dirty="0" err="1">
                <a:solidFill>
                  <a:schemeClr val="tx1"/>
                </a:solidFill>
              </a:rPr>
              <a:t>iterative</a:t>
            </a:r>
            <a:r>
              <a:rPr lang="nl-NL" sz="1600" dirty="0">
                <a:solidFill>
                  <a:schemeClr val="tx1"/>
                </a:solidFill>
              </a:rPr>
              <a:t> </a:t>
            </a:r>
            <a:r>
              <a:rPr lang="nl-NL" sz="1600" dirty="0" err="1">
                <a:solidFill>
                  <a:schemeClr val="tx1"/>
                </a:solidFill>
              </a:rPr>
              <a:t>process</a:t>
            </a:r>
            <a:r>
              <a:rPr lang="nl-NL" sz="1600" dirty="0">
                <a:solidFill>
                  <a:schemeClr val="tx1"/>
                </a:solidFill>
              </a:rPr>
              <a:t> in </a:t>
            </a:r>
            <a:r>
              <a:rPr lang="nl-NL" sz="1600" dirty="0" err="1">
                <a:solidFill>
                  <a:schemeClr val="tx1"/>
                </a:solidFill>
              </a:rPr>
              <a:t>which</a:t>
            </a:r>
            <a:r>
              <a:rPr lang="nl-NL" sz="1600" dirty="0">
                <a:solidFill>
                  <a:schemeClr val="tx1"/>
                </a:solidFill>
              </a:rPr>
              <a:t> </a:t>
            </a:r>
            <a:r>
              <a:rPr lang="nl-NL" sz="1600" dirty="0" err="1">
                <a:solidFill>
                  <a:schemeClr val="tx1"/>
                </a:solidFill>
              </a:rPr>
              <a:t>both</a:t>
            </a:r>
            <a:r>
              <a:rPr lang="nl-NL" sz="1600" dirty="0">
                <a:solidFill>
                  <a:schemeClr val="tx1"/>
                </a:solidFill>
              </a:rPr>
              <a:t> </a:t>
            </a:r>
            <a:r>
              <a:rPr lang="nl-NL" sz="1600" dirty="0" err="1">
                <a:solidFill>
                  <a:schemeClr val="tx1"/>
                </a:solidFill>
              </a:rPr>
              <a:t>the</a:t>
            </a:r>
            <a:r>
              <a:rPr lang="nl-NL" sz="1600" dirty="0">
                <a:solidFill>
                  <a:schemeClr val="tx1"/>
                </a:solidFill>
              </a:rPr>
              <a:t> panorama </a:t>
            </a:r>
            <a:r>
              <a:rPr lang="nl-NL" sz="1600" dirty="0" err="1">
                <a:solidFill>
                  <a:schemeClr val="tx1"/>
                </a:solidFill>
              </a:rPr>
              <a:t>and</a:t>
            </a:r>
            <a:r>
              <a:rPr lang="nl-NL" sz="1600" dirty="0">
                <a:solidFill>
                  <a:schemeClr val="tx1"/>
                </a:solidFill>
              </a:rPr>
              <a:t> </a:t>
            </a:r>
            <a:r>
              <a:rPr lang="nl-NL" sz="1600" dirty="0" err="1">
                <a:solidFill>
                  <a:schemeClr val="tx1"/>
                </a:solidFill>
              </a:rPr>
              <a:t>the</a:t>
            </a:r>
            <a:r>
              <a:rPr lang="nl-NL" sz="1600" dirty="0">
                <a:solidFill>
                  <a:schemeClr val="tx1"/>
                </a:solidFill>
              </a:rPr>
              <a:t> </a:t>
            </a:r>
            <a:r>
              <a:rPr lang="nl-NL" sz="1600" dirty="0" err="1">
                <a:solidFill>
                  <a:schemeClr val="tx1"/>
                </a:solidFill>
              </a:rPr>
              <a:t>constituency</a:t>
            </a:r>
            <a:r>
              <a:rPr lang="nl-NL" sz="1600" dirty="0">
                <a:solidFill>
                  <a:schemeClr val="tx1"/>
                </a:solidFill>
              </a:rPr>
              <a:t> </a:t>
            </a:r>
            <a:r>
              <a:rPr lang="nl-NL" sz="1600" dirty="0" err="1">
                <a:solidFill>
                  <a:schemeClr val="tx1"/>
                </a:solidFill>
              </a:rPr>
              <a:t>become</a:t>
            </a:r>
            <a:r>
              <a:rPr lang="nl-NL" sz="1600" dirty="0">
                <a:solidFill>
                  <a:schemeClr val="tx1"/>
                </a:solidFill>
              </a:rPr>
              <a:t> </a:t>
            </a:r>
            <a:r>
              <a:rPr lang="nl-NL" sz="1600" dirty="0" err="1">
                <a:solidFill>
                  <a:schemeClr val="tx1"/>
                </a:solidFill>
              </a:rPr>
              <a:t>increasingly</a:t>
            </a:r>
            <a:r>
              <a:rPr lang="nl-NL" sz="1600" dirty="0">
                <a:solidFill>
                  <a:schemeClr val="tx1"/>
                </a:solidFill>
              </a:rPr>
              <a:t> </a:t>
            </a:r>
            <a:r>
              <a:rPr lang="nl-NL" sz="1600" dirty="0" err="1">
                <a:solidFill>
                  <a:schemeClr val="tx1"/>
                </a:solidFill>
              </a:rPr>
              <a:t>clear</a:t>
            </a:r>
            <a:r>
              <a:rPr lang="nl-NL" sz="1600" dirty="0">
                <a:solidFill>
                  <a:schemeClr val="tx1"/>
                </a:solidFill>
              </a:rPr>
              <a:t> </a:t>
            </a:r>
            <a:r>
              <a:rPr lang="nl-NL" sz="1600" dirty="0" err="1">
                <a:solidFill>
                  <a:schemeClr val="tx1"/>
                </a:solidFill>
              </a:rPr>
              <a:t>and</a:t>
            </a:r>
            <a:r>
              <a:rPr lang="nl-NL" sz="1600" dirty="0">
                <a:solidFill>
                  <a:schemeClr val="tx1"/>
                </a:solidFill>
              </a:rPr>
              <a:t> more concrete.</a:t>
            </a:r>
            <a:endParaRPr lang="en-US" sz="1600" dirty="0">
              <a:solidFill>
                <a:schemeClr val="tx1"/>
              </a:solidFill>
            </a:endParaRPr>
          </a:p>
        </p:txBody>
      </p:sp>
      <p:pic>
        <p:nvPicPr>
          <p:cNvPr id="6" name="Bildobjekt 4" descr="En bild som visar Färggrann, konst, siluett&#10;&#10;Automatiskt genererad beskrivning">
            <a:extLst>
              <a:ext uri="{FF2B5EF4-FFF2-40B4-BE49-F238E27FC236}">
                <a16:creationId xmlns:a16="http://schemas.microsoft.com/office/drawing/2014/main" id="{CC319620-FC50-C878-31CF-9C3714D70AEC}"/>
              </a:ext>
            </a:extLst>
          </p:cNvPr>
          <p:cNvPicPr>
            <a:picLocks noChangeAspect="1"/>
          </p:cNvPicPr>
          <p:nvPr/>
        </p:nvPicPr>
        <p:blipFill>
          <a:blip r:embed="rId2"/>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91236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A6ABA2DF-3D2F-4568-3A5A-721810E7A9F3}"/>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85CC181-397B-9FCE-017E-41020CE01A63}"/>
              </a:ext>
            </a:extLst>
          </p:cNvPr>
          <p:cNvSpPr>
            <a:spLocks noGrp="1"/>
          </p:cNvSpPr>
          <p:nvPr>
            <p:ph type="body" idx="1"/>
          </p:nvPr>
        </p:nvSpPr>
        <p:spPr>
          <a:xfrm>
            <a:off x="594468" y="1255267"/>
            <a:ext cx="11004413" cy="4351200"/>
          </a:xfrm>
        </p:spPr>
        <p:txBody>
          <a:bodyPr/>
          <a:lstStyle/>
          <a:p>
            <a:pPr marL="114300" indent="0">
              <a:buNone/>
            </a:pPr>
            <a:r>
              <a:rPr lang="en-US" sz="3600" dirty="0">
                <a:solidFill>
                  <a:schemeClr val="tx1"/>
                </a:solidFill>
                <a:latin typeface="Calibri"/>
                <a:ea typeface="Calibri"/>
                <a:cs typeface="Calibri"/>
              </a:rPr>
              <a:t>Questions about the constituency</a:t>
            </a:r>
            <a:br>
              <a:rPr lang="en-US" sz="3600" dirty="0">
                <a:latin typeface="Calibri"/>
                <a:ea typeface="Calibri"/>
                <a:cs typeface="Calibri"/>
              </a:rPr>
            </a:br>
            <a:endParaRPr lang="en-US" sz="1600">
              <a:solidFill>
                <a:schemeClr val="tx1"/>
              </a:solidFill>
              <a:latin typeface="Calibri"/>
            </a:endParaRPr>
          </a:p>
          <a:p>
            <a:pPr marL="285750" indent="-285750"/>
            <a:r>
              <a:rPr lang="en-US" sz="2000" dirty="0">
                <a:solidFill>
                  <a:schemeClr val="tx1"/>
                </a:solidFill>
                <a:ea typeface="Calibri"/>
              </a:rPr>
              <a:t>The following questions are pertinent for designers to consider when convening a constituency:</a:t>
            </a:r>
          </a:p>
          <a:p>
            <a:pPr marL="742950" lvl="1">
              <a:buFont typeface="Courier New"/>
              <a:buChar char="o"/>
            </a:pPr>
            <a:r>
              <a:rPr lang="en-US" sz="1600" dirty="0">
                <a:solidFill>
                  <a:schemeClr val="tx1"/>
                </a:solidFill>
                <a:ea typeface="Calibri"/>
              </a:rPr>
              <a:t>Who/what do I consider members of the constituency?</a:t>
            </a:r>
          </a:p>
          <a:p>
            <a:pPr marL="742950" lvl="1">
              <a:buFont typeface="Courier New"/>
              <a:buChar char="o"/>
            </a:pPr>
            <a:r>
              <a:rPr lang="en-US" sz="1600" dirty="0">
                <a:solidFill>
                  <a:schemeClr val="tx1"/>
                </a:solidFill>
                <a:ea typeface="Calibri"/>
              </a:rPr>
              <a:t>Whose voice(s) do I give priority to?</a:t>
            </a:r>
          </a:p>
          <a:p>
            <a:pPr marL="742950" lvl="1">
              <a:buFont typeface="Courier New"/>
              <a:buChar char="o"/>
            </a:pPr>
            <a:r>
              <a:rPr lang="en-US" sz="1600" dirty="0">
                <a:solidFill>
                  <a:schemeClr val="tx1"/>
                </a:solidFill>
                <a:ea typeface="Calibri"/>
              </a:rPr>
              <a:t>How do different fellow beings benefit from taking part in a constituency around a design?</a:t>
            </a:r>
          </a:p>
          <a:p>
            <a:pPr marL="742950" lvl="1">
              <a:buFont typeface="Courier New"/>
              <a:buChar char="o"/>
            </a:pPr>
            <a:r>
              <a:rPr lang="en-US" sz="1600" dirty="0">
                <a:solidFill>
                  <a:schemeClr val="tx1"/>
                </a:solidFill>
                <a:ea typeface="Calibri"/>
              </a:rPr>
              <a:t>How do I make participants in the constituency speak? In other words: how do I listen?</a:t>
            </a:r>
          </a:p>
          <a:p>
            <a:pPr marL="742950" lvl="1">
              <a:buFont typeface="Courier New"/>
              <a:buChar char="o"/>
            </a:pPr>
            <a:r>
              <a:rPr lang="en-US" sz="1600" dirty="0">
                <a:solidFill>
                  <a:schemeClr val="tx1"/>
                </a:solidFill>
                <a:ea typeface="Calibri"/>
              </a:rPr>
              <a:t>What modes of communication may I use to give voice, to listen, and to “do-it-with-others”?</a:t>
            </a:r>
          </a:p>
          <a:p>
            <a:pPr marL="742950" lvl="1">
              <a:buFont typeface="Courier New"/>
              <a:buChar char="o"/>
            </a:pPr>
            <a:r>
              <a:rPr lang="en-US" sz="1600" dirty="0">
                <a:solidFill>
                  <a:schemeClr val="tx1"/>
                </a:solidFill>
                <a:ea typeface="Calibri"/>
              </a:rPr>
              <a:t>How aware am I, as a designer, of my own position in an assemblage and constituency, my own intentionality,</a:t>
            </a:r>
          </a:p>
          <a:p>
            <a:pPr marL="742950" lvl="1">
              <a:buFont typeface="Courier New"/>
              <a:buChar char="o"/>
            </a:pPr>
            <a:r>
              <a:rPr lang="en-US" sz="1600" dirty="0">
                <a:solidFill>
                  <a:schemeClr val="tx1"/>
                </a:solidFill>
                <a:ea typeface="Calibri"/>
              </a:rPr>
              <a:t>and my limited view?</a:t>
            </a:r>
          </a:p>
          <a:p>
            <a:pPr marL="742950" lvl="1">
              <a:buFont typeface="Courier New"/>
              <a:buChar char="o"/>
            </a:pPr>
            <a:r>
              <a:rPr lang="en-US" sz="1600" dirty="0">
                <a:solidFill>
                  <a:schemeClr val="tx1"/>
                </a:solidFill>
                <a:ea typeface="Calibri"/>
              </a:rPr>
              <a:t>What role and obligations do I have when designing with participants in a constituency?</a:t>
            </a:r>
          </a:p>
          <a:p>
            <a:pPr marL="742950" lvl="1">
              <a:buFont typeface="Courier New"/>
              <a:buChar char="o"/>
            </a:pPr>
            <a:r>
              <a:rPr lang="en-US" sz="1600" dirty="0">
                <a:solidFill>
                  <a:schemeClr val="tx1"/>
                </a:solidFill>
                <a:ea typeface="Calibri"/>
              </a:rPr>
              <a:t>In what ways should participants in a design constituency be involved in creating a new design?</a:t>
            </a:r>
          </a:p>
          <a:p>
            <a:pPr marL="742950" lvl="1">
              <a:buFont typeface="Courier New"/>
              <a:buChar char="o"/>
            </a:pPr>
            <a:r>
              <a:rPr lang="en-US" sz="1600" dirty="0">
                <a:solidFill>
                  <a:schemeClr val="tx1"/>
                </a:solidFill>
                <a:ea typeface="Calibri"/>
              </a:rPr>
              <a:t>How should the design be maintained? By whom and by what?</a:t>
            </a:r>
          </a:p>
          <a:p>
            <a:pPr marL="571500" lvl="1" indent="0">
              <a:buNone/>
            </a:pPr>
            <a:endParaRPr lang="en-US" sz="2000" dirty="0">
              <a:latin typeface="Calibri"/>
              <a:ea typeface="Calibri"/>
              <a:cs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425F9690-4488-C15D-F4D9-E9F2B948F777}"/>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12674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7A063A-3E7E-9432-A89D-B589222544A7}"/>
              </a:ext>
            </a:extLst>
          </p:cNvPr>
          <p:cNvSpPr>
            <a:spLocks noGrp="1"/>
          </p:cNvSpPr>
          <p:nvPr>
            <p:ph type="body" idx="1"/>
          </p:nvPr>
        </p:nvSpPr>
        <p:spPr>
          <a:xfrm>
            <a:off x="807442" y="1284228"/>
            <a:ext cx="3807653" cy="4555200"/>
          </a:xfrm>
        </p:spPr>
        <p:txBody>
          <a:bodyPr>
            <a:normAutofit/>
          </a:bodyPr>
          <a:lstStyle/>
          <a:p>
            <a:pPr marL="139700" indent="0">
              <a:spcAft>
                <a:spcPts val="600"/>
              </a:spcAft>
              <a:buNone/>
            </a:pPr>
            <a:r>
              <a:rPr lang="en-US" sz="3600" dirty="0">
                <a:solidFill>
                  <a:srgbClr val="000000"/>
                </a:solidFill>
                <a:latin typeface="Calibri"/>
              </a:rPr>
              <a:t>Summary</a:t>
            </a:r>
            <a:endParaRPr lang="en-US" dirty="0"/>
          </a:p>
          <a:p>
            <a:pPr marL="139700" indent="0">
              <a:buNone/>
            </a:pPr>
            <a:r>
              <a:rPr lang="en-US" dirty="0">
                <a:solidFill>
                  <a:srgbClr val="000000"/>
                </a:solidFill>
                <a:latin typeface="Calibri"/>
              </a:rPr>
              <a:t>This teaching activity introduces you to a theoretical framework that presents three important concepts to understand the process of doing more-than-human design: assemblage, constituency, and </a:t>
            </a:r>
            <a:r>
              <a:rPr lang="en-US" dirty="0" err="1">
                <a:solidFill>
                  <a:srgbClr val="000000"/>
                </a:solidFill>
                <a:latin typeface="Calibri"/>
              </a:rPr>
              <a:t>pluriversal</a:t>
            </a:r>
            <a:r>
              <a:rPr lang="en-US" dirty="0">
                <a:solidFill>
                  <a:srgbClr val="000000"/>
                </a:solidFill>
                <a:latin typeface="Calibri"/>
              </a:rPr>
              <a:t> perspectives. </a:t>
            </a:r>
            <a:endParaRPr lang="da-DK" sz="3600" dirty="0">
              <a:solidFill>
                <a:srgbClr val="000000"/>
              </a:solidFill>
              <a:latin typeface="Calibri"/>
            </a:endParaRPr>
          </a:p>
          <a:p>
            <a:pPr marL="139700" indent="0">
              <a:lnSpc>
                <a:spcPct val="114999"/>
              </a:lnSpc>
              <a:buNone/>
            </a:pPr>
            <a:r>
              <a:rPr lang="en-US" dirty="0">
                <a:solidFill>
                  <a:srgbClr val="000000"/>
                </a:solidFill>
                <a:latin typeface="Calibri"/>
              </a:rPr>
              <a:t>The framework and the concepts are clarified by comparing them to the Double Diamond framework for Human-Centered Design. </a:t>
            </a:r>
            <a:endParaRPr lang="da-DK" sz="3600">
              <a:solidFill>
                <a:srgbClr val="000000"/>
              </a:solidFill>
              <a:latin typeface="Calibri"/>
            </a:endParaRPr>
          </a:p>
        </p:txBody>
      </p:sp>
      <p:sp>
        <p:nvSpPr>
          <p:cNvPr id="5" name="Text Placeholder 4">
            <a:extLst>
              <a:ext uri="{FF2B5EF4-FFF2-40B4-BE49-F238E27FC236}">
                <a16:creationId xmlns:a16="http://schemas.microsoft.com/office/drawing/2014/main" id="{B14FBD4D-5FC5-FB86-F1F1-4DA525B09397}"/>
              </a:ext>
            </a:extLst>
          </p:cNvPr>
          <p:cNvSpPr>
            <a:spLocks noGrp="1"/>
          </p:cNvSpPr>
          <p:nvPr>
            <p:ph type="body" idx="2"/>
          </p:nvPr>
        </p:nvSpPr>
        <p:spPr>
          <a:xfrm>
            <a:off x="5112643" y="1284228"/>
            <a:ext cx="6496024" cy="5029126"/>
          </a:xfrm>
        </p:spPr>
        <p:txBody>
          <a:bodyPr>
            <a:normAutofit/>
          </a:bodyPr>
          <a:lstStyle/>
          <a:p>
            <a:pPr marL="139700" indent="0">
              <a:spcAft>
                <a:spcPts val="600"/>
              </a:spcAft>
              <a:buNone/>
            </a:pPr>
            <a:r>
              <a:rPr lang="en-US" sz="3600" dirty="0">
                <a:solidFill>
                  <a:srgbClr val="000000"/>
                </a:solidFill>
                <a:latin typeface="Calibri"/>
              </a:rPr>
              <a:t>Learning outcomes</a:t>
            </a:r>
            <a:endParaRPr lang="en-US" sz="3600" dirty="0">
              <a:solidFill>
                <a:srgbClr val="000000"/>
              </a:solidFill>
            </a:endParaRPr>
          </a:p>
          <a:p>
            <a:pPr marL="139700" indent="0" fontAlgn="base">
              <a:spcAft>
                <a:spcPts val="600"/>
              </a:spcAft>
              <a:buNone/>
            </a:pPr>
            <a:r>
              <a:rPr lang="en-US" dirty="0">
                <a:solidFill>
                  <a:srgbClr val="000000"/>
                </a:solidFill>
                <a:latin typeface="Calibri"/>
              </a:rPr>
              <a:t>After the teaching activity, you should be able to: </a:t>
            </a:r>
          </a:p>
          <a:p>
            <a:pPr fontAlgn="base"/>
            <a:r>
              <a:rPr lang="en-US" dirty="0">
                <a:solidFill>
                  <a:srgbClr val="000000"/>
                </a:solidFill>
                <a:latin typeface="Calibri"/>
              </a:rPr>
              <a:t>Explain in your own words what the concepts assemblage, constituency, and </a:t>
            </a:r>
            <a:r>
              <a:rPr lang="en-US" dirty="0" err="1">
                <a:solidFill>
                  <a:srgbClr val="000000"/>
                </a:solidFill>
                <a:latin typeface="Calibri"/>
              </a:rPr>
              <a:t>pluriversal</a:t>
            </a:r>
            <a:r>
              <a:rPr lang="en-US" dirty="0">
                <a:solidFill>
                  <a:srgbClr val="000000"/>
                </a:solidFill>
                <a:latin typeface="Calibri"/>
              </a:rPr>
              <a:t> perspectives mean in the context of more-than-human design. </a:t>
            </a:r>
          </a:p>
          <a:p>
            <a:pPr fontAlgn="base"/>
            <a:r>
              <a:rPr lang="en-US" dirty="0">
                <a:solidFill>
                  <a:srgbClr val="000000"/>
                </a:solidFill>
                <a:latin typeface="Calibri"/>
              </a:rPr>
              <a:t>Compare more-than-human design with human-centered design by describing similarities and differences. </a:t>
            </a:r>
          </a:p>
          <a:p>
            <a:pPr fontAlgn="base"/>
            <a:r>
              <a:rPr lang="en-US" dirty="0">
                <a:solidFill>
                  <a:srgbClr val="000000"/>
                </a:solidFill>
                <a:latin typeface="Calibri"/>
              </a:rPr>
              <a:t>Discuss some of the considerations, difficulties and opportunities related to the different concepts.  </a:t>
            </a:r>
          </a:p>
          <a:p>
            <a:pPr marL="139700" indent="0" fontAlgn="base">
              <a:buNone/>
            </a:pPr>
            <a:endParaRPr lang="en-US">
              <a:solidFill>
                <a:srgbClr val="000000"/>
              </a:solidFill>
              <a:latin typeface="Calibri"/>
            </a:endParaRPr>
          </a:p>
          <a:p>
            <a:pPr marL="139700" indent="0" fontAlgn="base">
              <a:spcAft>
                <a:spcPts val="600"/>
              </a:spcAft>
              <a:buNone/>
            </a:pPr>
            <a:r>
              <a:rPr lang="en-US" dirty="0">
                <a:solidFill>
                  <a:srgbClr val="000000"/>
                </a:solidFill>
                <a:latin typeface="Calibri"/>
              </a:rPr>
              <a:t>If the teaching activity is used in conjunction with one or more other teaching activities on the OER, students should also be able to: </a:t>
            </a:r>
          </a:p>
          <a:p>
            <a:pPr fontAlgn="base"/>
            <a:r>
              <a:rPr lang="en-US" dirty="0">
                <a:solidFill>
                  <a:srgbClr val="000000"/>
                </a:solidFill>
                <a:latin typeface="Calibri"/>
              </a:rPr>
              <a:t>Describe the connection of the different activities that we will work on during this course/module to the concepts presented here. (REMOVE WHEN NECESSARY)</a:t>
            </a:r>
          </a:p>
          <a:p>
            <a:pPr marL="425450" indent="-285750">
              <a:lnSpc>
                <a:spcPct val="114999"/>
              </a:lnSpc>
              <a:buFont typeface="Wingdings"/>
              <a:buChar char="§"/>
            </a:pPr>
            <a:endParaRPr lang="en-GB" sz="2400">
              <a:solidFill>
                <a:srgbClr val="000000"/>
              </a:solidFill>
              <a:latin typeface="Calibri"/>
            </a:endParaRPr>
          </a:p>
          <a:p>
            <a:pPr marL="139700" indent="0">
              <a:lnSpc>
                <a:spcPct val="114999"/>
              </a:lnSpc>
              <a:buNone/>
            </a:pPr>
            <a:endParaRPr lang="en-US" sz="2800">
              <a:solidFill>
                <a:srgbClr val="000000"/>
              </a:solidFill>
              <a:latin typeface="Calibri"/>
            </a:endParaRPr>
          </a:p>
          <a:p>
            <a:pPr marL="139700" indent="0">
              <a:lnSpc>
                <a:spcPct val="114999"/>
              </a:lnSpc>
              <a:buNone/>
            </a:pPr>
            <a:endParaRPr lang="en-US" sz="2800">
              <a:solidFill>
                <a:srgbClr val="000000"/>
              </a:solidFill>
              <a:latin typeface="Calibri"/>
            </a:endParaRPr>
          </a:p>
        </p:txBody>
      </p:sp>
      <p:pic>
        <p:nvPicPr>
          <p:cNvPr id="7" name="Bildobjekt 6" descr="En bild som visar Färggrann, konst, siluett&#10;&#10;Automatiskt genererad beskrivning">
            <a:extLst>
              <a:ext uri="{FF2B5EF4-FFF2-40B4-BE49-F238E27FC236}">
                <a16:creationId xmlns:a16="http://schemas.microsoft.com/office/drawing/2014/main" id="{D8D9EBAE-8A4C-EA71-6972-1895315E9D95}"/>
              </a:ext>
            </a:extLst>
          </p:cNvPr>
          <p:cNvPicPr>
            <a:picLocks noChangeAspect="1"/>
          </p:cNvPicPr>
          <p:nvPr/>
        </p:nvPicPr>
        <p:blipFill>
          <a:blip r:embed="rId2"/>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681902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2B8E5FFC-54E1-A47E-82BB-C8C219E75930}"/>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79744D2C-CF0E-02DC-231C-F57D6B6CC765}"/>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0281ECFF-90B7-AB25-0C71-1E51A1C118AC}"/>
              </a:ext>
            </a:extLst>
          </p:cNvPr>
          <p:cNvSpPr>
            <a:spLocks noGrp="1"/>
          </p:cNvSpPr>
          <p:nvPr>
            <p:ph type="body" idx="1"/>
          </p:nvPr>
        </p:nvSpPr>
        <p:spPr>
          <a:xfrm>
            <a:off x="960073" y="1002153"/>
            <a:ext cx="9371150" cy="4363900"/>
          </a:xfrm>
        </p:spPr>
        <p:txBody>
          <a:bodyPr/>
          <a:lstStyle/>
          <a:p>
            <a:pPr marL="114300" indent="0">
              <a:buNone/>
            </a:pPr>
            <a:r>
              <a:rPr lang="nl-NL" sz="3600" err="1">
                <a:solidFill>
                  <a:schemeClr val="tx1"/>
                </a:solidFill>
                <a:latin typeface="Calibri"/>
                <a:ea typeface="Calibri"/>
                <a:cs typeface="Calibri"/>
              </a:rPr>
              <a:t>Constituency</a:t>
            </a:r>
            <a:r>
              <a:rPr lang="nl-NL" sz="3600" dirty="0">
                <a:solidFill>
                  <a:schemeClr val="tx1"/>
                </a:solidFill>
                <a:latin typeface="Calibri"/>
                <a:ea typeface="Calibri"/>
                <a:cs typeface="Calibri"/>
              </a:rPr>
              <a:t> </a:t>
            </a:r>
            <a:r>
              <a:rPr lang="nl-NL" sz="3600" err="1">
                <a:solidFill>
                  <a:schemeClr val="tx1"/>
                </a:solidFill>
                <a:latin typeface="Calibri"/>
                <a:ea typeface="Calibri"/>
                <a:cs typeface="Calibri"/>
              </a:rPr>
              <a:t>for</a:t>
            </a:r>
            <a:r>
              <a:rPr lang="nl-NL" sz="3600" dirty="0">
                <a:solidFill>
                  <a:schemeClr val="tx1"/>
                </a:solidFill>
                <a:latin typeface="Calibri"/>
                <a:ea typeface="Calibri"/>
                <a:cs typeface="Calibri"/>
              </a:rPr>
              <a:t> </a:t>
            </a:r>
            <a:r>
              <a:rPr lang="nl-NL" sz="3600" err="1">
                <a:solidFill>
                  <a:schemeClr val="tx1"/>
                </a:solidFill>
                <a:latin typeface="Calibri"/>
                <a:ea typeface="Calibri"/>
                <a:cs typeface="Calibri"/>
              </a:rPr>
              <a:t>the</a:t>
            </a:r>
            <a:r>
              <a:rPr lang="nl-NL" sz="3600" dirty="0">
                <a:solidFill>
                  <a:schemeClr val="tx1"/>
                </a:solidFill>
                <a:latin typeface="Calibri"/>
                <a:ea typeface="Calibri"/>
                <a:cs typeface="Calibri"/>
              </a:rPr>
              <a:t> </a:t>
            </a:r>
            <a:r>
              <a:rPr lang="nl-NL" sz="3600" err="1">
                <a:solidFill>
                  <a:schemeClr val="tx1"/>
                </a:solidFill>
                <a:latin typeface="Calibri"/>
                <a:ea typeface="Calibri"/>
                <a:cs typeface="Calibri"/>
              </a:rPr>
              <a:t>tomato</a:t>
            </a:r>
            <a:r>
              <a:rPr lang="nl-NL" sz="3600" dirty="0">
                <a:solidFill>
                  <a:schemeClr val="tx1"/>
                </a:solidFill>
                <a:latin typeface="Calibri"/>
                <a:ea typeface="Calibri"/>
                <a:cs typeface="Calibri"/>
              </a:rPr>
              <a:t> </a:t>
            </a:r>
            <a:r>
              <a:rPr lang="nl-NL" sz="3600" err="1">
                <a:solidFill>
                  <a:schemeClr val="tx1"/>
                </a:solidFill>
                <a:latin typeface="Calibri"/>
                <a:ea typeface="Calibri"/>
                <a:cs typeface="Calibri"/>
              </a:rPr>
              <a:t>harvesting</a:t>
            </a:r>
            <a:r>
              <a:rPr lang="nl-NL" sz="3600" dirty="0">
                <a:solidFill>
                  <a:schemeClr val="tx1"/>
                </a:solidFill>
                <a:latin typeface="Calibri"/>
                <a:ea typeface="Calibri"/>
                <a:cs typeface="Calibri"/>
              </a:rPr>
              <a:t> </a:t>
            </a:r>
            <a:r>
              <a:rPr lang="nl-NL" sz="3600" err="1">
                <a:solidFill>
                  <a:schemeClr val="tx1"/>
                </a:solidFill>
                <a:latin typeface="Calibri"/>
                <a:ea typeface="Calibri"/>
                <a:cs typeface="Calibri"/>
              </a:rPr>
              <a:t>tech</a:t>
            </a:r>
            <a:r>
              <a:rPr lang="nl-NL" sz="3600" dirty="0">
                <a:solidFill>
                  <a:schemeClr val="tx1"/>
                </a:solidFill>
                <a:latin typeface="Calibri"/>
                <a:ea typeface="Calibri"/>
                <a:cs typeface="Calibri"/>
              </a:rPr>
              <a:t> </a:t>
            </a:r>
            <a:br>
              <a:rPr lang="nl-NL" sz="3600" dirty="0">
                <a:solidFill>
                  <a:schemeClr val="tx1"/>
                </a:solidFill>
                <a:latin typeface="Calibri"/>
                <a:ea typeface="Calibri"/>
                <a:cs typeface="Calibri"/>
              </a:rPr>
            </a:br>
            <a:endParaRPr lang="nl-NL" sz="3600" dirty="0">
              <a:solidFill>
                <a:schemeClr val="tx1"/>
              </a:solidFill>
              <a:latin typeface="Calibri"/>
              <a:ea typeface="Calibri"/>
              <a:cs typeface="Calibri"/>
            </a:endParaRPr>
          </a:p>
          <a:p>
            <a:r>
              <a:rPr lang="en-US" sz="2400" dirty="0">
                <a:solidFill>
                  <a:schemeClr val="tx1"/>
                </a:solidFill>
                <a:latin typeface="Calibri"/>
              </a:rPr>
              <a:t>the designer may decide to invite the head farmer, the community farmers, the volunteers, the tomatoes, the predatory wasps, ladybugs, and lacewings, and the soil in the design constituency. </a:t>
            </a:r>
            <a:endParaRPr lang="en-US">
              <a:solidFill>
                <a:schemeClr val="tx1"/>
              </a:solidFill>
              <a:latin typeface="Calibri"/>
            </a:endParaRPr>
          </a:p>
          <a:p>
            <a:r>
              <a:rPr lang="en-US" sz="2400" dirty="0">
                <a:solidFill>
                  <a:schemeClr val="tx1"/>
                </a:solidFill>
                <a:latin typeface="Calibri"/>
              </a:rPr>
              <a:t>However, the designer may decide to give </a:t>
            </a:r>
            <a:r>
              <a:rPr lang="en-US" sz="2400" dirty="0">
                <a:solidFill>
                  <a:schemeClr val="tx1"/>
                </a:solidFill>
                <a:latin typeface="Calibri"/>
                <a:ea typeface="Calibri"/>
                <a:cs typeface="Calibri"/>
              </a:rPr>
              <a:t>priority to </a:t>
            </a:r>
            <a:r>
              <a:rPr lang="en-US" sz="2400" dirty="0">
                <a:solidFill>
                  <a:schemeClr val="tx1"/>
                </a:solidFill>
                <a:latin typeface="Calibri"/>
              </a:rPr>
              <a:t>the voices of the head farmer, the community farmers, and the soil.</a:t>
            </a:r>
            <a:endParaRPr lang="en-US" dirty="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5DF131BF-ED66-5866-A43B-D5EC5A0E2F3D}"/>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6" name="TextBox 5">
            <a:extLst>
              <a:ext uri="{FF2B5EF4-FFF2-40B4-BE49-F238E27FC236}">
                <a16:creationId xmlns:a16="http://schemas.microsoft.com/office/drawing/2014/main" id="{1B42F568-19D8-5067-4F1F-B88AEAD965A2}"/>
              </a:ext>
            </a:extLst>
          </p:cNvPr>
          <p:cNvSpPr txBox="1"/>
          <p:nvPr/>
        </p:nvSpPr>
        <p:spPr>
          <a:xfrm>
            <a:off x="994798" y="319545"/>
            <a:ext cx="870488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baseline="0" err="1">
                <a:latin typeface="Calibri"/>
              </a:rPr>
              <a:t>Example</a:t>
            </a:r>
            <a:r>
              <a:rPr lang="nl-NL" sz="2000" baseline="0" dirty="0">
                <a:latin typeface="Calibri"/>
              </a:rPr>
              <a:t> d</a:t>
            </a:r>
            <a:r>
              <a:rPr lang="en-US" sz="2000" baseline="0" err="1">
                <a:latin typeface="Calibri"/>
              </a:rPr>
              <a:t>esign</a:t>
            </a:r>
            <a:r>
              <a:rPr lang="en-US" sz="2000" baseline="0" dirty="0">
                <a:latin typeface="Calibri"/>
              </a:rPr>
              <a:t> brief</a:t>
            </a:r>
            <a:r>
              <a:rPr lang="en-US" sz="2000" dirty="0">
                <a:latin typeface="Calibri"/>
              </a:rPr>
              <a:t>: Tomato Harvesting Technology</a:t>
            </a:r>
            <a:endParaRPr lang="en-GB" sz="2000" dirty="0"/>
          </a:p>
          <a:p>
            <a:pPr algn="ctr"/>
            <a:endParaRPr lang="en-GB" sz="2000" dirty="0"/>
          </a:p>
        </p:txBody>
      </p:sp>
    </p:spTree>
    <p:extLst>
      <p:ext uri="{BB962C8B-B14F-4D97-AF65-F5344CB8AC3E}">
        <p14:creationId xmlns:p14="http://schemas.microsoft.com/office/powerpoint/2010/main" val="417644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D248F28A-CB97-8CB9-2C36-C021ADD4A744}"/>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548CEF59-F9BE-ADA4-7990-AA8A81BCB4C8}"/>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4523469E-E8AA-DCAB-2758-02D9631AA97E}"/>
              </a:ext>
            </a:extLst>
          </p:cNvPr>
          <p:cNvSpPr>
            <a:spLocks noGrp="1"/>
          </p:cNvSpPr>
          <p:nvPr>
            <p:ph type="body" idx="1"/>
          </p:nvPr>
        </p:nvSpPr>
        <p:spPr>
          <a:xfrm>
            <a:off x="830075" y="959226"/>
            <a:ext cx="9758500" cy="4351200"/>
          </a:xfrm>
        </p:spPr>
        <p:txBody>
          <a:bodyPr/>
          <a:lstStyle/>
          <a:p>
            <a:pPr marL="114300" indent="0">
              <a:buNone/>
            </a:pPr>
            <a:r>
              <a:rPr lang="nl-NL" sz="3600" dirty="0">
                <a:solidFill>
                  <a:schemeClr val="tx1"/>
                </a:solidFill>
                <a:latin typeface="Calibri"/>
              </a:rPr>
              <a:t>Understanding</a:t>
            </a:r>
            <a:r>
              <a:rPr lang="nl-NL" sz="3600" dirty="0">
                <a:solidFill>
                  <a:schemeClr val="accent6"/>
                </a:solidFill>
                <a:latin typeface="Calibri"/>
              </a:rPr>
              <a:t> </a:t>
            </a:r>
            <a:r>
              <a:rPr lang="nl-NL" sz="3600" dirty="0">
                <a:solidFill>
                  <a:schemeClr val="tx1"/>
                </a:solidFill>
                <a:latin typeface="Calibri"/>
              </a:rPr>
              <a:t>assemblages </a:t>
            </a:r>
            <a:r>
              <a:rPr lang="nl-NL" sz="3600" err="1">
                <a:solidFill>
                  <a:schemeClr val="tx1"/>
                </a:solidFill>
                <a:latin typeface="Calibri"/>
              </a:rPr>
              <a:t>and</a:t>
            </a:r>
            <a:r>
              <a:rPr lang="nl-NL" sz="3600" dirty="0">
                <a:solidFill>
                  <a:schemeClr val="tx1"/>
                </a:solidFill>
                <a:latin typeface="Calibri"/>
              </a:rPr>
              <a:t> </a:t>
            </a:r>
            <a:r>
              <a:rPr lang="nl-NL" sz="3600" err="1">
                <a:solidFill>
                  <a:schemeClr val="tx1"/>
                </a:solidFill>
                <a:latin typeface="Calibri"/>
              </a:rPr>
              <a:t>constituencies</a:t>
            </a:r>
            <a:r>
              <a:rPr lang="nl-NL" sz="3600" dirty="0">
                <a:solidFill>
                  <a:schemeClr val="tx1"/>
                </a:solidFill>
                <a:latin typeface="Calibri"/>
              </a:rPr>
              <a:t> </a:t>
            </a:r>
            <a:r>
              <a:rPr lang="nl-NL" sz="3600" err="1">
                <a:solidFill>
                  <a:schemeClr val="tx1"/>
                </a:solidFill>
                <a:latin typeface="Calibri"/>
              </a:rPr>
              <a:t>seems</a:t>
            </a:r>
            <a:r>
              <a:rPr lang="nl-NL" sz="3600" dirty="0">
                <a:solidFill>
                  <a:schemeClr val="tx1"/>
                </a:solidFill>
                <a:latin typeface="Calibri"/>
              </a:rPr>
              <a:t> </a:t>
            </a:r>
            <a:r>
              <a:rPr lang="nl-NL" sz="3600" err="1">
                <a:solidFill>
                  <a:schemeClr val="tx1"/>
                </a:solidFill>
                <a:latin typeface="Calibri"/>
              </a:rPr>
              <a:t>very</a:t>
            </a:r>
            <a:r>
              <a:rPr lang="nl-NL" sz="3600" dirty="0">
                <a:solidFill>
                  <a:schemeClr val="tx1"/>
                </a:solidFill>
                <a:latin typeface="Calibri"/>
              </a:rPr>
              <a:t> hard... </a:t>
            </a:r>
            <a:br>
              <a:rPr lang="nl-NL" sz="3600" dirty="0">
                <a:solidFill>
                  <a:schemeClr val="tx1"/>
                </a:solidFill>
                <a:latin typeface="Calibri"/>
              </a:rPr>
            </a:br>
            <a:endParaRPr lang="nl-NL" sz="3600" dirty="0">
              <a:solidFill>
                <a:schemeClr val="tx1"/>
              </a:solidFill>
              <a:latin typeface="Calibri"/>
            </a:endParaRPr>
          </a:p>
          <a:p>
            <a:r>
              <a:rPr lang="en-US" sz="2400" dirty="0">
                <a:solidFill>
                  <a:schemeClr val="tx1"/>
                </a:solidFill>
                <a:latin typeface="Calibri"/>
              </a:rPr>
              <a:t>There are no definitive answers, you cannot understand the assemblage completely or paint the perfect panorama or invite the best constituency.</a:t>
            </a:r>
          </a:p>
          <a:p>
            <a:r>
              <a:rPr lang="en-US" sz="2400" dirty="0">
                <a:solidFill>
                  <a:schemeClr val="tx1"/>
                </a:solidFill>
                <a:latin typeface="Calibri"/>
              </a:rPr>
              <a:t>The only thing you can do is to investigate broadly and deeply.</a:t>
            </a:r>
          </a:p>
          <a:p>
            <a:r>
              <a:rPr lang="en-US" sz="2400" dirty="0">
                <a:solidFill>
                  <a:schemeClr val="tx1"/>
                </a:solidFill>
                <a:latin typeface="Calibri"/>
              </a:rPr>
              <a:t>Escobar’s (2018) idea of the </a:t>
            </a:r>
            <a:r>
              <a:rPr lang="en-US" sz="2400" b="1" dirty="0">
                <a:solidFill>
                  <a:schemeClr val="tx1"/>
                </a:solidFill>
                <a:highlight>
                  <a:srgbClr val="EEFF41"/>
                </a:highlight>
                <a:latin typeface="Calibri"/>
              </a:rPr>
              <a:t>pluriverse</a:t>
            </a:r>
            <a:r>
              <a:rPr lang="en-US" sz="2400" b="1" dirty="0">
                <a:solidFill>
                  <a:schemeClr val="tx1"/>
                </a:solidFill>
                <a:latin typeface="Calibri"/>
              </a:rPr>
              <a:t> </a:t>
            </a:r>
            <a:r>
              <a:rPr lang="en-US" sz="2400" dirty="0">
                <a:solidFill>
                  <a:schemeClr val="tx1"/>
                </a:solidFill>
                <a:latin typeface="Calibri"/>
              </a:rPr>
              <a:t>can contribute to this discussion.   </a:t>
            </a:r>
          </a:p>
          <a:p>
            <a:r>
              <a:rPr lang="en-US" sz="2400" dirty="0">
                <a:solidFill>
                  <a:schemeClr val="tx1"/>
                </a:solidFill>
                <a:latin typeface="Calibri"/>
              </a:rPr>
              <a:t>The pluriverse is a world consisting of many worlds, each with its own ontological (the study of what exists/is) and epistemic (the study of how we know what we know) grounding.</a:t>
            </a:r>
          </a:p>
        </p:txBody>
      </p:sp>
      <p:pic>
        <p:nvPicPr>
          <p:cNvPr id="5" name="Bildobjekt 4" descr="En bild som visar Färggrann, konst, siluett&#10;&#10;Automatiskt genererad beskrivning">
            <a:extLst>
              <a:ext uri="{FF2B5EF4-FFF2-40B4-BE49-F238E27FC236}">
                <a16:creationId xmlns:a16="http://schemas.microsoft.com/office/drawing/2014/main" id="{076B1A25-DCEE-C5A6-6293-3F49F25E5FAF}"/>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225936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D788C0E-49AE-DEE1-E488-F60065AD3CBD}"/>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027453A-3853-5118-067C-99A451BA2FF2}"/>
              </a:ext>
            </a:extLst>
          </p:cNvPr>
          <p:cNvSpPr>
            <a:spLocks noGrp="1"/>
          </p:cNvSpPr>
          <p:nvPr>
            <p:ph type="body" idx="1"/>
          </p:nvPr>
        </p:nvSpPr>
        <p:spPr>
          <a:xfrm>
            <a:off x="708330" y="810767"/>
            <a:ext cx="10120450" cy="4351200"/>
          </a:xfrm>
        </p:spPr>
        <p:txBody>
          <a:bodyPr/>
          <a:lstStyle/>
          <a:p>
            <a:pPr marL="114300" indent="0">
              <a:buNone/>
            </a:pPr>
            <a:r>
              <a:rPr lang="nl-NL" sz="3600" dirty="0" err="1">
                <a:solidFill>
                  <a:schemeClr val="tx1"/>
                </a:solidFill>
                <a:latin typeface="Calibri"/>
              </a:rPr>
              <a:t>Pluriversal</a:t>
            </a:r>
            <a:r>
              <a:rPr lang="nl-NL" sz="3600" dirty="0">
                <a:solidFill>
                  <a:schemeClr val="tx1"/>
                </a:solidFill>
                <a:latin typeface="Calibri"/>
              </a:rPr>
              <a:t> </a:t>
            </a:r>
            <a:r>
              <a:rPr lang="nl-NL" sz="3600" dirty="0" err="1">
                <a:solidFill>
                  <a:schemeClr val="tx1"/>
                </a:solidFill>
                <a:latin typeface="Calibri"/>
              </a:rPr>
              <a:t>perspectives</a:t>
            </a:r>
            <a:br>
              <a:rPr lang="nl-NL" sz="3600" dirty="0">
                <a:solidFill>
                  <a:schemeClr val="tx1"/>
                </a:solidFill>
                <a:latin typeface="Calibri"/>
              </a:rPr>
            </a:br>
            <a:endParaRPr lang="en-US" dirty="0" err="1">
              <a:solidFill>
                <a:schemeClr val="tx1"/>
              </a:solidFill>
            </a:endParaRPr>
          </a:p>
          <a:p>
            <a:r>
              <a:rPr lang="en-US" sz="2400" dirty="0">
                <a:solidFill>
                  <a:schemeClr val="tx1"/>
                </a:solidFill>
                <a:latin typeface="Calibri"/>
              </a:rPr>
              <a:t>By inviting multiple perspectives and ways of seeing, designers can deepen the panorama and constituency. </a:t>
            </a:r>
            <a:endParaRPr lang="en-US">
              <a:solidFill>
                <a:schemeClr val="tx1"/>
              </a:solidFill>
            </a:endParaRPr>
          </a:p>
          <a:p>
            <a:r>
              <a:rPr lang="en-US" sz="2400" dirty="0">
                <a:solidFill>
                  <a:schemeClr val="tx1"/>
                </a:solidFill>
                <a:latin typeface="Calibri"/>
              </a:rPr>
              <a:t>In that way, they enrich the ‘broth’ that they use for ‘cooking’ when creating a new ‘dish’ - a new design. The following quote from Lent (2017) exemplifies this distinction:</a:t>
            </a:r>
            <a:endParaRPr lang="en-US" dirty="0">
              <a:solidFill>
                <a:schemeClr val="tx1"/>
              </a:solidFill>
              <a:latin typeface="Calibri"/>
            </a:endParaRPr>
          </a:p>
          <a:p>
            <a:pPr marL="114300" indent="0">
              <a:buNone/>
            </a:pPr>
            <a:br>
              <a:rPr lang="en-US" sz="2400" dirty="0">
                <a:latin typeface="Calibri"/>
              </a:rPr>
            </a:br>
            <a:r>
              <a:rPr lang="en-US" dirty="0">
                <a:solidFill>
                  <a:schemeClr val="tx1"/>
                </a:solidFill>
                <a:latin typeface="Calibri"/>
              </a:rPr>
              <a:t>“The Marquis of Qi said, ‘Only </a:t>
            </a:r>
            <a:r>
              <a:rPr lang="en-US" dirty="0" err="1">
                <a:solidFill>
                  <a:schemeClr val="tx1"/>
                </a:solidFill>
                <a:latin typeface="Calibri"/>
              </a:rPr>
              <a:t>Chü</a:t>
            </a:r>
            <a:r>
              <a:rPr lang="en-US" dirty="0">
                <a:solidFill>
                  <a:schemeClr val="tx1"/>
                </a:solidFill>
                <a:latin typeface="Calibri"/>
              </a:rPr>
              <a:t> is in harmony with me!’ Yen Tsu replied, ‘All that </a:t>
            </a:r>
            <a:r>
              <a:rPr lang="en-US" dirty="0" err="1">
                <a:solidFill>
                  <a:schemeClr val="tx1"/>
                </a:solidFill>
                <a:latin typeface="Calibri"/>
              </a:rPr>
              <a:t>Chü</a:t>
            </a:r>
            <a:r>
              <a:rPr lang="en-US" dirty="0">
                <a:solidFill>
                  <a:schemeClr val="tx1"/>
                </a:solidFill>
                <a:latin typeface="Calibri"/>
              </a:rPr>
              <a:t> does is agree with you – wherein is the harmony?’. ‘Is there a difference between harmony and agreement?’ asked the Marquis. Yen Tsu replied, ‘There is. Harmony is like making broth. One uses water, fire, vinegar, sauce, salt, and plum to cook his fish and meat, and burns firewood and stalks as fuel for the cooking process. The cook blends these ingredients harmoniously to achieve the appropriate </a:t>
            </a:r>
            <a:r>
              <a:rPr lang="en-US" dirty="0" err="1">
                <a:solidFill>
                  <a:schemeClr val="tx1"/>
                </a:solidFill>
                <a:latin typeface="Calibri"/>
              </a:rPr>
              <a:t>flavour</a:t>
            </a:r>
            <a:r>
              <a:rPr lang="en-US" dirty="0">
                <a:solidFill>
                  <a:schemeClr val="tx1"/>
                </a:solidFill>
                <a:latin typeface="Calibri"/>
              </a:rPr>
              <a:t>. Where it is too bland, he adds </a:t>
            </a:r>
            <a:r>
              <a:rPr lang="en-US" dirty="0" err="1">
                <a:solidFill>
                  <a:schemeClr val="tx1"/>
                </a:solidFill>
                <a:latin typeface="Calibri"/>
              </a:rPr>
              <a:t>flavouring</a:t>
            </a:r>
            <a:r>
              <a:rPr lang="en-US" dirty="0">
                <a:solidFill>
                  <a:schemeClr val="tx1"/>
                </a:solidFill>
                <a:latin typeface="Calibri"/>
              </a:rPr>
              <a:t>, and where it is too concentrated, he dilutes it with water. When you partake of this broth, you feel most content. The relationship between ruler and minister is the same’ . . . ‘Now </a:t>
            </a:r>
            <a:r>
              <a:rPr lang="en-US" dirty="0" err="1">
                <a:solidFill>
                  <a:schemeClr val="tx1"/>
                </a:solidFill>
                <a:latin typeface="Calibri"/>
              </a:rPr>
              <a:t>Chü</a:t>
            </a:r>
            <a:r>
              <a:rPr lang="en-US" dirty="0">
                <a:solidFill>
                  <a:schemeClr val="tx1"/>
                </a:solidFill>
                <a:latin typeface="Calibri"/>
              </a:rPr>
              <a:t> is not acting accordingly. Whatever you say is right, </a:t>
            </a:r>
            <a:r>
              <a:rPr lang="en-US" dirty="0" err="1">
                <a:solidFill>
                  <a:schemeClr val="tx1"/>
                </a:solidFill>
                <a:latin typeface="Calibri"/>
              </a:rPr>
              <a:t>Chü</a:t>
            </a:r>
            <a:r>
              <a:rPr lang="en-US" dirty="0">
                <a:solidFill>
                  <a:schemeClr val="tx1"/>
                </a:solidFill>
                <a:latin typeface="Calibri"/>
              </a:rPr>
              <a:t> also says is right; whatever you say is wrong, </a:t>
            </a:r>
            <a:r>
              <a:rPr lang="en-US" dirty="0" err="1">
                <a:solidFill>
                  <a:schemeClr val="tx1"/>
                </a:solidFill>
                <a:latin typeface="Calibri"/>
              </a:rPr>
              <a:t>Chü</a:t>
            </a:r>
            <a:r>
              <a:rPr lang="en-US" dirty="0">
                <a:solidFill>
                  <a:schemeClr val="tx1"/>
                </a:solidFill>
                <a:latin typeface="Calibri"/>
              </a:rPr>
              <a:t> also says is wrong. If you add water to </a:t>
            </a:r>
            <a:r>
              <a:rPr lang="en-US" dirty="0" err="1">
                <a:solidFill>
                  <a:schemeClr val="tx1"/>
                </a:solidFill>
                <a:latin typeface="Calibri"/>
              </a:rPr>
              <a:t>flavour</a:t>
            </a:r>
            <a:r>
              <a:rPr lang="en-US" dirty="0">
                <a:solidFill>
                  <a:schemeClr val="tx1"/>
                </a:solidFill>
                <a:latin typeface="Calibri"/>
              </a:rPr>
              <a:t> water, who can eat it?’“</a:t>
            </a:r>
            <a:br>
              <a:rPr lang="en-US" dirty="0">
                <a:latin typeface="Calibri"/>
              </a:rPr>
            </a:br>
            <a:r>
              <a:rPr lang="en-US" dirty="0">
                <a:solidFill>
                  <a:schemeClr val="tx1"/>
                </a:solidFill>
                <a:latin typeface="Calibri"/>
              </a:rPr>
              <a:t>(Lent, 2017, p. 186) </a:t>
            </a:r>
            <a:endParaRPr lang="en-US">
              <a:solidFill>
                <a:schemeClr val="tx1"/>
              </a:solidFill>
            </a:endParaRPr>
          </a:p>
          <a:p>
            <a:endParaRPr lang="en-US" sz="24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5726D966-40E2-20DF-7351-E2B8FB4FA23A}"/>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676519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4090F385-6CDD-7572-2315-F67AD2A9966A}"/>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17D7C07-CE1C-BAC6-EB02-E8630EA47773}"/>
              </a:ext>
            </a:extLst>
          </p:cNvPr>
          <p:cNvSpPr>
            <a:spLocks noGrp="1"/>
          </p:cNvSpPr>
          <p:nvPr>
            <p:ph type="body" idx="1"/>
          </p:nvPr>
        </p:nvSpPr>
        <p:spPr>
          <a:xfrm>
            <a:off x="1062729" y="759109"/>
            <a:ext cx="10203000" cy="4351200"/>
          </a:xfrm>
        </p:spPr>
        <p:txBody>
          <a:bodyPr/>
          <a:lstStyle/>
          <a:p>
            <a:pPr marL="114300" indent="0">
              <a:buNone/>
            </a:pPr>
            <a:r>
              <a:rPr lang="nl-NL" sz="3600" dirty="0" err="1">
                <a:solidFill>
                  <a:schemeClr val="tx1"/>
                </a:solidFill>
                <a:latin typeface="Calibri"/>
              </a:rPr>
              <a:t>Inviting</a:t>
            </a:r>
            <a:r>
              <a:rPr lang="nl-NL" sz="3600" dirty="0">
                <a:solidFill>
                  <a:schemeClr val="tx1"/>
                </a:solidFill>
                <a:latin typeface="Calibri"/>
              </a:rPr>
              <a:t> </a:t>
            </a:r>
            <a:r>
              <a:rPr lang="nl-NL" sz="3600" dirty="0" err="1">
                <a:solidFill>
                  <a:schemeClr val="tx1"/>
                </a:solidFill>
                <a:latin typeface="Calibri"/>
              </a:rPr>
              <a:t>pluriversal</a:t>
            </a:r>
            <a:r>
              <a:rPr lang="nl-NL" sz="3600" dirty="0">
                <a:solidFill>
                  <a:schemeClr val="tx1"/>
                </a:solidFill>
                <a:latin typeface="Calibri"/>
              </a:rPr>
              <a:t> </a:t>
            </a:r>
            <a:r>
              <a:rPr lang="nl-NL" sz="3600" dirty="0" err="1">
                <a:solidFill>
                  <a:schemeClr val="tx1"/>
                </a:solidFill>
                <a:latin typeface="Calibri"/>
              </a:rPr>
              <a:t>perspectives</a:t>
            </a:r>
            <a:br>
              <a:rPr lang="nl-NL" sz="3600" dirty="0">
                <a:latin typeface="Calibri"/>
              </a:rPr>
            </a:br>
            <a:endParaRPr lang="en-US">
              <a:solidFill>
                <a:schemeClr val="tx1"/>
              </a:solidFill>
              <a:latin typeface="Calibri"/>
            </a:endParaRPr>
          </a:p>
          <a:p>
            <a:pPr>
              <a:spcBef>
                <a:spcPts val="700"/>
              </a:spcBef>
              <a:spcAft>
                <a:spcPts val="1200"/>
              </a:spcAft>
            </a:pPr>
            <a:r>
              <a:rPr lang="en-US" sz="2800" dirty="0">
                <a:solidFill>
                  <a:schemeClr val="tx1"/>
                </a:solidFill>
              </a:rPr>
              <a:t>Three possible ways to invite </a:t>
            </a:r>
            <a:r>
              <a:rPr lang="en-US" sz="2800" err="1">
                <a:solidFill>
                  <a:schemeClr val="tx1"/>
                </a:solidFill>
              </a:rPr>
              <a:t>pluriversal</a:t>
            </a:r>
            <a:r>
              <a:rPr lang="en-US" sz="2800" dirty="0">
                <a:solidFill>
                  <a:schemeClr val="tx1"/>
                </a:solidFill>
              </a:rPr>
              <a:t> perspectives:</a:t>
            </a:r>
          </a:p>
          <a:p>
            <a:pPr lvl="1">
              <a:buFont typeface="Courier New"/>
              <a:buChar char="o"/>
            </a:pPr>
            <a:r>
              <a:rPr lang="en-US" sz="2000" dirty="0">
                <a:solidFill>
                  <a:schemeClr val="tx1"/>
                </a:solidFill>
              </a:rPr>
              <a:t>Learning from Indigenous Ways of Knowing</a:t>
            </a:r>
          </a:p>
          <a:p>
            <a:pPr lvl="1">
              <a:buFont typeface="Courier New"/>
              <a:buChar char="o"/>
            </a:pPr>
            <a:r>
              <a:rPr lang="en-US" sz="2000" dirty="0">
                <a:solidFill>
                  <a:schemeClr val="tx1"/>
                </a:solidFill>
              </a:rPr>
              <a:t>Attuning with Nature</a:t>
            </a:r>
          </a:p>
          <a:p>
            <a:pPr lvl="1">
              <a:buFont typeface="Courier New"/>
              <a:buChar char="o"/>
            </a:pPr>
            <a:r>
              <a:rPr lang="en-US" sz="2000" dirty="0">
                <a:solidFill>
                  <a:schemeClr val="tx1"/>
                </a:solidFill>
              </a:rPr>
              <a:t>Applying Artificial Intelligence</a:t>
            </a:r>
          </a:p>
          <a:p>
            <a:endParaRPr lang="en-US" sz="24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035DA657-E9C7-44C7-5A7A-D4457EE76ED0}"/>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841244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F95E2CC5-6C82-16D1-0F95-1D1AC932C71E}"/>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712E6064-322F-A838-B6CC-E2A4D5DD8B02}"/>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F814375F-E6A9-6238-C152-B8366AE00E5D}"/>
              </a:ext>
            </a:extLst>
          </p:cNvPr>
          <p:cNvSpPr>
            <a:spLocks noGrp="1"/>
          </p:cNvSpPr>
          <p:nvPr>
            <p:ph type="body" idx="1"/>
          </p:nvPr>
        </p:nvSpPr>
        <p:spPr>
          <a:xfrm>
            <a:off x="552427" y="1057542"/>
            <a:ext cx="10794206" cy="4351200"/>
          </a:xfrm>
        </p:spPr>
        <p:txBody>
          <a:bodyPr/>
          <a:lstStyle/>
          <a:p>
            <a:pPr marL="114300" indent="0">
              <a:buNone/>
            </a:pPr>
            <a:r>
              <a:rPr lang="nl-NL" sz="3600" dirty="0">
                <a:solidFill>
                  <a:schemeClr val="tx1"/>
                </a:solidFill>
                <a:latin typeface="Calibri"/>
              </a:rPr>
              <a:t>Learning </a:t>
            </a:r>
            <a:r>
              <a:rPr lang="nl-NL" sz="3600" dirty="0" err="1">
                <a:solidFill>
                  <a:schemeClr val="tx1"/>
                </a:solidFill>
                <a:latin typeface="Calibri"/>
              </a:rPr>
              <a:t>from</a:t>
            </a:r>
            <a:r>
              <a:rPr lang="nl-NL" sz="3600" dirty="0">
                <a:solidFill>
                  <a:schemeClr val="tx1"/>
                </a:solidFill>
                <a:latin typeface="Calibri"/>
              </a:rPr>
              <a:t> </a:t>
            </a:r>
            <a:r>
              <a:rPr lang="nl-NL" sz="3600" dirty="0" err="1">
                <a:solidFill>
                  <a:schemeClr val="tx1"/>
                </a:solidFill>
                <a:latin typeface="Calibri"/>
              </a:rPr>
              <a:t>Indigenous</a:t>
            </a:r>
            <a:r>
              <a:rPr lang="nl-NL" sz="3600" dirty="0">
                <a:solidFill>
                  <a:schemeClr val="tx1"/>
                </a:solidFill>
                <a:latin typeface="Calibri"/>
              </a:rPr>
              <a:t> </a:t>
            </a:r>
            <a:r>
              <a:rPr lang="nl-NL" sz="3600" dirty="0" err="1">
                <a:solidFill>
                  <a:schemeClr val="tx1"/>
                </a:solidFill>
                <a:latin typeface="Calibri"/>
              </a:rPr>
              <a:t>ways</a:t>
            </a:r>
            <a:r>
              <a:rPr lang="nl-NL" sz="3600" dirty="0">
                <a:solidFill>
                  <a:schemeClr val="tx1"/>
                </a:solidFill>
                <a:latin typeface="Calibri"/>
              </a:rPr>
              <a:t> of </a:t>
            </a:r>
            <a:r>
              <a:rPr lang="nl-NL" sz="3600" dirty="0" err="1">
                <a:solidFill>
                  <a:schemeClr val="tx1"/>
                </a:solidFill>
                <a:latin typeface="Calibri"/>
              </a:rPr>
              <a:t>knowing</a:t>
            </a:r>
            <a:r>
              <a:rPr lang="nl-NL" sz="3600" dirty="0">
                <a:solidFill>
                  <a:schemeClr val="tx1"/>
                </a:solidFill>
                <a:latin typeface="Calibri"/>
              </a:rPr>
              <a:t> </a:t>
            </a:r>
            <a:endParaRPr lang="en-US" sz="2400" dirty="0">
              <a:solidFill>
                <a:schemeClr val="tx1"/>
              </a:solidFill>
              <a:latin typeface="Calibri"/>
            </a:endParaRPr>
          </a:p>
          <a:p>
            <a:r>
              <a:rPr lang="en-US" sz="2000" dirty="0">
                <a:solidFill>
                  <a:schemeClr val="tx1"/>
                </a:solidFill>
                <a:latin typeface="Calibri"/>
              </a:rPr>
              <a:t>One way for designers to pay attention to worldviews that are radically different from the Western worldview, is by inviting Indigenous and traditional worldviews.</a:t>
            </a:r>
          </a:p>
          <a:p>
            <a:r>
              <a:rPr lang="en-US" sz="2000" dirty="0">
                <a:solidFill>
                  <a:schemeClr val="tx1"/>
                </a:solidFill>
                <a:latin typeface="Calibri"/>
              </a:rPr>
              <a:t>Since many Indigenous worldviews already take more-than-human perspectives into account, they can help to define the assemblage and the constituency.</a:t>
            </a:r>
            <a:endParaRPr lang="en-US" sz="2000" dirty="0">
              <a:solidFill>
                <a:schemeClr val="tx1"/>
              </a:solidFill>
            </a:endParaRPr>
          </a:p>
          <a:p>
            <a:r>
              <a:rPr lang="en-US" sz="2000" dirty="0">
                <a:solidFill>
                  <a:schemeClr val="tx1"/>
                </a:solidFill>
                <a:latin typeface="Calibri"/>
              </a:rPr>
              <a:t>However, this approach also comes with pitfalls and responsibilities:</a:t>
            </a:r>
          </a:p>
          <a:p>
            <a:pPr lvl="1">
              <a:buFont typeface="Courier New"/>
              <a:buChar char="o"/>
            </a:pPr>
            <a:r>
              <a:rPr lang="en-US" sz="2000" dirty="0">
                <a:solidFill>
                  <a:schemeClr val="tx1"/>
                </a:solidFill>
                <a:latin typeface="Calibri"/>
              </a:rPr>
              <a:t>Indigenous peoples have sometimes been mistreated and misled by researchers in the distant and recent past.</a:t>
            </a:r>
          </a:p>
          <a:p>
            <a:pPr lvl="1">
              <a:buFont typeface="Courier New"/>
              <a:buChar char="o"/>
            </a:pPr>
            <a:r>
              <a:rPr lang="en-US" sz="2000" dirty="0">
                <a:solidFill>
                  <a:schemeClr val="tx1"/>
                </a:solidFill>
                <a:latin typeface="Calibri"/>
              </a:rPr>
              <a:t>An important concept is relational accountability, which is about creating and maintaining respectful and mutually beneficial relationships between the designers and the Indigenous communities that are part of the constituency. </a:t>
            </a:r>
          </a:p>
          <a:p>
            <a:pPr lvl="1">
              <a:buFont typeface="Courier New"/>
              <a:buChar char="o"/>
            </a:pPr>
            <a:r>
              <a:rPr lang="en-US" sz="2000" dirty="0">
                <a:solidFill>
                  <a:schemeClr val="tx1"/>
                </a:solidFill>
                <a:latin typeface="Calibri"/>
              </a:rPr>
              <a:t>This means that there should be reciprocity in the relation: those who contribute to a design project should benefit from the results of the design.</a:t>
            </a:r>
          </a:p>
          <a:p>
            <a:pPr lvl="1">
              <a:buFont typeface="Courier New"/>
              <a:buChar char="o"/>
            </a:pPr>
            <a:r>
              <a:rPr lang="en-US" sz="2000" dirty="0">
                <a:solidFill>
                  <a:schemeClr val="tx1"/>
                </a:solidFill>
                <a:latin typeface="Calibri"/>
              </a:rPr>
              <a:t>Many Indigenous ways of seeing species and entities involve spiritual conceptions of what they are, which can be highly problematic in the context of Western academia.</a:t>
            </a:r>
          </a:p>
          <a:p>
            <a:pPr lvl="1">
              <a:buFont typeface="Courier New"/>
              <a:buChar char="o"/>
            </a:pPr>
            <a:endParaRPr lang="en-US" sz="3600">
              <a:solidFill>
                <a:schemeClr val="tx1"/>
              </a:solidFill>
              <a:latin typeface="Calibri"/>
            </a:endParaRPr>
          </a:p>
          <a:p>
            <a:endParaRPr lang="en-US" sz="36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D6A3FBE1-50F7-368E-8AA1-13DDF91353BE}"/>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4" name="TextBox 3">
            <a:extLst>
              <a:ext uri="{FF2B5EF4-FFF2-40B4-BE49-F238E27FC236}">
                <a16:creationId xmlns:a16="http://schemas.microsoft.com/office/drawing/2014/main" id="{4EEB9E52-1196-E921-8FE9-BDEC704CA9A6}"/>
              </a:ext>
            </a:extLst>
          </p:cNvPr>
          <p:cNvSpPr txBox="1"/>
          <p:nvPr/>
        </p:nvSpPr>
        <p:spPr>
          <a:xfrm>
            <a:off x="670948" y="471945"/>
            <a:ext cx="8704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err="1">
                <a:latin typeface="Calibri"/>
              </a:rPr>
              <a:t>Pluriversal</a:t>
            </a:r>
            <a:r>
              <a:rPr lang="nl-NL" sz="2000" dirty="0">
                <a:latin typeface="Calibri"/>
              </a:rPr>
              <a:t> </a:t>
            </a:r>
            <a:r>
              <a:rPr lang="nl-NL" sz="2000" err="1">
                <a:latin typeface="Calibri"/>
              </a:rPr>
              <a:t>Perspective</a:t>
            </a:r>
            <a:r>
              <a:rPr lang="nl-NL" sz="2000" dirty="0">
                <a:latin typeface="Calibri"/>
              </a:rPr>
              <a:t> I.</a:t>
            </a:r>
            <a:endParaRPr lang="en-US" sz="2000">
              <a:latin typeface="Calibri"/>
            </a:endParaRPr>
          </a:p>
        </p:txBody>
      </p:sp>
    </p:spTree>
    <p:extLst>
      <p:ext uri="{BB962C8B-B14F-4D97-AF65-F5344CB8AC3E}">
        <p14:creationId xmlns:p14="http://schemas.microsoft.com/office/powerpoint/2010/main" val="224085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F530178-2B93-E93F-53FC-41BD0D6E6214}"/>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A872E471-B8F9-A362-633A-F4D8A1EE4B7F}"/>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9A1E6A31-3ACE-7208-AD09-2B0354F37EEC}"/>
              </a:ext>
            </a:extLst>
          </p:cNvPr>
          <p:cNvSpPr>
            <a:spLocks noGrp="1"/>
          </p:cNvSpPr>
          <p:nvPr>
            <p:ph type="body" idx="1"/>
          </p:nvPr>
        </p:nvSpPr>
        <p:spPr>
          <a:xfrm>
            <a:off x="576075" y="1060826"/>
            <a:ext cx="11417261" cy="4351200"/>
          </a:xfrm>
        </p:spPr>
        <p:txBody>
          <a:bodyPr/>
          <a:lstStyle/>
          <a:p>
            <a:pPr marL="114300" indent="0">
              <a:buNone/>
            </a:pPr>
            <a:r>
              <a:rPr lang="nl-NL" sz="3600" dirty="0" err="1">
                <a:solidFill>
                  <a:schemeClr val="tx1"/>
                </a:solidFill>
                <a:latin typeface="Calibri"/>
              </a:rPr>
              <a:t>Questions</a:t>
            </a:r>
            <a:r>
              <a:rPr lang="nl-NL" sz="3600" dirty="0">
                <a:solidFill>
                  <a:schemeClr val="tx1"/>
                </a:solidFill>
                <a:latin typeface="Calibri"/>
              </a:rPr>
              <a:t> </a:t>
            </a:r>
            <a:r>
              <a:rPr lang="nl-NL" sz="3600" dirty="0" err="1">
                <a:solidFill>
                  <a:schemeClr val="tx1"/>
                </a:solidFill>
                <a:latin typeface="Calibri"/>
              </a:rPr>
              <a:t>when</a:t>
            </a:r>
            <a:r>
              <a:rPr lang="nl-NL" sz="3600" dirty="0">
                <a:solidFill>
                  <a:schemeClr val="tx1"/>
                </a:solidFill>
                <a:latin typeface="Calibri"/>
              </a:rPr>
              <a:t> </a:t>
            </a:r>
            <a:r>
              <a:rPr lang="nl-NL" sz="3600" dirty="0" err="1">
                <a:solidFill>
                  <a:schemeClr val="tx1"/>
                </a:solidFill>
                <a:latin typeface="Calibri"/>
              </a:rPr>
              <a:t>learning</a:t>
            </a:r>
            <a:r>
              <a:rPr lang="nl-NL" sz="3600" dirty="0">
                <a:solidFill>
                  <a:schemeClr val="tx1"/>
                </a:solidFill>
                <a:latin typeface="Calibri"/>
              </a:rPr>
              <a:t> </a:t>
            </a:r>
            <a:r>
              <a:rPr lang="nl-NL" sz="3600" dirty="0" err="1">
                <a:solidFill>
                  <a:schemeClr val="tx1"/>
                </a:solidFill>
                <a:latin typeface="Calibri"/>
              </a:rPr>
              <a:t>from</a:t>
            </a:r>
            <a:r>
              <a:rPr lang="nl-NL" sz="3600" dirty="0">
                <a:solidFill>
                  <a:schemeClr val="tx1"/>
                </a:solidFill>
                <a:latin typeface="Calibri"/>
              </a:rPr>
              <a:t> </a:t>
            </a:r>
            <a:endParaRPr lang="en-US" dirty="0">
              <a:solidFill>
                <a:schemeClr val="tx1"/>
              </a:solidFill>
            </a:endParaRPr>
          </a:p>
          <a:p>
            <a:pPr marL="114300" indent="0">
              <a:spcBef>
                <a:spcPts val="0"/>
              </a:spcBef>
              <a:spcAft>
                <a:spcPts val="1200"/>
              </a:spcAft>
              <a:buNone/>
            </a:pPr>
            <a:r>
              <a:rPr lang="nl-NL" sz="3600" err="1">
                <a:solidFill>
                  <a:schemeClr val="tx1"/>
                </a:solidFill>
                <a:latin typeface="Calibri"/>
              </a:rPr>
              <a:t>Indigenous</a:t>
            </a:r>
            <a:r>
              <a:rPr lang="nl-NL" sz="3600" dirty="0">
                <a:solidFill>
                  <a:schemeClr val="tx1"/>
                </a:solidFill>
                <a:latin typeface="Calibri"/>
              </a:rPr>
              <a:t> </a:t>
            </a:r>
            <a:r>
              <a:rPr lang="nl-NL" sz="3600" err="1">
                <a:solidFill>
                  <a:schemeClr val="tx1"/>
                </a:solidFill>
                <a:latin typeface="Calibri"/>
              </a:rPr>
              <a:t>ways</a:t>
            </a:r>
            <a:r>
              <a:rPr lang="nl-NL" sz="3600" dirty="0">
                <a:solidFill>
                  <a:schemeClr val="tx1"/>
                </a:solidFill>
                <a:latin typeface="Calibri"/>
              </a:rPr>
              <a:t> of </a:t>
            </a:r>
            <a:r>
              <a:rPr lang="nl-NL" sz="3600" err="1">
                <a:solidFill>
                  <a:schemeClr val="tx1"/>
                </a:solidFill>
                <a:latin typeface="Calibri"/>
              </a:rPr>
              <a:t>knowing</a:t>
            </a:r>
            <a:endParaRPr lang="nl-NL" sz="3600">
              <a:solidFill>
                <a:schemeClr val="tx1"/>
              </a:solidFill>
              <a:latin typeface="Calibri"/>
            </a:endParaRPr>
          </a:p>
          <a:p>
            <a:r>
              <a:rPr lang="nl-NL" sz="2400" dirty="0">
                <a:solidFill>
                  <a:schemeClr val="tx1"/>
                </a:solidFill>
                <a:latin typeface="Calibri"/>
              </a:rPr>
              <a:t>How </a:t>
            </a:r>
            <a:r>
              <a:rPr lang="nl-NL" sz="2400" dirty="0" err="1">
                <a:solidFill>
                  <a:schemeClr val="tx1"/>
                </a:solidFill>
                <a:latin typeface="Calibri"/>
              </a:rPr>
              <a:t>can</a:t>
            </a:r>
            <a:r>
              <a:rPr lang="nl-NL" sz="2400" dirty="0">
                <a:solidFill>
                  <a:schemeClr val="tx1"/>
                </a:solidFill>
                <a:latin typeface="Calibri"/>
              </a:rPr>
              <a:t> I, as a designer, </a:t>
            </a:r>
            <a:r>
              <a:rPr lang="nl-NL" sz="2400" dirty="0" err="1">
                <a:solidFill>
                  <a:schemeClr val="tx1"/>
                </a:solidFill>
                <a:latin typeface="Calibri"/>
              </a:rPr>
              <a:t>relate</a:t>
            </a:r>
            <a:r>
              <a:rPr lang="nl-NL" sz="2400" dirty="0">
                <a:solidFill>
                  <a:schemeClr val="tx1"/>
                </a:solidFill>
                <a:latin typeface="Calibri"/>
              </a:rPr>
              <a:t> </a:t>
            </a:r>
            <a:r>
              <a:rPr lang="nl-NL" sz="2400" dirty="0" err="1">
                <a:solidFill>
                  <a:schemeClr val="tx1"/>
                </a:solidFill>
                <a:latin typeface="Calibri"/>
              </a:rPr>
              <a:t>respectfully</a:t>
            </a:r>
            <a:r>
              <a:rPr lang="nl-NL" sz="2400" dirty="0">
                <a:solidFill>
                  <a:schemeClr val="tx1"/>
                </a:solidFill>
                <a:latin typeface="Calibri"/>
              </a:rPr>
              <a:t> </a:t>
            </a:r>
            <a:r>
              <a:rPr lang="nl-NL" sz="2400" dirty="0" err="1">
                <a:solidFill>
                  <a:schemeClr val="tx1"/>
                </a:solidFill>
                <a:latin typeface="Calibri"/>
              </a:rPr>
              <a:t>to</a:t>
            </a:r>
            <a:r>
              <a:rPr lang="nl-NL" sz="2400" dirty="0">
                <a:solidFill>
                  <a:schemeClr val="tx1"/>
                </a:solidFill>
                <a:latin typeface="Calibri"/>
              </a:rPr>
              <a:t> </a:t>
            </a:r>
            <a:r>
              <a:rPr lang="nl-NL" sz="2400" dirty="0" err="1">
                <a:solidFill>
                  <a:schemeClr val="tx1"/>
                </a:solidFill>
                <a:latin typeface="Calibri"/>
              </a:rPr>
              <a:t>Indigenous</a:t>
            </a:r>
            <a:r>
              <a:rPr lang="nl-NL" sz="2400" dirty="0">
                <a:solidFill>
                  <a:schemeClr val="tx1"/>
                </a:solidFill>
                <a:latin typeface="Calibri"/>
              </a:rPr>
              <a:t> </a:t>
            </a:r>
            <a:r>
              <a:rPr lang="nl-NL" sz="2400" dirty="0" err="1">
                <a:solidFill>
                  <a:schemeClr val="tx1"/>
                </a:solidFill>
                <a:latin typeface="Calibri"/>
              </a:rPr>
              <a:t>knowledge</a:t>
            </a:r>
            <a:r>
              <a:rPr lang="nl-NL" sz="2400" dirty="0">
                <a:solidFill>
                  <a:schemeClr val="tx1"/>
                </a:solidFill>
                <a:latin typeface="Calibri"/>
              </a:rPr>
              <a:t> </a:t>
            </a:r>
            <a:r>
              <a:rPr lang="nl-NL" sz="2400" dirty="0" err="1">
                <a:solidFill>
                  <a:schemeClr val="tx1"/>
                </a:solidFill>
                <a:latin typeface="Calibri"/>
              </a:rPr>
              <a:t>and</a:t>
            </a:r>
            <a:r>
              <a:rPr lang="nl-NL" sz="2400" dirty="0">
                <a:solidFill>
                  <a:schemeClr val="tx1"/>
                </a:solidFill>
                <a:latin typeface="Calibri"/>
              </a:rPr>
              <a:t> </a:t>
            </a:r>
            <a:r>
              <a:rPr lang="nl-NL" sz="2400" dirty="0" err="1">
                <a:solidFill>
                  <a:schemeClr val="tx1"/>
                </a:solidFill>
                <a:latin typeface="Calibri"/>
              </a:rPr>
              <a:t>to</a:t>
            </a:r>
            <a:r>
              <a:rPr lang="nl-NL" sz="2400" dirty="0">
                <a:solidFill>
                  <a:schemeClr val="tx1"/>
                </a:solidFill>
                <a:latin typeface="Calibri"/>
              </a:rPr>
              <a:t> </a:t>
            </a:r>
            <a:r>
              <a:rPr lang="nl-NL" sz="2400" dirty="0" err="1">
                <a:solidFill>
                  <a:schemeClr val="tx1"/>
                </a:solidFill>
                <a:latin typeface="Calibri"/>
              </a:rPr>
              <a:t>those</a:t>
            </a:r>
            <a:r>
              <a:rPr lang="nl-NL" sz="2400" dirty="0">
                <a:solidFill>
                  <a:schemeClr val="tx1"/>
                </a:solidFill>
                <a:latin typeface="Calibri"/>
              </a:rPr>
              <a:t> </a:t>
            </a:r>
            <a:r>
              <a:rPr lang="nl-NL" sz="2400" dirty="0" err="1">
                <a:solidFill>
                  <a:schemeClr val="tx1"/>
                </a:solidFill>
                <a:latin typeface="Calibri"/>
              </a:rPr>
              <a:t>who</a:t>
            </a:r>
            <a:r>
              <a:rPr lang="nl-NL" sz="2400" dirty="0">
                <a:solidFill>
                  <a:schemeClr val="tx1"/>
                </a:solidFill>
                <a:latin typeface="Calibri"/>
              </a:rPr>
              <a:t> share </a:t>
            </a:r>
            <a:r>
              <a:rPr lang="nl-NL" sz="2400" dirty="0" err="1">
                <a:solidFill>
                  <a:schemeClr val="tx1"/>
                </a:solidFill>
                <a:latin typeface="Calibri"/>
              </a:rPr>
              <a:t>this</a:t>
            </a:r>
            <a:r>
              <a:rPr lang="nl-NL" sz="2400" dirty="0">
                <a:solidFill>
                  <a:schemeClr val="tx1"/>
                </a:solidFill>
                <a:latin typeface="Calibri"/>
              </a:rPr>
              <a:t> </a:t>
            </a:r>
            <a:r>
              <a:rPr lang="nl-NL" sz="2400" dirty="0" err="1">
                <a:solidFill>
                  <a:schemeClr val="tx1"/>
                </a:solidFill>
                <a:latin typeface="Calibri"/>
              </a:rPr>
              <a:t>knowledge</a:t>
            </a:r>
            <a:r>
              <a:rPr lang="nl-NL" sz="2400" dirty="0">
                <a:solidFill>
                  <a:schemeClr val="tx1"/>
                </a:solidFill>
                <a:latin typeface="Calibri"/>
              </a:rPr>
              <a:t> </a:t>
            </a:r>
            <a:r>
              <a:rPr lang="nl-NL" sz="2400" dirty="0" err="1">
                <a:solidFill>
                  <a:schemeClr val="tx1"/>
                </a:solidFill>
                <a:latin typeface="Calibri"/>
              </a:rPr>
              <a:t>with</a:t>
            </a:r>
            <a:r>
              <a:rPr lang="nl-NL" sz="2400" dirty="0">
                <a:solidFill>
                  <a:schemeClr val="tx1"/>
                </a:solidFill>
                <a:latin typeface="Calibri"/>
              </a:rPr>
              <a:t> me?</a:t>
            </a:r>
            <a:endParaRPr lang="en-US" sz="2400" dirty="0">
              <a:solidFill>
                <a:schemeClr val="tx1"/>
              </a:solidFill>
              <a:latin typeface="Calibri"/>
            </a:endParaRPr>
          </a:p>
          <a:p>
            <a:r>
              <a:rPr lang="nl-NL" sz="2400" dirty="0">
                <a:solidFill>
                  <a:schemeClr val="tx1"/>
                </a:solidFill>
                <a:latin typeface="Calibri"/>
              </a:rPr>
              <a:t>How </a:t>
            </a:r>
            <a:r>
              <a:rPr lang="nl-NL" sz="2400" dirty="0" err="1">
                <a:solidFill>
                  <a:schemeClr val="tx1"/>
                </a:solidFill>
                <a:latin typeface="Calibri"/>
              </a:rPr>
              <a:t>can</a:t>
            </a:r>
            <a:r>
              <a:rPr lang="nl-NL" sz="2400" dirty="0">
                <a:solidFill>
                  <a:schemeClr val="tx1"/>
                </a:solidFill>
                <a:latin typeface="Calibri"/>
              </a:rPr>
              <a:t> I </a:t>
            </a:r>
            <a:r>
              <a:rPr lang="nl-NL" sz="2400" dirty="0" err="1">
                <a:solidFill>
                  <a:schemeClr val="tx1"/>
                </a:solidFill>
                <a:latin typeface="Calibri"/>
              </a:rPr>
              <a:t>apply</a:t>
            </a:r>
            <a:r>
              <a:rPr lang="nl-NL" sz="2400" dirty="0">
                <a:solidFill>
                  <a:schemeClr val="tx1"/>
                </a:solidFill>
                <a:latin typeface="Calibri"/>
              </a:rPr>
              <a:t> </a:t>
            </a:r>
            <a:r>
              <a:rPr lang="nl-NL" sz="2400" dirty="0" err="1">
                <a:solidFill>
                  <a:schemeClr val="tx1"/>
                </a:solidFill>
                <a:latin typeface="Calibri"/>
              </a:rPr>
              <a:t>this</a:t>
            </a:r>
            <a:r>
              <a:rPr lang="nl-NL" sz="2400" dirty="0">
                <a:solidFill>
                  <a:schemeClr val="tx1"/>
                </a:solidFill>
                <a:latin typeface="Calibri"/>
              </a:rPr>
              <a:t> </a:t>
            </a:r>
            <a:r>
              <a:rPr lang="nl-NL" sz="2400" dirty="0" err="1">
                <a:solidFill>
                  <a:schemeClr val="tx1"/>
                </a:solidFill>
                <a:latin typeface="Calibri"/>
              </a:rPr>
              <a:t>knowledge</a:t>
            </a:r>
            <a:r>
              <a:rPr lang="nl-NL" sz="2400" dirty="0">
                <a:solidFill>
                  <a:schemeClr val="tx1"/>
                </a:solidFill>
                <a:latin typeface="Calibri"/>
              </a:rPr>
              <a:t> in </a:t>
            </a:r>
            <a:r>
              <a:rPr lang="nl-NL" sz="2400" dirty="0" err="1">
                <a:solidFill>
                  <a:schemeClr val="tx1"/>
                </a:solidFill>
                <a:latin typeface="Calibri"/>
              </a:rPr>
              <a:t>respectful</a:t>
            </a:r>
            <a:r>
              <a:rPr lang="nl-NL" sz="2400" dirty="0">
                <a:solidFill>
                  <a:schemeClr val="tx1"/>
                </a:solidFill>
                <a:latin typeface="Calibri"/>
              </a:rPr>
              <a:t> </a:t>
            </a:r>
            <a:r>
              <a:rPr lang="nl-NL" sz="2400" dirty="0" err="1">
                <a:solidFill>
                  <a:schemeClr val="tx1"/>
                </a:solidFill>
                <a:latin typeface="Calibri"/>
              </a:rPr>
              <a:t>ways</a:t>
            </a:r>
            <a:r>
              <a:rPr lang="nl-NL" sz="2400" dirty="0">
                <a:solidFill>
                  <a:schemeClr val="tx1"/>
                </a:solidFill>
                <a:latin typeface="Calibri"/>
              </a:rPr>
              <a:t>?</a:t>
            </a:r>
          </a:p>
          <a:p>
            <a:r>
              <a:rPr lang="nl-NL" sz="2400" dirty="0">
                <a:solidFill>
                  <a:schemeClr val="tx1"/>
                </a:solidFill>
                <a:latin typeface="Calibri"/>
              </a:rPr>
              <a:t>How do </a:t>
            </a:r>
            <a:r>
              <a:rPr lang="nl-NL" sz="2400" dirty="0" err="1">
                <a:solidFill>
                  <a:schemeClr val="tx1"/>
                </a:solidFill>
                <a:latin typeface="Calibri"/>
              </a:rPr>
              <a:t>all</a:t>
            </a:r>
            <a:r>
              <a:rPr lang="nl-NL" sz="2400" dirty="0">
                <a:solidFill>
                  <a:schemeClr val="tx1"/>
                </a:solidFill>
                <a:latin typeface="Calibri"/>
              </a:rPr>
              <a:t> </a:t>
            </a:r>
            <a:r>
              <a:rPr lang="nl-NL" sz="2400" dirty="0" err="1">
                <a:solidFill>
                  <a:schemeClr val="tx1"/>
                </a:solidFill>
                <a:latin typeface="Calibri"/>
              </a:rPr>
              <a:t>participants</a:t>
            </a:r>
            <a:r>
              <a:rPr lang="nl-NL" sz="2400" dirty="0">
                <a:solidFill>
                  <a:schemeClr val="tx1"/>
                </a:solidFill>
                <a:latin typeface="Calibri"/>
              </a:rPr>
              <a:t> benefit </a:t>
            </a:r>
            <a:r>
              <a:rPr lang="nl-NL" sz="2400" dirty="0" err="1">
                <a:solidFill>
                  <a:schemeClr val="tx1"/>
                </a:solidFill>
                <a:latin typeface="Calibri"/>
              </a:rPr>
              <a:t>from</a:t>
            </a:r>
            <a:r>
              <a:rPr lang="nl-NL" sz="2400" dirty="0">
                <a:solidFill>
                  <a:schemeClr val="tx1"/>
                </a:solidFill>
                <a:latin typeface="Calibri"/>
              </a:rPr>
              <a:t> </a:t>
            </a:r>
            <a:r>
              <a:rPr lang="nl-NL" sz="2400" dirty="0" err="1">
                <a:solidFill>
                  <a:schemeClr val="tx1"/>
                </a:solidFill>
                <a:latin typeface="Calibri"/>
              </a:rPr>
              <a:t>taking</a:t>
            </a:r>
            <a:r>
              <a:rPr lang="nl-NL" sz="2400" dirty="0">
                <a:solidFill>
                  <a:schemeClr val="tx1"/>
                </a:solidFill>
                <a:latin typeface="Calibri"/>
              </a:rPr>
              <a:t> part in a </a:t>
            </a:r>
            <a:r>
              <a:rPr lang="nl-NL" sz="2400" dirty="0" err="1">
                <a:solidFill>
                  <a:schemeClr val="tx1"/>
                </a:solidFill>
                <a:latin typeface="Calibri"/>
              </a:rPr>
              <a:t>constituency</a:t>
            </a:r>
            <a:r>
              <a:rPr lang="nl-NL" sz="2400" dirty="0">
                <a:solidFill>
                  <a:schemeClr val="tx1"/>
                </a:solidFill>
                <a:latin typeface="Calibri"/>
              </a:rPr>
              <a:t> </a:t>
            </a:r>
            <a:r>
              <a:rPr lang="nl-NL" sz="2400" dirty="0" err="1">
                <a:solidFill>
                  <a:schemeClr val="tx1"/>
                </a:solidFill>
                <a:latin typeface="Calibri"/>
              </a:rPr>
              <a:t>around</a:t>
            </a:r>
            <a:r>
              <a:rPr lang="nl-NL" sz="2400" dirty="0">
                <a:solidFill>
                  <a:schemeClr val="tx1"/>
                </a:solidFill>
                <a:latin typeface="Calibri"/>
              </a:rPr>
              <a:t> </a:t>
            </a:r>
            <a:r>
              <a:rPr lang="nl-NL" sz="2400" dirty="0" err="1">
                <a:solidFill>
                  <a:schemeClr val="tx1"/>
                </a:solidFill>
                <a:latin typeface="Calibri"/>
              </a:rPr>
              <a:t>the</a:t>
            </a:r>
            <a:r>
              <a:rPr lang="nl-NL" sz="2400" dirty="0">
                <a:solidFill>
                  <a:schemeClr val="tx1"/>
                </a:solidFill>
                <a:latin typeface="Calibri"/>
              </a:rPr>
              <a:t> design?</a:t>
            </a:r>
          </a:p>
          <a:p>
            <a:r>
              <a:rPr lang="nl-NL" sz="2400" dirty="0">
                <a:solidFill>
                  <a:schemeClr val="tx1"/>
                </a:solidFill>
                <a:latin typeface="Calibri"/>
              </a:rPr>
              <a:t>In </a:t>
            </a:r>
            <a:r>
              <a:rPr lang="nl-NL" sz="2400" dirty="0" err="1">
                <a:solidFill>
                  <a:schemeClr val="tx1"/>
                </a:solidFill>
                <a:latin typeface="Calibri"/>
              </a:rPr>
              <a:t>what</a:t>
            </a:r>
            <a:r>
              <a:rPr lang="nl-NL" sz="2400" dirty="0">
                <a:solidFill>
                  <a:schemeClr val="tx1"/>
                </a:solidFill>
                <a:latin typeface="Calibri"/>
              </a:rPr>
              <a:t> </a:t>
            </a:r>
            <a:r>
              <a:rPr lang="nl-NL" sz="2400" dirty="0" err="1">
                <a:solidFill>
                  <a:schemeClr val="tx1"/>
                </a:solidFill>
                <a:latin typeface="Calibri"/>
              </a:rPr>
              <a:t>ways</a:t>
            </a:r>
            <a:r>
              <a:rPr lang="nl-NL" sz="2400" dirty="0">
                <a:solidFill>
                  <a:schemeClr val="tx1"/>
                </a:solidFill>
                <a:latin typeface="Calibri"/>
              </a:rPr>
              <a:t> </a:t>
            </a:r>
            <a:r>
              <a:rPr lang="nl-NL" sz="2400" dirty="0" err="1">
                <a:solidFill>
                  <a:schemeClr val="tx1"/>
                </a:solidFill>
                <a:latin typeface="Calibri"/>
              </a:rPr>
              <a:t>can</a:t>
            </a:r>
            <a:r>
              <a:rPr lang="nl-NL" sz="2400" dirty="0">
                <a:solidFill>
                  <a:schemeClr val="tx1"/>
                </a:solidFill>
                <a:latin typeface="Calibri"/>
              </a:rPr>
              <a:t> more-</a:t>
            </a:r>
            <a:r>
              <a:rPr lang="nl-NL" sz="2400" dirty="0" err="1">
                <a:solidFill>
                  <a:schemeClr val="tx1"/>
                </a:solidFill>
                <a:latin typeface="Calibri"/>
              </a:rPr>
              <a:t>than</a:t>
            </a:r>
            <a:r>
              <a:rPr lang="nl-NL" sz="2400" dirty="0">
                <a:solidFill>
                  <a:schemeClr val="tx1"/>
                </a:solidFill>
                <a:latin typeface="Calibri"/>
              </a:rPr>
              <a:t>-human design </a:t>
            </a:r>
            <a:r>
              <a:rPr lang="nl-NL" sz="2400" dirty="0" err="1">
                <a:solidFill>
                  <a:schemeClr val="tx1"/>
                </a:solidFill>
                <a:latin typeface="Calibri"/>
              </a:rPr>
              <a:t>improve</a:t>
            </a:r>
            <a:r>
              <a:rPr lang="nl-NL" sz="2400" dirty="0">
                <a:solidFill>
                  <a:schemeClr val="tx1"/>
                </a:solidFill>
                <a:latin typeface="Calibri"/>
              </a:rPr>
              <a:t> </a:t>
            </a:r>
            <a:r>
              <a:rPr lang="nl-NL" sz="2400" dirty="0" err="1">
                <a:solidFill>
                  <a:schemeClr val="tx1"/>
                </a:solidFill>
                <a:latin typeface="Calibri"/>
              </a:rPr>
              <a:t>our</a:t>
            </a:r>
            <a:r>
              <a:rPr lang="nl-NL" sz="2400" dirty="0">
                <a:solidFill>
                  <a:schemeClr val="tx1"/>
                </a:solidFill>
                <a:latin typeface="Calibri"/>
              </a:rPr>
              <a:t> relations </a:t>
            </a:r>
            <a:r>
              <a:rPr lang="nl-NL" sz="2400" dirty="0" err="1">
                <a:solidFill>
                  <a:schemeClr val="tx1"/>
                </a:solidFill>
                <a:latin typeface="Calibri"/>
              </a:rPr>
              <a:t>with</a:t>
            </a:r>
            <a:r>
              <a:rPr lang="nl-NL" sz="2400" dirty="0">
                <a:solidFill>
                  <a:schemeClr val="tx1"/>
                </a:solidFill>
                <a:latin typeface="Calibri"/>
              </a:rPr>
              <a:t> nature?</a:t>
            </a:r>
          </a:p>
          <a:p>
            <a:r>
              <a:rPr lang="nl-NL" sz="2400" dirty="0" err="1">
                <a:solidFill>
                  <a:schemeClr val="tx1"/>
                </a:solidFill>
                <a:latin typeface="Calibri"/>
              </a:rPr>
              <a:t>When</a:t>
            </a:r>
            <a:r>
              <a:rPr lang="nl-NL" sz="2400" dirty="0">
                <a:solidFill>
                  <a:schemeClr val="tx1"/>
                </a:solidFill>
                <a:latin typeface="Calibri"/>
              </a:rPr>
              <a:t> </a:t>
            </a:r>
            <a:r>
              <a:rPr lang="nl-NL" sz="2400" dirty="0" err="1">
                <a:solidFill>
                  <a:schemeClr val="tx1"/>
                </a:solidFill>
                <a:latin typeface="Calibri"/>
              </a:rPr>
              <a:t>and</a:t>
            </a:r>
            <a:r>
              <a:rPr lang="nl-NL" sz="2400" dirty="0">
                <a:solidFill>
                  <a:schemeClr val="tx1"/>
                </a:solidFill>
                <a:latin typeface="Calibri"/>
              </a:rPr>
              <a:t> in </a:t>
            </a:r>
            <a:r>
              <a:rPr lang="nl-NL" sz="2400" dirty="0" err="1">
                <a:solidFill>
                  <a:schemeClr val="tx1"/>
                </a:solidFill>
                <a:latin typeface="Calibri"/>
              </a:rPr>
              <a:t>what</a:t>
            </a:r>
            <a:r>
              <a:rPr lang="nl-NL" sz="2400" dirty="0">
                <a:solidFill>
                  <a:schemeClr val="tx1"/>
                </a:solidFill>
                <a:latin typeface="Calibri"/>
              </a:rPr>
              <a:t> cases </a:t>
            </a:r>
            <a:r>
              <a:rPr lang="nl-NL" sz="2400" dirty="0" err="1">
                <a:solidFill>
                  <a:schemeClr val="tx1"/>
                </a:solidFill>
                <a:latin typeface="Calibri"/>
              </a:rPr>
              <a:t>should</a:t>
            </a:r>
            <a:r>
              <a:rPr lang="nl-NL" sz="2400" dirty="0">
                <a:solidFill>
                  <a:schemeClr val="tx1"/>
                </a:solidFill>
                <a:latin typeface="Calibri"/>
              </a:rPr>
              <a:t> I </a:t>
            </a:r>
            <a:r>
              <a:rPr lang="nl-NL" sz="2400" dirty="0" err="1">
                <a:solidFill>
                  <a:schemeClr val="tx1"/>
                </a:solidFill>
                <a:latin typeface="Calibri"/>
              </a:rPr>
              <a:t>pay</a:t>
            </a:r>
            <a:r>
              <a:rPr lang="nl-NL" sz="2400" dirty="0">
                <a:solidFill>
                  <a:schemeClr val="tx1"/>
                </a:solidFill>
                <a:latin typeface="Calibri"/>
              </a:rPr>
              <a:t> attention </a:t>
            </a:r>
            <a:r>
              <a:rPr lang="nl-NL" sz="2400" dirty="0" err="1">
                <a:solidFill>
                  <a:schemeClr val="tx1"/>
                </a:solidFill>
                <a:latin typeface="Calibri"/>
              </a:rPr>
              <a:t>to</a:t>
            </a:r>
            <a:r>
              <a:rPr lang="nl-NL" sz="2400" dirty="0">
                <a:solidFill>
                  <a:schemeClr val="tx1"/>
                </a:solidFill>
                <a:latin typeface="Calibri"/>
              </a:rPr>
              <a:t> </a:t>
            </a:r>
            <a:r>
              <a:rPr lang="nl-NL" sz="2400" dirty="0" err="1">
                <a:solidFill>
                  <a:schemeClr val="tx1"/>
                </a:solidFill>
                <a:latin typeface="Calibri"/>
              </a:rPr>
              <a:t>cultural</a:t>
            </a:r>
            <a:r>
              <a:rPr lang="nl-NL" sz="2400" dirty="0">
                <a:solidFill>
                  <a:schemeClr val="tx1"/>
                </a:solidFill>
                <a:latin typeface="Calibri"/>
              </a:rPr>
              <a:t> </a:t>
            </a:r>
            <a:r>
              <a:rPr lang="nl-NL" sz="2400" dirty="0" err="1">
                <a:solidFill>
                  <a:schemeClr val="tx1"/>
                </a:solidFill>
                <a:latin typeface="Calibri"/>
              </a:rPr>
              <a:t>and</a:t>
            </a:r>
            <a:r>
              <a:rPr lang="nl-NL" sz="2400" dirty="0">
                <a:solidFill>
                  <a:schemeClr val="tx1"/>
                </a:solidFill>
                <a:latin typeface="Calibri"/>
              </a:rPr>
              <a:t> spiritual </a:t>
            </a:r>
            <a:r>
              <a:rPr lang="nl-NL" sz="2400" dirty="0" err="1">
                <a:solidFill>
                  <a:schemeClr val="tx1"/>
                </a:solidFill>
                <a:latin typeface="Calibri"/>
              </a:rPr>
              <a:t>conceptions</a:t>
            </a:r>
            <a:r>
              <a:rPr lang="nl-NL" sz="2400" dirty="0">
                <a:solidFill>
                  <a:schemeClr val="tx1"/>
                </a:solidFill>
                <a:latin typeface="Calibri"/>
              </a:rPr>
              <a:t> of </a:t>
            </a:r>
            <a:r>
              <a:rPr lang="nl-NL" sz="2400" dirty="0" err="1">
                <a:solidFill>
                  <a:schemeClr val="tx1"/>
                </a:solidFill>
                <a:latin typeface="Calibri"/>
              </a:rPr>
              <a:t>the</a:t>
            </a:r>
            <a:r>
              <a:rPr lang="nl-NL" sz="2400" dirty="0">
                <a:solidFill>
                  <a:schemeClr val="tx1"/>
                </a:solidFill>
                <a:latin typeface="Calibri"/>
              </a:rPr>
              <a:t> more-</a:t>
            </a:r>
            <a:r>
              <a:rPr lang="nl-NL" sz="2400" dirty="0" err="1">
                <a:solidFill>
                  <a:schemeClr val="tx1"/>
                </a:solidFill>
                <a:latin typeface="Calibri"/>
              </a:rPr>
              <a:t>than</a:t>
            </a:r>
            <a:r>
              <a:rPr lang="nl-NL" sz="2400" dirty="0">
                <a:solidFill>
                  <a:schemeClr val="tx1"/>
                </a:solidFill>
                <a:latin typeface="Calibri"/>
              </a:rPr>
              <a:t>-human?</a:t>
            </a:r>
          </a:p>
          <a:p>
            <a:r>
              <a:rPr lang="nl-NL" sz="2400" dirty="0" err="1">
                <a:solidFill>
                  <a:schemeClr val="tx1"/>
                </a:solidFill>
                <a:latin typeface="Calibri"/>
              </a:rPr>
              <a:t>What</a:t>
            </a:r>
            <a:r>
              <a:rPr lang="nl-NL" sz="2400" dirty="0">
                <a:solidFill>
                  <a:schemeClr val="tx1"/>
                </a:solidFill>
                <a:latin typeface="Calibri"/>
              </a:rPr>
              <a:t> kinds of </a:t>
            </a:r>
            <a:r>
              <a:rPr lang="nl-NL" sz="2400" dirty="0" err="1">
                <a:solidFill>
                  <a:schemeClr val="tx1"/>
                </a:solidFill>
                <a:latin typeface="Calibri"/>
              </a:rPr>
              <a:t>tensions</a:t>
            </a:r>
            <a:r>
              <a:rPr lang="nl-NL" sz="2400" dirty="0">
                <a:solidFill>
                  <a:schemeClr val="tx1"/>
                </a:solidFill>
                <a:latin typeface="Calibri"/>
              </a:rPr>
              <a:t> in </a:t>
            </a:r>
            <a:r>
              <a:rPr lang="nl-NL" sz="2400" dirty="0" err="1">
                <a:solidFill>
                  <a:schemeClr val="tx1"/>
                </a:solidFill>
                <a:latin typeface="Calibri"/>
              </a:rPr>
              <a:t>worldviews</a:t>
            </a:r>
            <a:r>
              <a:rPr lang="nl-NL" sz="2400" dirty="0">
                <a:solidFill>
                  <a:schemeClr val="tx1"/>
                </a:solidFill>
                <a:latin typeface="Calibri"/>
              </a:rPr>
              <a:t> </a:t>
            </a:r>
            <a:r>
              <a:rPr lang="nl-NL" sz="2400" dirty="0" err="1">
                <a:solidFill>
                  <a:schemeClr val="tx1"/>
                </a:solidFill>
                <a:latin typeface="Calibri"/>
              </a:rPr>
              <a:t>might</a:t>
            </a:r>
            <a:r>
              <a:rPr lang="nl-NL" sz="2400" dirty="0">
                <a:solidFill>
                  <a:schemeClr val="tx1"/>
                </a:solidFill>
                <a:latin typeface="Calibri"/>
              </a:rPr>
              <a:t> </a:t>
            </a:r>
            <a:r>
              <a:rPr lang="nl-NL" sz="2400" dirty="0" err="1">
                <a:solidFill>
                  <a:schemeClr val="tx1"/>
                </a:solidFill>
                <a:latin typeface="Calibri"/>
              </a:rPr>
              <a:t>the</a:t>
            </a:r>
            <a:r>
              <a:rPr lang="nl-NL" sz="2400" dirty="0">
                <a:solidFill>
                  <a:schemeClr val="tx1"/>
                </a:solidFill>
                <a:latin typeface="Calibri"/>
              </a:rPr>
              <a:t> design </a:t>
            </a:r>
            <a:r>
              <a:rPr lang="nl-NL" sz="2400" dirty="0" err="1">
                <a:solidFill>
                  <a:schemeClr val="tx1"/>
                </a:solidFill>
                <a:latin typeface="Calibri"/>
              </a:rPr>
              <a:t>operate</a:t>
            </a:r>
            <a:r>
              <a:rPr lang="nl-NL" sz="2400" dirty="0">
                <a:solidFill>
                  <a:schemeClr val="tx1"/>
                </a:solidFill>
                <a:latin typeface="Calibri"/>
              </a:rPr>
              <a:t> </a:t>
            </a:r>
            <a:r>
              <a:rPr lang="nl-NL" sz="2400" dirty="0" err="1">
                <a:solidFill>
                  <a:schemeClr val="tx1"/>
                </a:solidFill>
                <a:latin typeface="Calibri"/>
              </a:rPr>
              <a:t>from</a:t>
            </a:r>
            <a:r>
              <a:rPr lang="nl-NL" sz="2400" dirty="0">
                <a:solidFill>
                  <a:schemeClr val="tx1"/>
                </a:solidFill>
                <a:latin typeface="Calibri"/>
              </a:rPr>
              <a:t> or </a:t>
            </a:r>
            <a:r>
              <a:rPr lang="nl-NL" sz="2400" dirty="0" err="1">
                <a:solidFill>
                  <a:schemeClr val="tx1"/>
                </a:solidFill>
                <a:latin typeface="Calibri"/>
              </a:rPr>
              <a:t>across</a:t>
            </a:r>
            <a:r>
              <a:rPr lang="nl-NL" sz="2400" dirty="0">
                <a:solidFill>
                  <a:schemeClr val="tx1"/>
                </a:solidFill>
                <a:latin typeface="Calibri"/>
              </a:rPr>
              <a:t>?</a:t>
            </a:r>
          </a:p>
          <a:p>
            <a:r>
              <a:rPr lang="nl-NL" sz="2400" dirty="0" err="1">
                <a:solidFill>
                  <a:schemeClr val="tx1"/>
                </a:solidFill>
                <a:latin typeface="Calibri"/>
              </a:rPr>
              <a:t>What</a:t>
            </a:r>
            <a:r>
              <a:rPr lang="nl-NL" sz="2400" dirty="0">
                <a:solidFill>
                  <a:schemeClr val="tx1"/>
                </a:solidFill>
                <a:latin typeface="Calibri"/>
              </a:rPr>
              <a:t> </a:t>
            </a:r>
            <a:r>
              <a:rPr lang="nl-NL" sz="2400" dirty="0" err="1">
                <a:solidFill>
                  <a:schemeClr val="tx1"/>
                </a:solidFill>
                <a:latin typeface="Calibri"/>
              </a:rPr>
              <a:t>knowledge</a:t>
            </a:r>
            <a:r>
              <a:rPr lang="nl-NL" sz="2400" dirty="0">
                <a:solidFill>
                  <a:schemeClr val="tx1"/>
                </a:solidFill>
                <a:latin typeface="Calibri"/>
              </a:rPr>
              <a:t> do I </a:t>
            </a:r>
            <a:r>
              <a:rPr lang="nl-NL" sz="2400" dirty="0" err="1">
                <a:solidFill>
                  <a:schemeClr val="tx1"/>
                </a:solidFill>
                <a:latin typeface="Calibri"/>
              </a:rPr>
              <a:t>rely</a:t>
            </a:r>
            <a:r>
              <a:rPr lang="nl-NL" sz="2400" dirty="0">
                <a:solidFill>
                  <a:schemeClr val="tx1"/>
                </a:solidFill>
                <a:latin typeface="Calibri"/>
              </a:rPr>
              <a:t> on </a:t>
            </a:r>
            <a:r>
              <a:rPr lang="nl-NL" sz="2400" dirty="0" err="1">
                <a:solidFill>
                  <a:schemeClr val="tx1"/>
                </a:solidFill>
                <a:latin typeface="Calibri"/>
              </a:rPr>
              <a:t>and</a:t>
            </a:r>
            <a:r>
              <a:rPr lang="nl-NL" sz="2400" dirty="0">
                <a:solidFill>
                  <a:schemeClr val="tx1"/>
                </a:solidFill>
                <a:latin typeface="Calibri"/>
              </a:rPr>
              <a:t> </a:t>
            </a:r>
            <a:r>
              <a:rPr lang="nl-NL" sz="2400" dirty="0" err="1">
                <a:solidFill>
                  <a:schemeClr val="tx1"/>
                </a:solidFill>
                <a:latin typeface="Calibri"/>
              </a:rPr>
              <a:t>consider</a:t>
            </a:r>
            <a:r>
              <a:rPr lang="nl-NL" sz="2400" dirty="0">
                <a:solidFill>
                  <a:schemeClr val="tx1"/>
                </a:solidFill>
                <a:latin typeface="Calibri"/>
              </a:rPr>
              <a:t> </a:t>
            </a:r>
            <a:r>
              <a:rPr lang="nl-NL" sz="2400" dirty="0" err="1">
                <a:solidFill>
                  <a:schemeClr val="tx1"/>
                </a:solidFill>
                <a:latin typeface="Calibri"/>
              </a:rPr>
              <a:t>valid</a:t>
            </a:r>
            <a:r>
              <a:rPr lang="nl-NL" sz="2400" dirty="0">
                <a:solidFill>
                  <a:schemeClr val="tx1"/>
                </a:solidFill>
                <a:latin typeface="Calibri"/>
              </a:rPr>
              <a:t>?</a:t>
            </a:r>
          </a:p>
          <a:p>
            <a:pPr marL="114300" indent="0">
              <a:buNone/>
            </a:pPr>
            <a:endParaRPr lang="en-US" sz="2400" dirty="0">
              <a:solidFill>
                <a:schemeClr val="tx1"/>
              </a:solidFill>
              <a:latin typeface="Calibri"/>
            </a:endParaRPr>
          </a:p>
          <a:p>
            <a:pPr lvl="1">
              <a:buFont typeface="Courier New"/>
              <a:buChar char="o"/>
            </a:pPr>
            <a:endParaRPr lang="en-US" sz="3600">
              <a:solidFill>
                <a:schemeClr val="tx1"/>
              </a:solidFill>
              <a:latin typeface="Calibri"/>
            </a:endParaRPr>
          </a:p>
          <a:p>
            <a:pPr lvl="1">
              <a:buFont typeface="Courier New"/>
              <a:buChar char="o"/>
            </a:pPr>
            <a:endParaRPr lang="en-US" sz="3600">
              <a:solidFill>
                <a:schemeClr val="tx1"/>
              </a:solidFill>
              <a:latin typeface="Calibri"/>
            </a:endParaRPr>
          </a:p>
          <a:p>
            <a:endParaRPr lang="en-US" sz="36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1E80467A-67CA-FC55-F584-ECD1CA1715A7}"/>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6" name="TextBox 5">
            <a:extLst>
              <a:ext uri="{FF2B5EF4-FFF2-40B4-BE49-F238E27FC236}">
                <a16:creationId xmlns:a16="http://schemas.microsoft.com/office/drawing/2014/main" id="{D949251A-483F-9611-935D-8449F17DFFE4}"/>
              </a:ext>
            </a:extLst>
          </p:cNvPr>
          <p:cNvSpPr txBox="1"/>
          <p:nvPr/>
        </p:nvSpPr>
        <p:spPr>
          <a:xfrm>
            <a:off x="670948" y="471945"/>
            <a:ext cx="8704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err="1">
                <a:latin typeface="Calibri"/>
              </a:rPr>
              <a:t>Pluriversal</a:t>
            </a:r>
            <a:r>
              <a:rPr lang="nl-NL" sz="2000" dirty="0">
                <a:latin typeface="Calibri"/>
              </a:rPr>
              <a:t> </a:t>
            </a:r>
            <a:r>
              <a:rPr lang="nl-NL" sz="2000" err="1">
                <a:latin typeface="Calibri"/>
              </a:rPr>
              <a:t>Perspective</a:t>
            </a:r>
            <a:r>
              <a:rPr lang="nl-NL" sz="2000" dirty="0">
                <a:latin typeface="Calibri"/>
              </a:rPr>
              <a:t> I.</a:t>
            </a:r>
            <a:endParaRPr lang="en-US" sz="2000">
              <a:latin typeface="Calibri"/>
            </a:endParaRPr>
          </a:p>
        </p:txBody>
      </p:sp>
    </p:spTree>
    <p:extLst>
      <p:ext uri="{BB962C8B-B14F-4D97-AF65-F5344CB8AC3E}">
        <p14:creationId xmlns:p14="http://schemas.microsoft.com/office/powerpoint/2010/main" val="481546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462F855-5156-E66C-307C-7B9D95CA1C54}"/>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80E01226-D00F-E842-5CE8-E792ADF88430}"/>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B3924BB7-EA5D-30ED-D661-55EE5965E236}"/>
              </a:ext>
            </a:extLst>
          </p:cNvPr>
          <p:cNvSpPr>
            <a:spLocks noGrp="1"/>
          </p:cNvSpPr>
          <p:nvPr>
            <p:ph type="body" idx="1"/>
          </p:nvPr>
        </p:nvSpPr>
        <p:spPr>
          <a:xfrm>
            <a:off x="670668" y="1164835"/>
            <a:ext cx="10203000" cy="4351200"/>
          </a:xfrm>
        </p:spPr>
        <p:txBody>
          <a:bodyPr/>
          <a:lstStyle/>
          <a:p>
            <a:pPr marL="114300" indent="0">
              <a:buNone/>
            </a:pPr>
            <a:r>
              <a:rPr lang="nl-NL" sz="3600" dirty="0" err="1">
                <a:solidFill>
                  <a:schemeClr val="tx1"/>
                </a:solidFill>
                <a:latin typeface="Calibri"/>
              </a:rPr>
              <a:t>Attuning</a:t>
            </a:r>
            <a:r>
              <a:rPr lang="nl-NL" sz="3600" dirty="0">
                <a:solidFill>
                  <a:schemeClr val="tx1"/>
                </a:solidFill>
                <a:latin typeface="Calibri"/>
              </a:rPr>
              <a:t> </a:t>
            </a:r>
            <a:r>
              <a:rPr lang="nl-NL" sz="3600" dirty="0" err="1">
                <a:solidFill>
                  <a:schemeClr val="tx1"/>
                </a:solidFill>
                <a:latin typeface="Calibri"/>
              </a:rPr>
              <a:t>with</a:t>
            </a:r>
            <a:r>
              <a:rPr lang="nl-NL" sz="3600" dirty="0">
                <a:solidFill>
                  <a:schemeClr val="tx1"/>
                </a:solidFill>
                <a:latin typeface="Calibri"/>
              </a:rPr>
              <a:t> nature</a:t>
            </a:r>
            <a:endParaRPr lang="en-US" dirty="0">
              <a:solidFill>
                <a:schemeClr val="tx1"/>
              </a:solidFill>
            </a:endParaRPr>
          </a:p>
          <a:p>
            <a:r>
              <a:rPr lang="en-US" sz="2400" dirty="0">
                <a:solidFill>
                  <a:schemeClr val="tx1"/>
                </a:solidFill>
                <a:latin typeface="Calibri"/>
              </a:rPr>
              <a:t>Another way to investigate the assemblage and give more-than-humans a voice is by </a:t>
            </a:r>
            <a:r>
              <a:rPr lang="en-US" sz="2400" dirty="0" err="1">
                <a:solidFill>
                  <a:schemeClr val="tx1"/>
                </a:solidFill>
                <a:latin typeface="Calibri"/>
              </a:rPr>
              <a:t>sensitising</a:t>
            </a:r>
            <a:r>
              <a:rPr lang="en-US" sz="2400" dirty="0">
                <a:solidFill>
                  <a:schemeClr val="tx1"/>
                </a:solidFill>
                <a:latin typeface="Calibri"/>
              </a:rPr>
              <a:t> the humans involved in the design process (both the human designer and the human co-designers) to the more-than-humans that are part of the constituency. </a:t>
            </a:r>
          </a:p>
          <a:p>
            <a:r>
              <a:rPr lang="en-US" sz="2400" dirty="0">
                <a:solidFill>
                  <a:schemeClr val="tx1"/>
                </a:solidFill>
                <a:latin typeface="Calibri"/>
              </a:rPr>
              <a:t>This can be done through embodied ways of attuning with nature. </a:t>
            </a:r>
          </a:p>
          <a:p>
            <a:r>
              <a:rPr lang="en-US" sz="2400" dirty="0">
                <a:solidFill>
                  <a:schemeClr val="tx1"/>
                </a:solidFill>
                <a:latin typeface="Calibri"/>
              </a:rPr>
              <a:t>More specifically, one way to do this is through some of the pedagogical methods that have been developed in the field of (early childhood) environmental science education.</a:t>
            </a:r>
          </a:p>
          <a:p>
            <a:r>
              <a:rPr lang="en-US" sz="2000" dirty="0">
                <a:solidFill>
                  <a:schemeClr val="tx1"/>
                </a:solidFill>
                <a:latin typeface="Calibri"/>
              </a:rPr>
              <a:t>Slow pedagogies: allow people to pause or dwell in spaces for more than a short moment .</a:t>
            </a:r>
            <a:endParaRPr lang="en-US">
              <a:solidFill>
                <a:schemeClr val="tx1"/>
              </a:solidFill>
            </a:endParaRPr>
          </a:p>
          <a:p>
            <a:r>
              <a:rPr lang="en-US" sz="2000" dirty="0">
                <a:solidFill>
                  <a:schemeClr val="tx1"/>
                </a:solidFill>
                <a:latin typeface="Calibri"/>
              </a:rPr>
              <a:t>Wild pedagogies complement slow pedagogies and assume that an important part of education can include activities meant to provide fertile ground for purposeful experience without seeking to control the results or those involved.</a:t>
            </a:r>
            <a:endParaRPr lang="en-US">
              <a:solidFill>
                <a:schemeClr val="tx1"/>
              </a:solidFill>
            </a:endParaRPr>
          </a:p>
          <a:p>
            <a:pPr lvl="1">
              <a:buFont typeface="Courier New"/>
              <a:buChar char="o"/>
            </a:pPr>
            <a:endParaRPr lang="en-US"/>
          </a:p>
          <a:p>
            <a:pPr lvl="1">
              <a:buFont typeface="Courier New"/>
              <a:buChar char="o"/>
            </a:pPr>
            <a:endParaRPr lang="en-US"/>
          </a:p>
          <a:p>
            <a:pPr lvl="1">
              <a:buFont typeface="Courier New"/>
              <a:buChar char="o"/>
            </a:pPr>
            <a:endParaRPr lang="en-US"/>
          </a:p>
          <a:p>
            <a:endParaRPr lang="en-US"/>
          </a:p>
        </p:txBody>
      </p:sp>
      <p:pic>
        <p:nvPicPr>
          <p:cNvPr id="5" name="Bildobjekt 4" descr="En bild som visar Färggrann, konst, siluett&#10;&#10;Automatiskt genererad beskrivning">
            <a:extLst>
              <a:ext uri="{FF2B5EF4-FFF2-40B4-BE49-F238E27FC236}">
                <a16:creationId xmlns:a16="http://schemas.microsoft.com/office/drawing/2014/main" id="{B78C79EB-063E-BD45-6C74-8DD665250743}"/>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6" name="TextBox 5">
            <a:extLst>
              <a:ext uri="{FF2B5EF4-FFF2-40B4-BE49-F238E27FC236}">
                <a16:creationId xmlns:a16="http://schemas.microsoft.com/office/drawing/2014/main" id="{BB6AF40F-1E9A-C5FC-B1AB-E163F1D1BAA4}"/>
              </a:ext>
            </a:extLst>
          </p:cNvPr>
          <p:cNvSpPr txBox="1"/>
          <p:nvPr/>
        </p:nvSpPr>
        <p:spPr>
          <a:xfrm>
            <a:off x="670948" y="471945"/>
            <a:ext cx="8704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err="1">
                <a:latin typeface="Calibri"/>
              </a:rPr>
              <a:t>Pluriversal</a:t>
            </a:r>
            <a:r>
              <a:rPr lang="nl-NL" sz="2000" dirty="0">
                <a:latin typeface="Calibri"/>
              </a:rPr>
              <a:t> </a:t>
            </a:r>
            <a:r>
              <a:rPr lang="nl-NL" sz="2000" dirty="0" err="1">
                <a:latin typeface="Calibri"/>
              </a:rPr>
              <a:t>Perspective</a:t>
            </a:r>
            <a:r>
              <a:rPr lang="nl-NL" sz="2000" dirty="0">
                <a:latin typeface="Calibri"/>
              </a:rPr>
              <a:t> II.</a:t>
            </a:r>
            <a:endParaRPr lang="en-US" sz="2000" dirty="0">
              <a:latin typeface="Calibri"/>
            </a:endParaRPr>
          </a:p>
        </p:txBody>
      </p:sp>
    </p:spTree>
    <p:extLst>
      <p:ext uri="{BB962C8B-B14F-4D97-AF65-F5344CB8AC3E}">
        <p14:creationId xmlns:p14="http://schemas.microsoft.com/office/powerpoint/2010/main" val="161079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548D035-ABDF-BC0B-AFFC-DD929318B559}"/>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D9477D92-0E50-6A09-927A-C9F5E4454EE5}"/>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27633F7-08AB-4461-D32F-ED2D9A3A5A72}"/>
              </a:ext>
            </a:extLst>
          </p:cNvPr>
          <p:cNvSpPr>
            <a:spLocks noGrp="1"/>
          </p:cNvSpPr>
          <p:nvPr>
            <p:ph type="body" idx="1"/>
          </p:nvPr>
        </p:nvSpPr>
        <p:spPr>
          <a:xfrm>
            <a:off x="830075" y="945197"/>
            <a:ext cx="10203000" cy="4351200"/>
          </a:xfrm>
        </p:spPr>
        <p:txBody>
          <a:bodyPr/>
          <a:lstStyle/>
          <a:p>
            <a:pPr marL="114300" indent="0">
              <a:buNone/>
            </a:pPr>
            <a:r>
              <a:rPr lang="en-US" sz="3600" dirty="0">
                <a:solidFill>
                  <a:schemeClr val="tx1"/>
                </a:solidFill>
                <a:latin typeface="Calibri"/>
              </a:rPr>
              <a:t>Slow and wild pedagogies for the design brief</a:t>
            </a:r>
          </a:p>
          <a:p>
            <a:r>
              <a:rPr lang="en-US" sz="2400" dirty="0">
                <a:solidFill>
                  <a:schemeClr val="tx1"/>
                </a:solidFill>
                <a:latin typeface="Calibri"/>
              </a:rPr>
              <a:t>Human co-designers might consider relating to the tomatoes by engaging in the hands-on practice of growing, caring for, and harvesting the tomatoes. </a:t>
            </a:r>
          </a:p>
          <a:p>
            <a:r>
              <a:rPr lang="en-US" sz="2400" dirty="0">
                <a:solidFill>
                  <a:schemeClr val="tx1"/>
                </a:solidFill>
                <a:latin typeface="Calibri"/>
              </a:rPr>
              <a:t>Slow pedagogy could involve participatory design workshops that invite citizens to urban gardening events to feel the soil, touch the leaves, and taste the fruits. </a:t>
            </a:r>
          </a:p>
          <a:p>
            <a:r>
              <a:rPr lang="en-US" sz="2400" dirty="0">
                <a:solidFill>
                  <a:schemeClr val="tx1"/>
                </a:solidFill>
                <a:latin typeface="Calibri"/>
              </a:rPr>
              <a:t>Wild pedagogy could involve an invitation to visit the farm and wander around. </a:t>
            </a:r>
            <a:endParaRPr lang="en-US">
              <a:solidFill>
                <a:schemeClr val="tx1"/>
              </a:solidFill>
            </a:endParaRPr>
          </a:p>
          <a:p>
            <a:pPr lvl="1">
              <a:buFont typeface="Courier New"/>
              <a:buChar char="o"/>
            </a:pPr>
            <a:endParaRPr lang="en-US" sz="3600">
              <a:solidFill>
                <a:schemeClr val="tx1"/>
              </a:solidFill>
              <a:latin typeface="Calibri"/>
            </a:endParaRPr>
          </a:p>
          <a:p>
            <a:pPr lvl="1">
              <a:buFont typeface="Courier New"/>
              <a:buChar char="o"/>
            </a:pPr>
            <a:endParaRPr lang="en-US" sz="3600">
              <a:solidFill>
                <a:schemeClr val="tx1"/>
              </a:solidFill>
              <a:latin typeface="Calibri"/>
            </a:endParaRPr>
          </a:p>
          <a:p>
            <a:endParaRPr lang="en-US" sz="36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28B531F3-92AE-CA88-7021-49FB80CF33FF}"/>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6" name="TextBox 5">
            <a:extLst>
              <a:ext uri="{FF2B5EF4-FFF2-40B4-BE49-F238E27FC236}">
                <a16:creationId xmlns:a16="http://schemas.microsoft.com/office/drawing/2014/main" id="{479D2BAD-7122-B194-F468-26DCE94599E1}"/>
              </a:ext>
            </a:extLst>
          </p:cNvPr>
          <p:cNvSpPr txBox="1"/>
          <p:nvPr/>
        </p:nvSpPr>
        <p:spPr>
          <a:xfrm>
            <a:off x="994798" y="319545"/>
            <a:ext cx="870488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baseline="0" err="1">
                <a:latin typeface="Calibri"/>
              </a:rPr>
              <a:t>Example</a:t>
            </a:r>
            <a:r>
              <a:rPr lang="nl-NL" sz="2000" baseline="0" dirty="0">
                <a:latin typeface="Calibri"/>
              </a:rPr>
              <a:t> d</a:t>
            </a:r>
            <a:r>
              <a:rPr lang="en-US" sz="2000" baseline="0" err="1">
                <a:latin typeface="Calibri"/>
              </a:rPr>
              <a:t>esign</a:t>
            </a:r>
            <a:r>
              <a:rPr lang="en-US" sz="2000" baseline="0" dirty="0">
                <a:latin typeface="Calibri"/>
              </a:rPr>
              <a:t> brief</a:t>
            </a:r>
            <a:r>
              <a:rPr lang="en-US" sz="2000" dirty="0">
                <a:latin typeface="Calibri"/>
              </a:rPr>
              <a:t>: Tomato Harvesting Technology</a:t>
            </a:r>
            <a:endParaRPr lang="en-GB" sz="2000" dirty="0"/>
          </a:p>
          <a:p>
            <a:pPr algn="ctr"/>
            <a:endParaRPr lang="en-GB" sz="2000" dirty="0"/>
          </a:p>
        </p:txBody>
      </p:sp>
    </p:spTree>
    <p:extLst>
      <p:ext uri="{BB962C8B-B14F-4D97-AF65-F5344CB8AC3E}">
        <p14:creationId xmlns:p14="http://schemas.microsoft.com/office/powerpoint/2010/main" val="333815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A867E4FF-001C-1B11-0C02-B4C53AE3A7CB}"/>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020A6078-F474-101D-6194-2683FB56F9CF}"/>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Bildobjekt 4" descr="En bild som visar Färggrann, konst, siluett&#10;&#10;Automatiskt genererad beskrivning">
            <a:extLst>
              <a:ext uri="{FF2B5EF4-FFF2-40B4-BE49-F238E27FC236}">
                <a16:creationId xmlns:a16="http://schemas.microsoft.com/office/drawing/2014/main" id="{63DC9031-90A8-D975-F88C-E203E8BA2C96}"/>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3" name="Platshållare för text 2">
            <a:extLst>
              <a:ext uri="{FF2B5EF4-FFF2-40B4-BE49-F238E27FC236}">
                <a16:creationId xmlns:a16="http://schemas.microsoft.com/office/drawing/2014/main" id="{A4F82961-C10F-2675-D56C-C6EFB46928B6}"/>
              </a:ext>
            </a:extLst>
          </p:cNvPr>
          <p:cNvSpPr>
            <a:spLocks noGrp="1"/>
          </p:cNvSpPr>
          <p:nvPr>
            <p:ph type="body" idx="1"/>
          </p:nvPr>
        </p:nvSpPr>
        <p:spPr>
          <a:xfrm>
            <a:off x="549799" y="1060031"/>
            <a:ext cx="10203000" cy="4351200"/>
          </a:xfrm>
        </p:spPr>
        <p:txBody>
          <a:bodyPr/>
          <a:lstStyle/>
          <a:p>
            <a:pPr marL="114300" indent="0">
              <a:buNone/>
            </a:pPr>
            <a:r>
              <a:rPr lang="nl-NL" sz="3600" dirty="0" err="1">
                <a:solidFill>
                  <a:schemeClr val="tx1"/>
                </a:solidFill>
                <a:latin typeface="Calibri"/>
              </a:rPr>
              <a:t>Embodiment</a:t>
            </a:r>
          </a:p>
          <a:p>
            <a:pPr marL="114300" indent="0">
              <a:buNone/>
            </a:pPr>
            <a:endParaRPr lang="nl-NL" sz="1200">
              <a:solidFill>
                <a:schemeClr val="tx1"/>
              </a:solidFill>
              <a:latin typeface="Calibri"/>
            </a:endParaRPr>
          </a:p>
          <a:p>
            <a:r>
              <a:rPr lang="en-US" sz="2400" dirty="0">
                <a:solidFill>
                  <a:schemeClr val="tx1"/>
                </a:solidFill>
                <a:latin typeface="Calibri"/>
              </a:rPr>
              <a:t>Humans always interact with nature through embodiment, including technologies.</a:t>
            </a:r>
          </a:p>
          <a:p>
            <a:r>
              <a:rPr lang="en-US" sz="2400" dirty="0">
                <a:solidFill>
                  <a:schemeClr val="tx1"/>
                </a:solidFill>
                <a:latin typeface="Calibri"/>
              </a:rPr>
              <a:t>The designer needs to consider which embodiments are going to be used and how this may affect relationships with nature. </a:t>
            </a:r>
          </a:p>
          <a:p>
            <a:r>
              <a:rPr lang="en-US" sz="2400" dirty="0">
                <a:solidFill>
                  <a:schemeClr val="tx1"/>
                </a:solidFill>
                <a:latin typeface="Calibri"/>
              </a:rPr>
              <a:t>For example, we might look at nature through magnifier glasses and establish a scientific relationship with nature before we touch it and establish an emotional relationship with what we touch. </a:t>
            </a:r>
          </a:p>
          <a:p>
            <a:r>
              <a:rPr lang="en-US" sz="2400" dirty="0">
                <a:solidFill>
                  <a:schemeClr val="tx1"/>
                </a:solidFill>
                <a:latin typeface="Calibri"/>
              </a:rPr>
              <a:t>By attuning with nature through slow and wild pedagogies, we notice much more than, e.g., the grass that needs mowing in our gardens or the hedges that need to be cut. We notice the hedgehogs, the insects, and the bird nests in the hedge. </a:t>
            </a:r>
          </a:p>
          <a:p>
            <a:pPr lvl="1">
              <a:buFont typeface="Courier New"/>
              <a:buChar char="o"/>
            </a:pPr>
            <a:endParaRPr lang="en-US" sz="3600">
              <a:solidFill>
                <a:schemeClr val="tx1"/>
              </a:solidFill>
              <a:latin typeface="Calibri"/>
            </a:endParaRPr>
          </a:p>
          <a:p>
            <a:pPr lvl="1">
              <a:buFont typeface="Courier New"/>
              <a:buChar char="o"/>
            </a:pPr>
            <a:endParaRPr lang="en-US" sz="3600">
              <a:solidFill>
                <a:schemeClr val="tx1"/>
              </a:solidFill>
              <a:latin typeface="Calibri"/>
            </a:endParaRPr>
          </a:p>
          <a:p>
            <a:pPr lvl="1">
              <a:buFont typeface="Courier New"/>
              <a:buChar char="o"/>
            </a:pPr>
            <a:endParaRPr lang="en-US" sz="3600">
              <a:solidFill>
                <a:schemeClr val="tx1"/>
              </a:solidFill>
              <a:latin typeface="Calibri"/>
            </a:endParaRPr>
          </a:p>
          <a:p>
            <a:endParaRPr lang="en-US" sz="3600">
              <a:solidFill>
                <a:schemeClr val="tx1"/>
              </a:solidFill>
              <a:latin typeface="Calibri"/>
            </a:endParaRPr>
          </a:p>
        </p:txBody>
      </p:sp>
      <p:sp>
        <p:nvSpPr>
          <p:cNvPr id="6" name="TextBox 5">
            <a:extLst>
              <a:ext uri="{FF2B5EF4-FFF2-40B4-BE49-F238E27FC236}">
                <a16:creationId xmlns:a16="http://schemas.microsoft.com/office/drawing/2014/main" id="{70AFF5F5-8D12-49BC-47E8-C18C664CEE0A}"/>
              </a:ext>
            </a:extLst>
          </p:cNvPr>
          <p:cNvSpPr txBox="1"/>
          <p:nvPr/>
        </p:nvSpPr>
        <p:spPr>
          <a:xfrm>
            <a:off x="670948" y="471945"/>
            <a:ext cx="8704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err="1">
                <a:latin typeface="Calibri"/>
              </a:rPr>
              <a:t>Pluriversal</a:t>
            </a:r>
            <a:r>
              <a:rPr lang="nl-NL" sz="2000" dirty="0">
                <a:latin typeface="Calibri"/>
              </a:rPr>
              <a:t> </a:t>
            </a:r>
            <a:r>
              <a:rPr lang="nl-NL" sz="2000" dirty="0" err="1">
                <a:latin typeface="Calibri"/>
              </a:rPr>
              <a:t>Perspective</a:t>
            </a:r>
            <a:r>
              <a:rPr lang="nl-NL" sz="2000" dirty="0">
                <a:latin typeface="Calibri"/>
              </a:rPr>
              <a:t> II.</a:t>
            </a:r>
            <a:endParaRPr lang="en-US" sz="2000" dirty="0">
              <a:latin typeface="Calibri"/>
            </a:endParaRPr>
          </a:p>
        </p:txBody>
      </p:sp>
    </p:spTree>
    <p:extLst>
      <p:ext uri="{BB962C8B-B14F-4D97-AF65-F5344CB8AC3E}">
        <p14:creationId xmlns:p14="http://schemas.microsoft.com/office/powerpoint/2010/main" val="3692333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CC85C0C9-49EA-7CD2-048F-4AD705A263B5}"/>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D8F0EF25-08F9-EA2C-827B-27CD73A2168D}"/>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23232BF6-93F0-F2B2-50CD-39DF61369823}"/>
              </a:ext>
            </a:extLst>
          </p:cNvPr>
          <p:cNvSpPr>
            <a:spLocks noGrp="1"/>
          </p:cNvSpPr>
          <p:nvPr>
            <p:ph type="body" idx="1"/>
          </p:nvPr>
        </p:nvSpPr>
        <p:spPr>
          <a:xfrm>
            <a:off x="518925" y="1055133"/>
            <a:ext cx="10203000" cy="4351200"/>
          </a:xfrm>
        </p:spPr>
        <p:txBody>
          <a:bodyPr/>
          <a:lstStyle/>
          <a:p>
            <a:pPr marL="114300" indent="0">
              <a:buNone/>
            </a:pPr>
            <a:r>
              <a:rPr lang="nl-NL" sz="3600" dirty="0" err="1">
                <a:solidFill>
                  <a:schemeClr val="tx1"/>
                </a:solidFill>
                <a:latin typeface="Calibri"/>
              </a:rPr>
              <a:t>Questions</a:t>
            </a:r>
            <a:r>
              <a:rPr lang="nl-NL" sz="3600" dirty="0">
                <a:solidFill>
                  <a:schemeClr val="tx1"/>
                </a:solidFill>
                <a:latin typeface="Calibri"/>
              </a:rPr>
              <a:t> </a:t>
            </a:r>
            <a:r>
              <a:rPr lang="nl-NL" sz="3600" dirty="0" err="1">
                <a:solidFill>
                  <a:schemeClr val="tx1"/>
                </a:solidFill>
                <a:latin typeface="Calibri"/>
              </a:rPr>
              <a:t>to</a:t>
            </a:r>
            <a:r>
              <a:rPr lang="nl-NL" sz="3600" dirty="0">
                <a:solidFill>
                  <a:schemeClr val="tx1"/>
                </a:solidFill>
                <a:latin typeface="Calibri"/>
              </a:rPr>
              <a:t> </a:t>
            </a:r>
            <a:r>
              <a:rPr lang="nl-NL" sz="3600" dirty="0" err="1">
                <a:solidFill>
                  <a:schemeClr val="tx1"/>
                </a:solidFill>
                <a:latin typeface="Calibri"/>
              </a:rPr>
              <a:t>ask</a:t>
            </a:r>
            <a:r>
              <a:rPr lang="nl-NL" sz="3600" dirty="0">
                <a:solidFill>
                  <a:schemeClr val="tx1"/>
                </a:solidFill>
                <a:latin typeface="Calibri"/>
              </a:rPr>
              <a:t> </a:t>
            </a:r>
            <a:r>
              <a:rPr lang="nl-NL" sz="3600" dirty="0" err="1">
                <a:solidFill>
                  <a:schemeClr val="tx1"/>
                </a:solidFill>
                <a:latin typeface="Calibri"/>
              </a:rPr>
              <a:t>about</a:t>
            </a:r>
            <a:r>
              <a:rPr lang="nl-NL" sz="3600" dirty="0">
                <a:solidFill>
                  <a:schemeClr val="tx1"/>
                </a:solidFill>
                <a:latin typeface="Calibri"/>
              </a:rPr>
              <a:t> </a:t>
            </a:r>
            <a:r>
              <a:rPr lang="nl-NL" sz="3600" dirty="0" err="1">
                <a:solidFill>
                  <a:schemeClr val="tx1"/>
                </a:solidFill>
                <a:latin typeface="Calibri"/>
              </a:rPr>
              <a:t>embodiment</a:t>
            </a:r>
            <a:br>
              <a:rPr lang="nl-NL" sz="3600" dirty="0">
                <a:latin typeface="Calibri"/>
              </a:rPr>
            </a:br>
            <a:endParaRPr lang="nl-NL" sz="1200">
              <a:solidFill>
                <a:schemeClr val="tx1"/>
              </a:solidFill>
              <a:latin typeface="Calibri"/>
            </a:endParaRPr>
          </a:p>
          <a:p>
            <a:r>
              <a:rPr lang="en-US" sz="2400" dirty="0">
                <a:solidFill>
                  <a:schemeClr val="tx1"/>
                </a:solidFill>
                <a:latin typeface="Calibri"/>
              </a:rPr>
              <a:t>What different sensual modalities can be activated beyond vision? And through which embodiments?</a:t>
            </a:r>
          </a:p>
          <a:p>
            <a:r>
              <a:rPr lang="en-US" sz="2400" dirty="0">
                <a:solidFill>
                  <a:schemeClr val="tx1"/>
                </a:solidFill>
                <a:latin typeface="Calibri"/>
              </a:rPr>
              <a:t>How might new designs, as a new form of an embodiment, shape how humans attune with the environment? </a:t>
            </a:r>
            <a:endParaRPr lang="en-US" dirty="0">
              <a:solidFill>
                <a:schemeClr val="tx1"/>
              </a:solidFill>
            </a:endParaRPr>
          </a:p>
          <a:p>
            <a:pPr lvl="1">
              <a:buFont typeface="Courier New"/>
              <a:buChar char="o"/>
            </a:pPr>
            <a:endParaRPr lang="en-US" sz="3600">
              <a:solidFill>
                <a:schemeClr val="tx1"/>
              </a:solidFill>
              <a:latin typeface="Calibri"/>
            </a:endParaRPr>
          </a:p>
          <a:p>
            <a:pPr lvl="1">
              <a:buFont typeface="Courier New"/>
              <a:buChar char="o"/>
            </a:pPr>
            <a:endParaRPr lang="en-US" sz="3600">
              <a:solidFill>
                <a:schemeClr val="tx1"/>
              </a:solidFill>
              <a:latin typeface="Calibri"/>
            </a:endParaRPr>
          </a:p>
          <a:p>
            <a:pPr lvl="1">
              <a:buFont typeface="Courier New"/>
              <a:buChar char="o"/>
            </a:pPr>
            <a:endParaRPr lang="en-US" sz="3600">
              <a:solidFill>
                <a:schemeClr val="tx1"/>
              </a:solidFill>
              <a:latin typeface="Calibri"/>
            </a:endParaRPr>
          </a:p>
          <a:p>
            <a:endParaRPr lang="en-US" sz="36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22566420-9B06-36B6-2CD1-1EC281499D63}"/>
              </a:ext>
            </a:extLst>
          </p:cNvPr>
          <p:cNvPicPr>
            <a:picLocks noChangeAspect="1"/>
          </p:cNvPicPr>
          <p:nvPr/>
        </p:nvPicPr>
        <p:blipFill>
          <a:blip r:embed="rId4"/>
          <a:stretch>
            <a:fillRect/>
          </a:stretch>
        </p:blipFill>
        <p:spPr>
          <a:xfrm>
            <a:off x="10375846" y="123664"/>
            <a:ext cx="1506392" cy="386604"/>
          </a:xfrm>
          <a:prstGeom prst="rect">
            <a:avLst/>
          </a:prstGeom>
        </p:spPr>
      </p:pic>
      <p:pic>
        <p:nvPicPr>
          <p:cNvPr id="7" name="Picture 6" descr="Afbeelding met buitenshuis, persoon, kleding, schoeisel&#10;&#10;Automatisch gegenereerde beschrijving">
            <a:extLst>
              <a:ext uri="{FF2B5EF4-FFF2-40B4-BE49-F238E27FC236}">
                <a16:creationId xmlns:a16="http://schemas.microsoft.com/office/drawing/2014/main" id="{04DD7630-4F45-39B1-ED36-D105A08661BA}"/>
              </a:ext>
            </a:extLst>
          </p:cNvPr>
          <p:cNvPicPr>
            <a:picLocks noChangeAspect="1"/>
          </p:cNvPicPr>
          <p:nvPr/>
        </p:nvPicPr>
        <p:blipFill>
          <a:blip r:embed="rId5"/>
          <a:stretch>
            <a:fillRect/>
          </a:stretch>
        </p:blipFill>
        <p:spPr>
          <a:xfrm>
            <a:off x="4009213" y="3450226"/>
            <a:ext cx="4086594" cy="2958149"/>
          </a:xfrm>
          <a:prstGeom prst="rect">
            <a:avLst/>
          </a:prstGeom>
        </p:spPr>
      </p:pic>
      <p:sp>
        <p:nvSpPr>
          <p:cNvPr id="4" name="Tekstfelt 3">
            <a:extLst>
              <a:ext uri="{FF2B5EF4-FFF2-40B4-BE49-F238E27FC236}">
                <a16:creationId xmlns:a16="http://schemas.microsoft.com/office/drawing/2014/main" id="{D5384AC4-8624-16AD-46F0-0ED031286A01}"/>
              </a:ext>
            </a:extLst>
          </p:cNvPr>
          <p:cNvSpPr txBox="1"/>
          <p:nvPr/>
        </p:nvSpPr>
        <p:spPr>
          <a:xfrm>
            <a:off x="673100" y="6411685"/>
            <a:ext cx="1219008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dirty="0">
                <a:latin typeface="Calibri"/>
              </a:rPr>
              <a:t>Photo by Lucas </a:t>
            </a:r>
            <a:r>
              <a:rPr lang="da-DK" dirty="0" err="1">
                <a:latin typeface="Calibri"/>
              </a:rPr>
              <a:t>Loorbach</a:t>
            </a:r>
            <a:r>
              <a:rPr lang="da-DK" dirty="0">
                <a:latin typeface="Calibri"/>
              </a:rPr>
              <a:t>: </a:t>
            </a:r>
            <a:r>
              <a:rPr lang="da-DK" dirty="0" err="1">
                <a:latin typeface="Calibri"/>
              </a:rPr>
              <a:t>walking</a:t>
            </a:r>
            <a:r>
              <a:rPr lang="da-DK" dirty="0">
                <a:latin typeface="Calibri"/>
              </a:rPr>
              <a:t> </a:t>
            </a:r>
            <a:r>
              <a:rPr lang="da-DK" dirty="0" err="1">
                <a:latin typeface="Calibri"/>
              </a:rPr>
              <a:t>around</a:t>
            </a:r>
            <a:r>
              <a:rPr lang="da-DK" dirty="0">
                <a:latin typeface="Calibri"/>
              </a:rPr>
              <a:t> an </a:t>
            </a:r>
            <a:r>
              <a:rPr lang="da-DK" dirty="0" err="1">
                <a:latin typeface="Calibri"/>
              </a:rPr>
              <a:t>area</a:t>
            </a:r>
            <a:r>
              <a:rPr lang="da-DK" dirty="0">
                <a:latin typeface="Calibri"/>
              </a:rPr>
              <a:t> with </a:t>
            </a:r>
            <a:r>
              <a:rPr lang="da-DK" dirty="0" err="1">
                <a:latin typeface="Calibri"/>
              </a:rPr>
              <a:t>hair</a:t>
            </a:r>
            <a:r>
              <a:rPr lang="da-DK" dirty="0">
                <a:latin typeface="Calibri"/>
              </a:rPr>
              <a:t>-like </a:t>
            </a:r>
            <a:r>
              <a:rPr lang="da-DK" dirty="0" err="1">
                <a:latin typeface="Calibri"/>
              </a:rPr>
              <a:t>equipment</a:t>
            </a:r>
            <a:r>
              <a:rPr lang="da-DK" dirty="0">
                <a:latin typeface="Calibri"/>
              </a:rPr>
              <a:t> to </a:t>
            </a:r>
            <a:r>
              <a:rPr lang="da-DK" dirty="0" err="1">
                <a:latin typeface="Calibri"/>
              </a:rPr>
              <a:t>experience</a:t>
            </a:r>
            <a:r>
              <a:rPr lang="da-DK" dirty="0">
                <a:latin typeface="Calibri"/>
              </a:rPr>
              <a:t> an </a:t>
            </a:r>
            <a:r>
              <a:rPr lang="da-DK" dirty="0" err="1">
                <a:latin typeface="Calibri"/>
              </a:rPr>
              <a:t>animal's</a:t>
            </a:r>
            <a:r>
              <a:rPr lang="da-DK" dirty="0">
                <a:latin typeface="Calibri"/>
              </a:rPr>
              <a:t> </a:t>
            </a:r>
            <a:r>
              <a:rPr lang="da-DK" dirty="0" err="1">
                <a:latin typeface="Calibri"/>
              </a:rPr>
              <a:t>perspective</a:t>
            </a:r>
          </a:p>
        </p:txBody>
      </p:sp>
      <p:sp>
        <p:nvSpPr>
          <p:cNvPr id="8" name="TextBox 7">
            <a:extLst>
              <a:ext uri="{FF2B5EF4-FFF2-40B4-BE49-F238E27FC236}">
                <a16:creationId xmlns:a16="http://schemas.microsoft.com/office/drawing/2014/main" id="{287BE018-EB37-C779-3F4C-75FD41052D62}"/>
              </a:ext>
            </a:extLst>
          </p:cNvPr>
          <p:cNvSpPr txBox="1"/>
          <p:nvPr/>
        </p:nvSpPr>
        <p:spPr>
          <a:xfrm>
            <a:off x="670948" y="471945"/>
            <a:ext cx="8704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err="1">
                <a:latin typeface="Calibri"/>
              </a:rPr>
              <a:t>Pluriversal</a:t>
            </a:r>
            <a:r>
              <a:rPr lang="nl-NL" sz="2000" dirty="0">
                <a:latin typeface="Calibri"/>
              </a:rPr>
              <a:t> </a:t>
            </a:r>
            <a:r>
              <a:rPr lang="nl-NL" sz="2000" dirty="0" err="1">
                <a:latin typeface="Calibri"/>
              </a:rPr>
              <a:t>Perspective</a:t>
            </a:r>
            <a:r>
              <a:rPr lang="nl-NL" sz="2000" dirty="0">
                <a:latin typeface="Calibri"/>
              </a:rPr>
              <a:t> II.</a:t>
            </a:r>
            <a:endParaRPr lang="en-US" sz="2000" dirty="0">
              <a:latin typeface="Calibri"/>
            </a:endParaRPr>
          </a:p>
        </p:txBody>
      </p:sp>
    </p:spTree>
    <p:extLst>
      <p:ext uri="{BB962C8B-B14F-4D97-AF65-F5344CB8AC3E}">
        <p14:creationId xmlns:p14="http://schemas.microsoft.com/office/powerpoint/2010/main" val="250475224"/>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4F6704-3F9B-0B5C-722C-3A58407C0151}"/>
              </a:ext>
            </a:extLst>
          </p:cNvPr>
          <p:cNvSpPr>
            <a:spLocks noGrp="1"/>
          </p:cNvSpPr>
          <p:nvPr>
            <p:ph type="title"/>
          </p:nvPr>
        </p:nvSpPr>
        <p:spPr>
          <a:xfrm>
            <a:off x="834700" y="999767"/>
            <a:ext cx="10700400" cy="738100"/>
          </a:xfrm>
        </p:spPr>
        <p:txBody>
          <a:bodyPr>
            <a:normAutofit/>
          </a:bodyPr>
          <a:lstStyle/>
          <a:p>
            <a:r>
              <a:rPr lang="en-US" sz="3600">
                <a:latin typeface="Calibri"/>
              </a:rPr>
              <a:t>Content</a:t>
            </a:r>
            <a:endParaRPr lang="da-DK" sz="3600">
              <a:latin typeface="Calibri"/>
            </a:endParaRPr>
          </a:p>
        </p:txBody>
      </p:sp>
      <p:sp>
        <p:nvSpPr>
          <p:cNvPr id="6" name="Text Placeholder 5">
            <a:extLst>
              <a:ext uri="{FF2B5EF4-FFF2-40B4-BE49-F238E27FC236}">
                <a16:creationId xmlns:a16="http://schemas.microsoft.com/office/drawing/2014/main" id="{E3F40E3B-C3C7-787E-D572-0A3BA28E2902}"/>
              </a:ext>
            </a:extLst>
          </p:cNvPr>
          <p:cNvSpPr>
            <a:spLocks noGrp="1"/>
          </p:cNvSpPr>
          <p:nvPr>
            <p:ph type="body" idx="1"/>
          </p:nvPr>
        </p:nvSpPr>
        <p:spPr>
          <a:xfrm>
            <a:off x="834700" y="1943033"/>
            <a:ext cx="10852800" cy="4555200"/>
          </a:xfrm>
        </p:spPr>
        <p:txBody>
          <a:bodyPr spcFirstLastPara="1" wrap="square" lIns="91425" tIns="91425" rIns="91425" bIns="91425" anchor="t" anchorCtr="0">
            <a:noAutofit/>
          </a:bodyPr>
          <a:lstStyle/>
          <a:p>
            <a:pPr>
              <a:buFont typeface="Wingdings"/>
              <a:buChar char="§"/>
            </a:pPr>
            <a:r>
              <a:rPr lang="en-US" sz="2400" dirty="0">
                <a:solidFill>
                  <a:schemeClr val="tx1"/>
                </a:solidFill>
                <a:latin typeface="Calibri"/>
              </a:rPr>
              <a:t>Going from human-centered design to more-than-human design</a:t>
            </a:r>
          </a:p>
          <a:p>
            <a:pPr>
              <a:buFont typeface="Wingdings"/>
              <a:buChar char="§"/>
            </a:pPr>
            <a:r>
              <a:rPr lang="en-US" sz="2400" dirty="0">
                <a:solidFill>
                  <a:schemeClr val="tx1"/>
                </a:solidFill>
                <a:latin typeface="Calibri"/>
              </a:rPr>
              <a:t>Assemblage</a:t>
            </a:r>
          </a:p>
          <a:p>
            <a:pPr>
              <a:buFont typeface="Wingdings"/>
              <a:buChar char="§"/>
            </a:pPr>
            <a:r>
              <a:rPr lang="en-US" sz="2400" dirty="0">
                <a:solidFill>
                  <a:schemeClr val="tx1"/>
                </a:solidFill>
                <a:latin typeface="Calibri"/>
              </a:rPr>
              <a:t>Design constituency</a:t>
            </a:r>
          </a:p>
          <a:p>
            <a:pPr>
              <a:lnSpc>
                <a:spcPct val="114999"/>
              </a:lnSpc>
              <a:spcAft>
                <a:spcPts val="600"/>
              </a:spcAft>
              <a:buFont typeface="Wingdings"/>
              <a:buChar char="§"/>
            </a:pPr>
            <a:r>
              <a:rPr lang="en-US" sz="2400" err="1">
                <a:solidFill>
                  <a:schemeClr val="tx1"/>
                </a:solidFill>
                <a:latin typeface="Calibri"/>
              </a:rPr>
              <a:t>Pluriversal</a:t>
            </a:r>
            <a:r>
              <a:rPr lang="en-US" sz="2400" dirty="0">
                <a:solidFill>
                  <a:schemeClr val="tx1"/>
                </a:solidFill>
                <a:latin typeface="Calibri"/>
              </a:rPr>
              <a:t> perspectives, and some ways to do so:</a:t>
            </a:r>
          </a:p>
          <a:p>
            <a:pPr lvl="1">
              <a:lnSpc>
                <a:spcPct val="114999"/>
              </a:lnSpc>
              <a:buFont typeface="Courier New"/>
              <a:buChar char="o"/>
            </a:pPr>
            <a:r>
              <a:rPr lang="en-US" sz="2200" dirty="0">
                <a:solidFill>
                  <a:schemeClr val="tx1"/>
                </a:solidFill>
                <a:latin typeface="Calibri"/>
              </a:rPr>
              <a:t>Learning from Indigenous Ways of Knowing</a:t>
            </a:r>
          </a:p>
          <a:p>
            <a:pPr lvl="1">
              <a:lnSpc>
                <a:spcPct val="114999"/>
              </a:lnSpc>
              <a:buFont typeface="Courier New"/>
              <a:buChar char="o"/>
            </a:pPr>
            <a:r>
              <a:rPr lang="en-US" sz="2200" dirty="0">
                <a:solidFill>
                  <a:schemeClr val="tx1"/>
                </a:solidFill>
                <a:latin typeface="Calibri"/>
              </a:rPr>
              <a:t>Adopting Pedagogies from Environmental Science Education</a:t>
            </a:r>
          </a:p>
          <a:p>
            <a:pPr lvl="1">
              <a:lnSpc>
                <a:spcPct val="114999"/>
              </a:lnSpc>
              <a:spcAft>
                <a:spcPts val="600"/>
              </a:spcAft>
              <a:buFont typeface="Courier New"/>
              <a:buChar char="o"/>
            </a:pPr>
            <a:r>
              <a:rPr lang="en-US" sz="2200" dirty="0">
                <a:solidFill>
                  <a:schemeClr val="tx1"/>
                </a:solidFill>
                <a:latin typeface="Calibri"/>
              </a:rPr>
              <a:t>Applying Artificial Intelligence</a:t>
            </a:r>
          </a:p>
          <a:p>
            <a:pPr>
              <a:lnSpc>
                <a:spcPct val="114999"/>
              </a:lnSpc>
              <a:buFont typeface="Wingdings,Sans-Serif"/>
              <a:buChar char="§"/>
            </a:pPr>
            <a:r>
              <a:rPr lang="en-US" sz="2400" dirty="0">
                <a:solidFill>
                  <a:schemeClr val="tx1"/>
                </a:solidFill>
                <a:latin typeface="Calibri"/>
                <a:ea typeface="Calibri"/>
                <a:cs typeface="Calibri"/>
              </a:rPr>
              <a:t>Group assignment</a:t>
            </a:r>
          </a:p>
        </p:txBody>
      </p:sp>
      <p:pic>
        <p:nvPicPr>
          <p:cNvPr id="4" name="Bildobjekt 3" descr="En bild som visar Färggrann, konst, siluett&#10;&#10;Automatiskt genererad beskrivning">
            <a:extLst>
              <a:ext uri="{FF2B5EF4-FFF2-40B4-BE49-F238E27FC236}">
                <a16:creationId xmlns:a16="http://schemas.microsoft.com/office/drawing/2014/main" id="{971A43AC-AA75-E360-F9E3-1B140532229F}"/>
              </a:ext>
            </a:extLst>
          </p:cNvPr>
          <p:cNvPicPr>
            <a:picLocks noChangeAspect="1"/>
          </p:cNvPicPr>
          <p:nvPr/>
        </p:nvPicPr>
        <p:blipFill>
          <a:blip r:embed="rId2"/>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1202742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93A0102-C417-B388-3FC5-E9A7EF6D4E25}"/>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60DB03E0-FD9E-3A43-005F-8FBF6A2296FE}"/>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BC9B63DD-3D16-A9B5-45FF-65ABF58603AD}"/>
              </a:ext>
            </a:extLst>
          </p:cNvPr>
          <p:cNvSpPr>
            <a:spLocks noGrp="1"/>
          </p:cNvSpPr>
          <p:nvPr>
            <p:ph type="body" idx="1"/>
          </p:nvPr>
        </p:nvSpPr>
        <p:spPr>
          <a:xfrm>
            <a:off x="557025" y="1060826"/>
            <a:ext cx="10203000" cy="4351200"/>
          </a:xfrm>
        </p:spPr>
        <p:txBody>
          <a:bodyPr/>
          <a:lstStyle/>
          <a:p>
            <a:pPr marL="114300" indent="0">
              <a:spcBef>
                <a:spcPts val="700"/>
              </a:spcBef>
              <a:spcAft>
                <a:spcPts val="1200"/>
              </a:spcAft>
              <a:buNone/>
            </a:pPr>
            <a:r>
              <a:rPr lang="nl-NL" sz="3600" err="1">
                <a:solidFill>
                  <a:schemeClr val="tx1"/>
                </a:solidFill>
                <a:latin typeface="Calibri"/>
              </a:rPr>
              <a:t>Applying</a:t>
            </a:r>
            <a:r>
              <a:rPr lang="nl-NL" sz="3600" dirty="0">
                <a:solidFill>
                  <a:schemeClr val="tx1"/>
                </a:solidFill>
                <a:latin typeface="Calibri"/>
              </a:rPr>
              <a:t> AI</a:t>
            </a:r>
            <a:endParaRPr lang="en-US" dirty="0">
              <a:solidFill>
                <a:schemeClr val="tx1"/>
              </a:solidFill>
            </a:endParaRPr>
          </a:p>
          <a:p>
            <a:r>
              <a:rPr lang="en-US" sz="2400" dirty="0">
                <a:solidFill>
                  <a:schemeClr val="tx1"/>
                </a:solidFill>
                <a:latin typeface="Calibri"/>
              </a:rPr>
              <a:t>Within HCI, the use of Artificial Intelligence (AI) is gaining popularity. </a:t>
            </a:r>
          </a:p>
          <a:p>
            <a:r>
              <a:rPr lang="en-US" sz="2400" dirty="0">
                <a:solidFill>
                  <a:schemeClr val="tx1"/>
                </a:solidFill>
                <a:latin typeface="Calibri"/>
              </a:rPr>
              <a:t>AI may also be a useful tool in more-than-human design. </a:t>
            </a:r>
          </a:p>
          <a:p>
            <a:r>
              <a:rPr lang="en-US" sz="2400" dirty="0">
                <a:solidFill>
                  <a:schemeClr val="tx1"/>
                </a:solidFill>
                <a:latin typeface="Calibri"/>
              </a:rPr>
              <a:t>For example, when AI learns from big data associated with more-than-humans, data mining might enable humans to fathom large complex patterns and thus understand things more holistically. </a:t>
            </a:r>
          </a:p>
          <a:p>
            <a:r>
              <a:rPr lang="en-US" sz="2400" dirty="0">
                <a:solidFill>
                  <a:schemeClr val="tx1"/>
                </a:solidFill>
                <a:latin typeface="Calibri"/>
              </a:rPr>
              <a:t>When ecosystem data are mapped to the functionalities of urban (infra)structures, these structures can be harmonized with the workings of ecosystems and thus contribute to making humans live more sustainably. </a:t>
            </a:r>
          </a:p>
          <a:p>
            <a:r>
              <a:rPr lang="en-US" sz="2400" dirty="0">
                <a:solidFill>
                  <a:schemeClr val="tx1"/>
                </a:solidFill>
                <a:latin typeface="Calibri"/>
              </a:rPr>
              <a:t>AI methods might also offer the potential to create simulations of life forms in ecosystems and test how different agendas might affect the constituencies.</a:t>
            </a:r>
          </a:p>
          <a:p>
            <a:pPr lvl="1">
              <a:buFont typeface="Courier New"/>
              <a:buChar char="o"/>
            </a:pPr>
            <a:endParaRPr lang="en-US" sz="2400">
              <a:solidFill>
                <a:srgbClr val="000000"/>
              </a:solidFill>
              <a:latin typeface="Calibri"/>
            </a:endParaRPr>
          </a:p>
          <a:p>
            <a:pPr lvl="1">
              <a:buFont typeface="Courier New"/>
              <a:buChar char="o"/>
            </a:pPr>
            <a:endParaRPr lang="en-US" sz="3600">
              <a:solidFill>
                <a:srgbClr val="000000"/>
              </a:solidFill>
              <a:latin typeface="Calibri"/>
            </a:endParaRPr>
          </a:p>
          <a:p>
            <a:pPr lvl="1">
              <a:buFont typeface="Courier New"/>
              <a:buChar char="o"/>
            </a:pPr>
            <a:endParaRPr lang="en-US" sz="3600">
              <a:solidFill>
                <a:schemeClr val="tx1"/>
              </a:solidFill>
              <a:latin typeface="Calibri"/>
            </a:endParaRPr>
          </a:p>
          <a:p>
            <a:endParaRPr lang="en-US" sz="36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78C5D91D-557E-8CB5-ED3C-5231F549FF4A}"/>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6" name="TextBox 5">
            <a:extLst>
              <a:ext uri="{FF2B5EF4-FFF2-40B4-BE49-F238E27FC236}">
                <a16:creationId xmlns:a16="http://schemas.microsoft.com/office/drawing/2014/main" id="{66D6D332-E1AB-CAC3-C276-CD8CEDA76A9D}"/>
              </a:ext>
            </a:extLst>
          </p:cNvPr>
          <p:cNvSpPr txBox="1"/>
          <p:nvPr/>
        </p:nvSpPr>
        <p:spPr>
          <a:xfrm>
            <a:off x="670948" y="471945"/>
            <a:ext cx="8704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err="1">
                <a:latin typeface="Calibri"/>
              </a:rPr>
              <a:t>Pluriversal</a:t>
            </a:r>
            <a:r>
              <a:rPr lang="nl-NL" sz="2000" dirty="0">
                <a:latin typeface="Calibri"/>
              </a:rPr>
              <a:t> </a:t>
            </a:r>
            <a:r>
              <a:rPr lang="nl-NL" sz="2000" dirty="0" err="1">
                <a:latin typeface="Calibri"/>
              </a:rPr>
              <a:t>Perspective</a:t>
            </a:r>
            <a:r>
              <a:rPr lang="nl-NL" sz="2000" dirty="0">
                <a:latin typeface="Calibri"/>
              </a:rPr>
              <a:t> III.</a:t>
            </a:r>
            <a:endParaRPr lang="en-US" sz="2000" dirty="0">
              <a:latin typeface="Calibri"/>
            </a:endParaRPr>
          </a:p>
        </p:txBody>
      </p:sp>
    </p:spTree>
    <p:extLst>
      <p:ext uri="{BB962C8B-B14F-4D97-AF65-F5344CB8AC3E}">
        <p14:creationId xmlns:p14="http://schemas.microsoft.com/office/powerpoint/2010/main" val="910979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95CD58E3-ED2B-A835-ED52-49B7616217EE}"/>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3895C9DE-C5BE-A132-1A1B-1C8936454C33}"/>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E20BB916-1084-EB5E-0E40-54311747DC6B}"/>
              </a:ext>
            </a:extLst>
          </p:cNvPr>
          <p:cNvSpPr>
            <a:spLocks noGrp="1"/>
          </p:cNvSpPr>
          <p:nvPr>
            <p:ph type="body" idx="1"/>
          </p:nvPr>
        </p:nvSpPr>
        <p:spPr>
          <a:xfrm>
            <a:off x="557025" y="964127"/>
            <a:ext cx="11130100" cy="4351200"/>
          </a:xfrm>
        </p:spPr>
        <p:txBody>
          <a:bodyPr/>
          <a:lstStyle/>
          <a:p>
            <a:pPr marL="114300" indent="0">
              <a:buNone/>
            </a:pPr>
            <a:r>
              <a:rPr lang="nl-NL" sz="3600" dirty="0" err="1">
                <a:solidFill>
                  <a:schemeClr val="tx1"/>
                </a:solidFill>
                <a:latin typeface="Calibri"/>
              </a:rPr>
              <a:t>Risks</a:t>
            </a:r>
            <a:r>
              <a:rPr lang="nl-NL" sz="3600" dirty="0">
                <a:solidFill>
                  <a:schemeClr val="tx1"/>
                </a:solidFill>
                <a:latin typeface="Calibri"/>
              </a:rPr>
              <a:t> </a:t>
            </a:r>
            <a:r>
              <a:rPr lang="nl-NL" sz="3600" dirty="0" err="1">
                <a:solidFill>
                  <a:schemeClr val="tx1"/>
                </a:solidFill>
                <a:latin typeface="Calibri"/>
              </a:rPr>
              <a:t>with</a:t>
            </a:r>
            <a:r>
              <a:rPr lang="nl-NL" sz="3600" dirty="0">
                <a:solidFill>
                  <a:schemeClr val="tx1"/>
                </a:solidFill>
                <a:latin typeface="Calibri"/>
              </a:rPr>
              <a:t> </a:t>
            </a:r>
            <a:r>
              <a:rPr lang="nl-NL" sz="3600" dirty="0" err="1">
                <a:solidFill>
                  <a:schemeClr val="tx1"/>
                </a:solidFill>
                <a:latin typeface="Calibri"/>
              </a:rPr>
              <a:t>applying</a:t>
            </a:r>
            <a:r>
              <a:rPr lang="nl-NL" sz="3600" dirty="0">
                <a:solidFill>
                  <a:schemeClr val="tx1"/>
                </a:solidFill>
                <a:latin typeface="Calibri"/>
              </a:rPr>
              <a:t> AI </a:t>
            </a:r>
          </a:p>
          <a:p>
            <a:r>
              <a:rPr lang="en-US" sz="2400" dirty="0">
                <a:solidFill>
                  <a:schemeClr val="tx1"/>
                </a:solidFill>
                <a:latin typeface="Calibri"/>
              </a:rPr>
              <a:t>AI is a projection of the human programmer and their worldviews. </a:t>
            </a:r>
            <a:endParaRPr lang="en-US">
              <a:solidFill>
                <a:schemeClr val="tx1"/>
              </a:solidFill>
              <a:latin typeface="Calibri"/>
            </a:endParaRPr>
          </a:p>
          <a:p>
            <a:r>
              <a:rPr lang="en-US" sz="2400" dirty="0">
                <a:solidFill>
                  <a:schemeClr val="tx1"/>
                </a:solidFill>
                <a:latin typeface="Calibri"/>
              </a:rPr>
              <a:t>The use of AI in more-than-human design can be problematic if AI programmers lack an awareness of ethical concerns and an understanding of the different contexts and constituencies within which the AI that they have conceived is operating. </a:t>
            </a:r>
            <a:endParaRPr lang="en-US" dirty="0">
              <a:solidFill>
                <a:schemeClr val="tx1"/>
              </a:solidFill>
              <a:latin typeface="Calibri"/>
            </a:endParaRPr>
          </a:p>
          <a:p>
            <a:r>
              <a:rPr lang="en-US" sz="2400" dirty="0">
                <a:solidFill>
                  <a:schemeClr val="tx1"/>
                </a:solidFill>
                <a:latin typeface="Calibri"/>
              </a:rPr>
              <a:t>There is a tendency among designers to anthropomorphize or </a:t>
            </a:r>
            <a:r>
              <a:rPr lang="en-US" sz="2400" err="1">
                <a:solidFill>
                  <a:schemeClr val="tx1"/>
                </a:solidFill>
                <a:latin typeface="Calibri"/>
              </a:rPr>
              <a:t>zoomorphise</a:t>
            </a:r>
            <a:r>
              <a:rPr lang="en-US" sz="2400" dirty="0">
                <a:solidFill>
                  <a:schemeClr val="tx1"/>
                </a:solidFill>
                <a:latin typeface="Calibri"/>
              </a:rPr>
              <a:t> AI as an entity that is separate from the human. Designers may therefore perceive AI as something that is like a magic wand, an oracle, or a wildcard. Consequently, there is a danger of understanding AI as something that is akin to nature – a separate species.</a:t>
            </a:r>
            <a:endParaRPr lang="en-US">
              <a:solidFill>
                <a:schemeClr val="tx1"/>
              </a:solidFill>
              <a:latin typeface="Calibri"/>
            </a:endParaRPr>
          </a:p>
          <a:p>
            <a:r>
              <a:rPr lang="en-US" sz="2400" dirty="0">
                <a:solidFill>
                  <a:schemeClr val="tx1"/>
                </a:solidFill>
                <a:latin typeface="Calibri"/>
              </a:rPr>
              <a:t>Most AI methods used in the field of Internet of Things (IoT) mainly target urban environments. However, they may also target natural environments. Being naive about the consequences of implementing AI in urban or natural environments, while not quite understanding what the machine-learning algorithms are about, can cause more harm than good.</a:t>
            </a:r>
            <a:endParaRPr lang="en-US" dirty="0">
              <a:solidFill>
                <a:schemeClr val="tx1"/>
              </a:solidFill>
              <a:latin typeface="Calibri"/>
            </a:endParaRPr>
          </a:p>
          <a:p>
            <a:pPr lvl="1">
              <a:buFont typeface="Courier New"/>
              <a:buChar char="o"/>
            </a:pPr>
            <a:endParaRPr lang="en-US" sz="2400">
              <a:solidFill>
                <a:schemeClr val="tx1"/>
              </a:solidFill>
              <a:latin typeface="Calibri"/>
            </a:endParaRPr>
          </a:p>
          <a:p>
            <a:pPr lvl="1">
              <a:buFont typeface="Courier New"/>
              <a:buChar char="o"/>
            </a:pPr>
            <a:endParaRPr lang="en-US" sz="2400">
              <a:solidFill>
                <a:srgbClr val="000000"/>
              </a:solidFill>
              <a:latin typeface="Calibri"/>
            </a:endParaRPr>
          </a:p>
          <a:p>
            <a:endParaRPr lang="en-US" sz="2400">
              <a:solidFill>
                <a:srgbClr val="000000"/>
              </a:solidFill>
              <a:latin typeface="Calibri"/>
            </a:endParaRPr>
          </a:p>
          <a:p>
            <a:endParaRPr lang="en-US" sz="24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A816C05C-E6E3-FE82-A3E6-21B244AB4229}"/>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6" name="TextBox 5">
            <a:extLst>
              <a:ext uri="{FF2B5EF4-FFF2-40B4-BE49-F238E27FC236}">
                <a16:creationId xmlns:a16="http://schemas.microsoft.com/office/drawing/2014/main" id="{6BF5D4B9-65FE-FB1D-0430-BF7BBDC8F608}"/>
              </a:ext>
            </a:extLst>
          </p:cNvPr>
          <p:cNvSpPr txBox="1"/>
          <p:nvPr/>
        </p:nvSpPr>
        <p:spPr>
          <a:xfrm>
            <a:off x="670948" y="471945"/>
            <a:ext cx="8704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err="1">
                <a:latin typeface="Calibri"/>
              </a:rPr>
              <a:t>Pluriversal</a:t>
            </a:r>
            <a:r>
              <a:rPr lang="nl-NL" sz="2000" dirty="0">
                <a:latin typeface="Calibri"/>
              </a:rPr>
              <a:t> </a:t>
            </a:r>
            <a:r>
              <a:rPr lang="nl-NL" sz="2000" dirty="0" err="1">
                <a:latin typeface="Calibri"/>
              </a:rPr>
              <a:t>Perspective</a:t>
            </a:r>
            <a:r>
              <a:rPr lang="nl-NL" sz="2000" dirty="0">
                <a:latin typeface="Calibri"/>
              </a:rPr>
              <a:t> III.</a:t>
            </a:r>
            <a:endParaRPr lang="en-US" sz="2000" dirty="0">
              <a:latin typeface="Calibri"/>
            </a:endParaRPr>
          </a:p>
        </p:txBody>
      </p:sp>
    </p:spTree>
    <p:extLst>
      <p:ext uri="{BB962C8B-B14F-4D97-AF65-F5344CB8AC3E}">
        <p14:creationId xmlns:p14="http://schemas.microsoft.com/office/powerpoint/2010/main" val="3694784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8320DACE-083B-BC68-BED3-47543D101BF3}"/>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B977E538-BCE0-D5D9-335E-6095B15AF184}"/>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FA21405E-CD41-5DB4-65D9-5D4A8D1F361A}"/>
              </a:ext>
            </a:extLst>
          </p:cNvPr>
          <p:cNvSpPr>
            <a:spLocks noGrp="1"/>
          </p:cNvSpPr>
          <p:nvPr>
            <p:ph type="body" idx="1"/>
          </p:nvPr>
        </p:nvSpPr>
        <p:spPr>
          <a:xfrm>
            <a:off x="576075" y="1060346"/>
            <a:ext cx="10203000" cy="4351200"/>
          </a:xfrm>
        </p:spPr>
        <p:txBody>
          <a:bodyPr/>
          <a:lstStyle/>
          <a:p>
            <a:pPr marL="114300" indent="0">
              <a:buNone/>
            </a:pPr>
            <a:r>
              <a:rPr lang="nl-NL" sz="3600" dirty="0" err="1">
                <a:solidFill>
                  <a:schemeClr val="tx1"/>
                </a:solidFill>
                <a:latin typeface="Calibri"/>
              </a:rPr>
              <a:t>Questions</a:t>
            </a:r>
            <a:r>
              <a:rPr lang="nl-NL" sz="3600" dirty="0">
                <a:solidFill>
                  <a:schemeClr val="tx1"/>
                </a:solidFill>
                <a:latin typeface="Calibri"/>
              </a:rPr>
              <a:t> </a:t>
            </a:r>
            <a:r>
              <a:rPr lang="nl-NL" sz="3600" dirty="0" err="1">
                <a:solidFill>
                  <a:schemeClr val="tx1"/>
                </a:solidFill>
                <a:latin typeface="Calibri"/>
              </a:rPr>
              <a:t>to</a:t>
            </a:r>
            <a:r>
              <a:rPr lang="nl-NL" sz="3600" dirty="0">
                <a:solidFill>
                  <a:schemeClr val="tx1"/>
                </a:solidFill>
                <a:latin typeface="Calibri"/>
              </a:rPr>
              <a:t> </a:t>
            </a:r>
            <a:r>
              <a:rPr lang="nl-NL" sz="3600" dirty="0" err="1">
                <a:solidFill>
                  <a:schemeClr val="tx1"/>
                </a:solidFill>
                <a:latin typeface="Calibri"/>
              </a:rPr>
              <a:t>ask</a:t>
            </a:r>
            <a:r>
              <a:rPr lang="nl-NL" sz="3600" dirty="0">
                <a:solidFill>
                  <a:schemeClr val="tx1"/>
                </a:solidFill>
                <a:latin typeface="Calibri"/>
              </a:rPr>
              <a:t> </a:t>
            </a:r>
            <a:r>
              <a:rPr lang="nl-NL" sz="3600" dirty="0" err="1">
                <a:solidFill>
                  <a:schemeClr val="tx1"/>
                </a:solidFill>
                <a:latin typeface="Calibri"/>
              </a:rPr>
              <a:t>when</a:t>
            </a:r>
            <a:r>
              <a:rPr lang="nl-NL" sz="3600" dirty="0">
                <a:solidFill>
                  <a:schemeClr val="tx1"/>
                </a:solidFill>
                <a:latin typeface="Calibri"/>
              </a:rPr>
              <a:t> </a:t>
            </a:r>
            <a:r>
              <a:rPr lang="nl-NL" sz="3600" dirty="0" err="1">
                <a:solidFill>
                  <a:schemeClr val="tx1"/>
                </a:solidFill>
                <a:latin typeface="Calibri"/>
              </a:rPr>
              <a:t>applying</a:t>
            </a:r>
            <a:r>
              <a:rPr lang="nl-NL" sz="3600" dirty="0">
                <a:solidFill>
                  <a:schemeClr val="tx1"/>
                </a:solidFill>
                <a:latin typeface="Calibri"/>
              </a:rPr>
              <a:t> AI </a:t>
            </a:r>
          </a:p>
          <a:p>
            <a:pPr marL="114300" indent="0">
              <a:spcBef>
                <a:spcPts val="700"/>
              </a:spcBef>
              <a:spcAft>
                <a:spcPts val="600"/>
              </a:spcAft>
              <a:buNone/>
            </a:pPr>
            <a:r>
              <a:rPr lang="en-US" sz="2400" dirty="0">
                <a:solidFill>
                  <a:schemeClr val="tx1"/>
                </a:solidFill>
                <a:latin typeface="Calibri"/>
                <a:ea typeface="Calibri"/>
                <a:cs typeface="Calibri"/>
              </a:rPr>
              <a:t>Related to these risks, the designer might ask the following questions:</a:t>
            </a:r>
          </a:p>
          <a:p>
            <a:pPr lvl="1">
              <a:buFont typeface="Courier New"/>
              <a:buChar char="o"/>
            </a:pPr>
            <a:r>
              <a:rPr lang="en-US" sz="2000" dirty="0">
                <a:solidFill>
                  <a:schemeClr val="tx1"/>
                </a:solidFill>
                <a:latin typeface="Calibri"/>
                <a:ea typeface="Calibri"/>
                <a:cs typeface="Calibri"/>
              </a:rPr>
              <a:t>Who designed the AI? Where is the data coming from that shapes the AI? Which worldviews may therefore be incorporated in the AI?</a:t>
            </a:r>
          </a:p>
          <a:p>
            <a:pPr lvl="1">
              <a:buFont typeface="Courier New"/>
              <a:buChar char="o"/>
            </a:pPr>
            <a:r>
              <a:rPr lang="en-US" sz="2000" dirty="0">
                <a:solidFill>
                  <a:schemeClr val="tx1"/>
                </a:solidFill>
                <a:latin typeface="Calibri"/>
                <a:ea typeface="Calibri"/>
                <a:cs typeface="Calibri"/>
              </a:rPr>
              <a:t>What would be the appropriate degree of agency to give to the AI?</a:t>
            </a:r>
          </a:p>
          <a:p>
            <a:pPr lvl="1">
              <a:buFont typeface="Courier New"/>
              <a:buChar char="o"/>
            </a:pPr>
            <a:r>
              <a:rPr lang="en-US" sz="2000" dirty="0">
                <a:solidFill>
                  <a:schemeClr val="tx1"/>
                </a:solidFill>
                <a:latin typeface="Calibri"/>
                <a:ea typeface="Calibri"/>
                <a:cs typeface="Calibri"/>
              </a:rPr>
              <a:t>What are the consequences of implementing AI in natural environments?</a:t>
            </a:r>
          </a:p>
          <a:p>
            <a:endParaRPr lang="en-US" sz="2400" dirty="0">
              <a:solidFill>
                <a:schemeClr val="tx1"/>
              </a:solidFill>
              <a:latin typeface="Calibri"/>
            </a:endParaRPr>
          </a:p>
          <a:p>
            <a:pPr lvl="1">
              <a:buFont typeface="Courier New"/>
              <a:buChar char="o"/>
            </a:pPr>
            <a:endParaRPr lang="en-US" sz="2400">
              <a:solidFill>
                <a:schemeClr val="tx1"/>
              </a:solidFill>
              <a:latin typeface="Calibri"/>
            </a:endParaRPr>
          </a:p>
          <a:p>
            <a:pPr lvl="1">
              <a:buFont typeface="Courier New"/>
              <a:buChar char="o"/>
            </a:pPr>
            <a:endParaRPr lang="en-US" sz="2400">
              <a:solidFill>
                <a:srgbClr val="000000"/>
              </a:solidFill>
              <a:latin typeface="Calibri"/>
            </a:endParaRPr>
          </a:p>
          <a:p>
            <a:endParaRPr lang="en-US" sz="2400">
              <a:solidFill>
                <a:srgbClr val="000000"/>
              </a:solidFill>
              <a:latin typeface="Calibri"/>
            </a:endParaRPr>
          </a:p>
          <a:p>
            <a:endParaRPr lang="en-US" sz="240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3C5BCC9B-995D-3F0B-FEE8-66C868F8AE39}"/>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6" name="TextBox 5">
            <a:extLst>
              <a:ext uri="{FF2B5EF4-FFF2-40B4-BE49-F238E27FC236}">
                <a16:creationId xmlns:a16="http://schemas.microsoft.com/office/drawing/2014/main" id="{4B2FA409-6E3D-327E-8E04-670ADBFFC935}"/>
              </a:ext>
            </a:extLst>
          </p:cNvPr>
          <p:cNvSpPr txBox="1"/>
          <p:nvPr/>
        </p:nvSpPr>
        <p:spPr>
          <a:xfrm>
            <a:off x="670948" y="471945"/>
            <a:ext cx="87048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000" dirty="0" err="1">
                <a:latin typeface="Calibri"/>
              </a:rPr>
              <a:t>Pluriversal</a:t>
            </a:r>
            <a:r>
              <a:rPr lang="nl-NL" sz="2000" dirty="0">
                <a:latin typeface="Calibri"/>
              </a:rPr>
              <a:t> </a:t>
            </a:r>
            <a:r>
              <a:rPr lang="nl-NL" sz="2000" dirty="0" err="1">
                <a:latin typeface="Calibri"/>
              </a:rPr>
              <a:t>Perspective</a:t>
            </a:r>
            <a:r>
              <a:rPr lang="nl-NL" sz="2000" dirty="0">
                <a:latin typeface="Calibri"/>
              </a:rPr>
              <a:t> III.</a:t>
            </a:r>
            <a:endParaRPr lang="en-US" sz="2000" dirty="0">
              <a:latin typeface="Calibri"/>
            </a:endParaRPr>
          </a:p>
        </p:txBody>
      </p:sp>
    </p:spTree>
    <p:extLst>
      <p:ext uri="{BB962C8B-B14F-4D97-AF65-F5344CB8AC3E}">
        <p14:creationId xmlns:p14="http://schemas.microsoft.com/office/powerpoint/2010/main" val="213902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E50AEE4-E641-E314-1FA6-B849A82D60FF}"/>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BB62E5E-594F-CA21-E663-E9437BAD7E0B}"/>
              </a:ext>
            </a:extLst>
          </p:cNvPr>
          <p:cNvSpPr>
            <a:spLocks noGrp="1"/>
          </p:cNvSpPr>
          <p:nvPr>
            <p:ph type="body" idx="1"/>
          </p:nvPr>
        </p:nvSpPr>
        <p:spPr>
          <a:xfrm>
            <a:off x="533118" y="316967"/>
            <a:ext cx="10831696" cy="4351200"/>
          </a:xfrm>
        </p:spPr>
        <p:txBody>
          <a:bodyPr/>
          <a:lstStyle/>
          <a:p>
            <a:pPr marL="114300" indent="0">
              <a:buNone/>
            </a:pPr>
            <a:r>
              <a:rPr lang="nl-NL" sz="3200" err="1">
                <a:solidFill>
                  <a:schemeClr val="tx1"/>
                </a:solidFill>
                <a:latin typeface="Calibri"/>
              </a:rPr>
              <a:t>What</a:t>
            </a:r>
            <a:r>
              <a:rPr lang="nl-NL" sz="3200" dirty="0">
                <a:solidFill>
                  <a:schemeClr val="tx1"/>
                </a:solidFill>
                <a:latin typeface="Calibri"/>
              </a:rPr>
              <a:t> </a:t>
            </a:r>
            <a:r>
              <a:rPr lang="nl-NL" sz="3200" err="1">
                <a:solidFill>
                  <a:schemeClr val="tx1"/>
                </a:solidFill>
                <a:latin typeface="Calibri"/>
              </a:rPr>
              <a:t>about</a:t>
            </a:r>
            <a:r>
              <a:rPr lang="nl-NL" sz="3200" dirty="0">
                <a:solidFill>
                  <a:schemeClr val="tx1"/>
                </a:solidFill>
                <a:latin typeface="Calibri"/>
              </a:rPr>
              <a:t> </a:t>
            </a:r>
            <a:r>
              <a:rPr lang="nl-NL" sz="3200" err="1">
                <a:solidFill>
                  <a:schemeClr val="tx1"/>
                </a:solidFill>
                <a:latin typeface="Calibri"/>
              </a:rPr>
              <a:t>the</a:t>
            </a:r>
            <a:r>
              <a:rPr lang="nl-NL" sz="3200" dirty="0">
                <a:solidFill>
                  <a:schemeClr val="tx1"/>
                </a:solidFill>
                <a:latin typeface="Calibri"/>
              </a:rPr>
              <a:t> second </a:t>
            </a:r>
            <a:r>
              <a:rPr lang="nl-NL" sz="3200" err="1">
                <a:solidFill>
                  <a:schemeClr val="tx1"/>
                </a:solidFill>
                <a:latin typeface="Calibri"/>
              </a:rPr>
              <a:t>diamond</a:t>
            </a:r>
            <a:r>
              <a:rPr lang="nl-NL" sz="3600" dirty="0">
                <a:solidFill>
                  <a:schemeClr val="tx1"/>
                </a:solidFill>
                <a:latin typeface="Calibri"/>
              </a:rPr>
              <a:t>?</a:t>
            </a:r>
            <a:br>
              <a:rPr lang="nl-NL" sz="3600" dirty="0">
                <a:latin typeface="Calibri"/>
              </a:rPr>
            </a:br>
            <a:endParaRPr lang="nl-NL" sz="1000">
              <a:solidFill>
                <a:schemeClr val="tx1"/>
              </a:solidFill>
              <a:latin typeface="Calibri"/>
            </a:endParaRPr>
          </a:p>
          <a:p>
            <a:pPr marL="285750" indent="-285750"/>
            <a:r>
              <a:rPr lang="en-US" sz="2200" dirty="0">
                <a:solidFill>
                  <a:schemeClr val="tx1"/>
                </a:solidFill>
                <a:latin typeface="Calibri"/>
                <a:ea typeface="Calibri"/>
                <a:cs typeface="Calibri"/>
              </a:rPr>
              <a:t>With More-than-Human Design in its infancy, there are no specific methods yet. </a:t>
            </a:r>
            <a:endParaRPr lang="en-US" sz="2200">
              <a:solidFill>
                <a:schemeClr val="tx1"/>
              </a:solidFill>
              <a:latin typeface="Calibri"/>
              <a:ea typeface="Calibri"/>
            </a:endParaRPr>
          </a:p>
          <a:p>
            <a:pPr marL="285750" indent="-285750"/>
            <a:r>
              <a:rPr lang="en-US" sz="2200" dirty="0">
                <a:solidFill>
                  <a:schemeClr val="tx1"/>
                </a:solidFill>
                <a:latin typeface="Calibri"/>
                <a:ea typeface="Calibri"/>
                <a:cs typeface="Calibri"/>
              </a:rPr>
              <a:t>Most More-than-Human Design is currently of a more speculative nature.</a:t>
            </a:r>
            <a:endParaRPr lang="en-US" sz="2200">
              <a:solidFill>
                <a:schemeClr val="tx1"/>
              </a:solidFill>
              <a:latin typeface="Calibri"/>
              <a:ea typeface="Calibri"/>
            </a:endParaRPr>
          </a:p>
          <a:p>
            <a:pPr marL="285750" indent="-285750"/>
            <a:endParaRPr lang="en-US" sz="2200" dirty="0">
              <a:solidFill>
                <a:schemeClr val="tx1"/>
              </a:solidFill>
              <a:latin typeface="Calibri"/>
              <a:ea typeface="Calibri"/>
              <a:cs typeface="Calibri"/>
            </a:endParaRPr>
          </a:p>
          <a:p>
            <a:pPr marL="285750" indent="-285750"/>
            <a:endParaRPr lang="en-US" sz="2400">
              <a:solidFill>
                <a:schemeClr val="tx1"/>
              </a:solidFill>
              <a:latin typeface="Calibri"/>
              <a:ea typeface="Calibri"/>
              <a:cs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80E3462A-7799-04DD-EB17-DBE0E91258DE}"/>
              </a:ext>
            </a:extLst>
          </p:cNvPr>
          <p:cNvPicPr>
            <a:picLocks noChangeAspect="1"/>
          </p:cNvPicPr>
          <p:nvPr/>
        </p:nvPicPr>
        <p:blipFill>
          <a:blip r:embed="rId3"/>
          <a:stretch>
            <a:fillRect/>
          </a:stretch>
        </p:blipFill>
        <p:spPr>
          <a:xfrm>
            <a:off x="10375846" y="123664"/>
            <a:ext cx="1506392" cy="386604"/>
          </a:xfrm>
          <a:prstGeom prst="rect">
            <a:avLst/>
          </a:prstGeom>
        </p:spPr>
      </p:pic>
      <p:cxnSp>
        <p:nvCxnSpPr>
          <p:cNvPr id="8" name="Rechte verbindingslijn 7">
            <a:extLst>
              <a:ext uri="{FF2B5EF4-FFF2-40B4-BE49-F238E27FC236}">
                <a16:creationId xmlns:a16="http://schemas.microsoft.com/office/drawing/2014/main" id="{1882E0E3-DBE4-5377-CA43-9720D26461A7}"/>
              </a:ext>
            </a:extLst>
          </p:cNvPr>
          <p:cNvCxnSpPr/>
          <p:nvPr/>
        </p:nvCxnSpPr>
        <p:spPr>
          <a:xfrm>
            <a:off x="10033814" y="2734105"/>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Rechte verbindingslijn 8">
            <a:extLst>
              <a:ext uri="{FF2B5EF4-FFF2-40B4-BE49-F238E27FC236}">
                <a16:creationId xmlns:a16="http://schemas.microsoft.com/office/drawing/2014/main" id="{1DF9BF01-2779-C5FD-090A-6C3C2E0CF3D3}"/>
              </a:ext>
            </a:extLst>
          </p:cNvPr>
          <p:cNvCxnSpPr/>
          <p:nvPr/>
        </p:nvCxnSpPr>
        <p:spPr>
          <a:xfrm>
            <a:off x="7477398" y="2715627"/>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Rechte verbindingslijn 9">
            <a:extLst>
              <a:ext uri="{FF2B5EF4-FFF2-40B4-BE49-F238E27FC236}">
                <a16:creationId xmlns:a16="http://schemas.microsoft.com/office/drawing/2014/main" id="{096055D6-8C6A-5853-A66B-7D3BFEA6DDD7}"/>
              </a:ext>
            </a:extLst>
          </p:cNvPr>
          <p:cNvCxnSpPr/>
          <p:nvPr/>
        </p:nvCxnSpPr>
        <p:spPr>
          <a:xfrm>
            <a:off x="5728729" y="2715627"/>
            <a:ext cx="0" cy="2707849"/>
          </a:xfrm>
          <a:prstGeom prst="line">
            <a:avLst/>
          </a:prstGeom>
          <a:ln>
            <a:solidFill>
              <a:schemeClr val="bg1">
                <a:lumMod val="75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1" name="Rechte verbindingslijn 10">
            <a:extLst>
              <a:ext uri="{FF2B5EF4-FFF2-40B4-BE49-F238E27FC236}">
                <a16:creationId xmlns:a16="http://schemas.microsoft.com/office/drawing/2014/main" id="{D6A933BD-6BB8-0099-9B92-6282BBE16722}"/>
              </a:ext>
            </a:extLst>
          </p:cNvPr>
          <p:cNvCxnSpPr/>
          <p:nvPr/>
        </p:nvCxnSpPr>
        <p:spPr>
          <a:xfrm>
            <a:off x="8749448" y="2715627"/>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B19C3229-BF84-488D-B326-B9E03964FEC6}"/>
              </a:ext>
            </a:extLst>
          </p:cNvPr>
          <p:cNvSpPr txBox="1"/>
          <p:nvPr/>
        </p:nvSpPr>
        <p:spPr>
          <a:xfrm>
            <a:off x="6330473" y="5423476"/>
            <a:ext cx="1005403" cy="307777"/>
          </a:xfrm>
          <a:prstGeom prst="rect">
            <a:avLst/>
          </a:prstGeom>
          <a:noFill/>
        </p:spPr>
        <p:txBody>
          <a:bodyPr wrap="none" rtlCol="0">
            <a:spAutoFit/>
          </a:bodyPr>
          <a:lstStyle/>
          <a:p>
            <a:r>
              <a:rPr lang="nl-NL" err="1">
                <a:latin typeface="Calibri"/>
                <a:ea typeface="Calibri"/>
                <a:cs typeface="Calibri"/>
              </a:rPr>
              <a:t>Divergence</a:t>
            </a:r>
            <a:endParaRPr lang="nl-NL">
              <a:latin typeface="Calibri"/>
              <a:ea typeface="Calibri"/>
              <a:cs typeface="Calibri"/>
            </a:endParaRPr>
          </a:p>
        </p:txBody>
      </p:sp>
      <p:sp>
        <p:nvSpPr>
          <p:cNvPr id="13" name="Tekstvak 12">
            <a:extLst>
              <a:ext uri="{FF2B5EF4-FFF2-40B4-BE49-F238E27FC236}">
                <a16:creationId xmlns:a16="http://schemas.microsoft.com/office/drawing/2014/main" id="{43A781C8-CFD6-1319-ED85-2335E64A3389}"/>
              </a:ext>
            </a:extLst>
          </p:cNvPr>
          <p:cNvSpPr txBox="1"/>
          <p:nvPr/>
        </p:nvSpPr>
        <p:spPr>
          <a:xfrm>
            <a:off x="8991976" y="5426533"/>
            <a:ext cx="1005403" cy="307777"/>
          </a:xfrm>
          <a:prstGeom prst="rect">
            <a:avLst/>
          </a:prstGeom>
          <a:noFill/>
        </p:spPr>
        <p:txBody>
          <a:bodyPr wrap="none" rtlCol="0">
            <a:spAutoFit/>
          </a:bodyPr>
          <a:lstStyle/>
          <a:p>
            <a:r>
              <a:rPr lang="nl-NL" err="1">
                <a:latin typeface="Calibri"/>
                <a:ea typeface="Calibri"/>
                <a:cs typeface="Calibri"/>
              </a:rPr>
              <a:t>Divergence</a:t>
            </a:r>
            <a:endParaRPr lang="nl-NL">
              <a:latin typeface="Calibri"/>
              <a:ea typeface="Calibri"/>
              <a:cs typeface="Calibri"/>
            </a:endParaRPr>
          </a:p>
        </p:txBody>
      </p:sp>
      <p:sp>
        <p:nvSpPr>
          <p:cNvPr id="14" name="Tekstvak 13">
            <a:extLst>
              <a:ext uri="{FF2B5EF4-FFF2-40B4-BE49-F238E27FC236}">
                <a16:creationId xmlns:a16="http://schemas.microsoft.com/office/drawing/2014/main" id="{21F6FB7F-85AE-D358-07DA-DD97771D247D}"/>
              </a:ext>
            </a:extLst>
          </p:cNvPr>
          <p:cNvSpPr txBox="1"/>
          <p:nvPr/>
        </p:nvSpPr>
        <p:spPr>
          <a:xfrm>
            <a:off x="7540246" y="5423475"/>
            <a:ext cx="1138453" cy="307777"/>
          </a:xfrm>
          <a:prstGeom prst="rect">
            <a:avLst/>
          </a:prstGeom>
          <a:noFill/>
        </p:spPr>
        <p:txBody>
          <a:bodyPr wrap="none" rtlCol="0">
            <a:spAutoFit/>
          </a:bodyPr>
          <a:lstStyle/>
          <a:p>
            <a:r>
              <a:rPr lang="nl-NL" err="1">
                <a:latin typeface="Calibri"/>
                <a:ea typeface="Calibri"/>
                <a:cs typeface="Calibri"/>
              </a:rPr>
              <a:t>Convergence</a:t>
            </a:r>
            <a:endParaRPr lang="nl-NL">
              <a:latin typeface="Calibri"/>
              <a:ea typeface="Calibri"/>
              <a:cs typeface="Calibri"/>
            </a:endParaRPr>
          </a:p>
        </p:txBody>
      </p:sp>
      <p:sp>
        <p:nvSpPr>
          <p:cNvPr id="15" name="Tekstvak 14">
            <a:extLst>
              <a:ext uri="{FF2B5EF4-FFF2-40B4-BE49-F238E27FC236}">
                <a16:creationId xmlns:a16="http://schemas.microsoft.com/office/drawing/2014/main" id="{1532BE2E-2C6B-D7E9-47D2-83BC102CD374}"/>
              </a:ext>
            </a:extLst>
          </p:cNvPr>
          <p:cNvSpPr txBox="1"/>
          <p:nvPr/>
        </p:nvSpPr>
        <p:spPr>
          <a:xfrm>
            <a:off x="10368311" y="5423475"/>
            <a:ext cx="1138453" cy="307777"/>
          </a:xfrm>
          <a:prstGeom prst="rect">
            <a:avLst/>
          </a:prstGeom>
          <a:noFill/>
        </p:spPr>
        <p:txBody>
          <a:bodyPr wrap="none" rtlCol="0">
            <a:spAutoFit/>
          </a:bodyPr>
          <a:lstStyle/>
          <a:p>
            <a:r>
              <a:rPr lang="nl-NL" err="1">
                <a:latin typeface="Calibri"/>
                <a:ea typeface="Calibri"/>
                <a:cs typeface="Calibri"/>
              </a:rPr>
              <a:t>Convergence</a:t>
            </a:r>
            <a:endParaRPr lang="nl-NL">
              <a:latin typeface="Calibri"/>
              <a:ea typeface="Calibri"/>
              <a:cs typeface="Calibri"/>
            </a:endParaRPr>
          </a:p>
        </p:txBody>
      </p:sp>
      <p:sp>
        <p:nvSpPr>
          <p:cNvPr id="16" name="Ovaal 15">
            <a:extLst>
              <a:ext uri="{FF2B5EF4-FFF2-40B4-BE49-F238E27FC236}">
                <a16:creationId xmlns:a16="http://schemas.microsoft.com/office/drawing/2014/main" id="{A6D5D730-AE36-5A12-0102-5E86E2B68816}"/>
              </a:ext>
            </a:extLst>
          </p:cNvPr>
          <p:cNvSpPr/>
          <p:nvPr/>
        </p:nvSpPr>
        <p:spPr>
          <a:xfrm>
            <a:off x="6019045" y="3914008"/>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BA7E693A-3D4A-81D8-D137-5BDEC9316447}"/>
              </a:ext>
            </a:extLst>
          </p:cNvPr>
          <p:cNvSpPr/>
          <p:nvPr/>
        </p:nvSpPr>
        <p:spPr>
          <a:xfrm rot="18900000">
            <a:off x="6699044" y="3274432"/>
            <a:ext cx="1548695" cy="1548000"/>
          </a:xfrm>
          <a:prstGeom prst="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D032B5A5-4DE3-8F6F-6D17-E50B20392AD8}"/>
              </a:ext>
            </a:extLst>
          </p:cNvPr>
          <p:cNvSpPr/>
          <p:nvPr/>
        </p:nvSpPr>
        <p:spPr>
          <a:xfrm>
            <a:off x="8580591" y="3882605"/>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F1DA85AF-5C4B-0360-0EFB-642891E7D167}"/>
              </a:ext>
            </a:extLst>
          </p:cNvPr>
          <p:cNvSpPr/>
          <p:nvPr/>
        </p:nvSpPr>
        <p:spPr>
          <a:xfrm rot="18900000">
            <a:off x="9257446" y="3264147"/>
            <a:ext cx="1548695" cy="1548000"/>
          </a:xfrm>
          <a:prstGeom prst="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7028E637-56F2-A73E-40F6-50EF13396361}"/>
              </a:ext>
            </a:extLst>
          </p:cNvPr>
          <p:cNvSpPr txBox="1"/>
          <p:nvPr/>
        </p:nvSpPr>
        <p:spPr>
          <a:xfrm rot="16200000">
            <a:off x="4840153" y="3995134"/>
            <a:ext cx="1263487" cy="307777"/>
          </a:xfrm>
          <a:prstGeom prst="rect">
            <a:avLst/>
          </a:prstGeom>
          <a:noFill/>
        </p:spPr>
        <p:txBody>
          <a:bodyPr wrap="none" rtlCol="0">
            <a:spAutoFit/>
          </a:bodyPr>
          <a:lstStyle/>
          <a:p>
            <a:r>
              <a:rPr lang="nl-NL">
                <a:latin typeface="Calibri"/>
                <a:ea typeface="Calibri"/>
                <a:cs typeface="Calibri"/>
              </a:rPr>
              <a:t>ALTERNATIVES</a:t>
            </a:r>
          </a:p>
        </p:txBody>
      </p:sp>
      <p:sp>
        <p:nvSpPr>
          <p:cNvPr id="23" name="Ovaal 22">
            <a:extLst>
              <a:ext uri="{FF2B5EF4-FFF2-40B4-BE49-F238E27FC236}">
                <a16:creationId xmlns:a16="http://schemas.microsoft.com/office/drawing/2014/main" id="{A23B5BA2-9125-DC12-18C2-6348859F9A93}"/>
              </a:ext>
            </a:extLst>
          </p:cNvPr>
          <p:cNvSpPr/>
          <p:nvPr/>
        </p:nvSpPr>
        <p:spPr>
          <a:xfrm>
            <a:off x="11142136" y="3882604"/>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cxnSp>
        <p:nvCxnSpPr>
          <p:cNvPr id="24" name="Rechte verbindingslijn 23">
            <a:extLst>
              <a:ext uri="{FF2B5EF4-FFF2-40B4-BE49-F238E27FC236}">
                <a16:creationId xmlns:a16="http://schemas.microsoft.com/office/drawing/2014/main" id="{DC43757F-800D-9849-AD0D-AEF667970A81}"/>
              </a:ext>
            </a:extLst>
          </p:cNvPr>
          <p:cNvCxnSpPr>
            <a:cxnSpLocks/>
          </p:cNvCxnSpPr>
          <p:nvPr/>
        </p:nvCxnSpPr>
        <p:spPr>
          <a:xfrm flipH="1">
            <a:off x="7057521" y="5910603"/>
            <a:ext cx="3046139" cy="38745"/>
          </a:xfrm>
          <a:prstGeom prst="line">
            <a:avLst/>
          </a:prstGeom>
          <a:ln>
            <a:solidFill>
              <a:schemeClr val="bg1">
                <a:lumMod val="75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7" name="Tekstvak 26">
            <a:extLst>
              <a:ext uri="{FF2B5EF4-FFF2-40B4-BE49-F238E27FC236}">
                <a16:creationId xmlns:a16="http://schemas.microsoft.com/office/drawing/2014/main" id="{B13B1AD3-D9C4-E546-26B8-7DEDF01B8445}"/>
              </a:ext>
            </a:extLst>
          </p:cNvPr>
          <p:cNvSpPr txBox="1"/>
          <p:nvPr/>
        </p:nvSpPr>
        <p:spPr>
          <a:xfrm>
            <a:off x="8443114" y="5949348"/>
            <a:ext cx="559769" cy="307777"/>
          </a:xfrm>
          <a:prstGeom prst="rect">
            <a:avLst/>
          </a:prstGeom>
          <a:noFill/>
        </p:spPr>
        <p:txBody>
          <a:bodyPr wrap="none" rtlCol="0">
            <a:spAutoFit/>
          </a:bodyPr>
          <a:lstStyle/>
          <a:p>
            <a:r>
              <a:rPr lang="nl-NL">
                <a:latin typeface="Calibri"/>
                <a:ea typeface="Calibri"/>
                <a:cs typeface="Calibri"/>
              </a:rPr>
              <a:t>TIME</a:t>
            </a:r>
          </a:p>
        </p:txBody>
      </p:sp>
      <p:sp>
        <p:nvSpPr>
          <p:cNvPr id="28" name="Tekstvak 27">
            <a:extLst>
              <a:ext uri="{FF2B5EF4-FFF2-40B4-BE49-F238E27FC236}">
                <a16:creationId xmlns:a16="http://schemas.microsoft.com/office/drawing/2014/main" id="{D00F8AE8-0E45-3E15-CF8D-425538979819}"/>
              </a:ext>
            </a:extLst>
          </p:cNvPr>
          <p:cNvSpPr txBox="1"/>
          <p:nvPr/>
        </p:nvSpPr>
        <p:spPr>
          <a:xfrm>
            <a:off x="5843101" y="2465042"/>
            <a:ext cx="2401619" cy="307777"/>
          </a:xfrm>
          <a:prstGeom prst="rect">
            <a:avLst/>
          </a:prstGeom>
          <a:noFill/>
        </p:spPr>
        <p:txBody>
          <a:bodyPr wrap="none" rtlCol="0">
            <a:spAutoFit/>
          </a:bodyPr>
          <a:lstStyle/>
          <a:p>
            <a:r>
              <a:rPr lang="nl-NL">
                <a:latin typeface="Calibri"/>
                <a:ea typeface="Calibri"/>
                <a:cs typeface="Calibri"/>
              </a:rPr>
              <a:t>FINDING THE RIGHT PROBLEM</a:t>
            </a:r>
          </a:p>
        </p:txBody>
      </p:sp>
      <p:sp>
        <p:nvSpPr>
          <p:cNvPr id="29" name="Tekstvak 28">
            <a:extLst>
              <a:ext uri="{FF2B5EF4-FFF2-40B4-BE49-F238E27FC236}">
                <a16:creationId xmlns:a16="http://schemas.microsoft.com/office/drawing/2014/main" id="{D797500F-B1D9-A410-21B4-3132A4B97F1B}"/>
              </a:ext>
            </a:extLst>
          </p:cNvPr>
          <p:cNvSpPr txBox="1"/>
          <p:nvPr/>
        </p:nvSpPr>
        <p:spPr>
          <a:xfrm>
            <a:off x="8789307" y="2456171"/>
            <a:ext cx="2435282" cy="307777"/>
          </a:xfrm>
          <a:prstGeom prst="rect">
            <a:avLst/>
          </a:prstGeom>
          <a:noFill/>
        </p:spPr>
        <p:txBody>
          <a:bodyPr wrap="none" rtlCol="0">
            <a:spAutoFit/>
          </a:bodyPr>
          <a:lstStyle/>
          <a:p>
            <a:r>
              <a:rPr lang="nl-NL">
                <a:latin typeface="Calibri"/>
                <a:ea typeface="Calibri"/>
                <a:cs typeface="Calibri"/>
              </a:rPr>
              <a:t>FINDING THE RIGHT SOLUTION</a:t>
            </a:r>
          </a:p>
        </p:txBody>
      </p:sp>
      <p:sp>
        <p:nvSpPr>
          <p:cNvPr id="20" name="Ovaal 17">
            <a:extLst>
              <a:ext uri="{FF2B5EF4-FFF2-40B4-BE49-F238E27FC236}">
                <a16:creationId xmlns:a16="http://schemas.microsoft.com/office/drawing/2014/main" id="{36A68F59-B44C-2470-AAE7-29B965AAF764}"/>
              </a:ext>
            </a:extLst>
          </p:cNvPr>
          <p:cNvSpPr/>
          <p:nvPr/>
        </p:nvSpPr>
        <p:spPr>
          <a:xfrm>
            <a:off x="8942016" y="2717547"/>
            <a:ext cx="2179548" cy="271510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xtBox 1">
            <a:extLst>
              <a:ext uri="{FF2B5EF4-FFF2-40B4-BE49-F238E27FC236}">
                <a16:creationId xmlns:a16="http://schemas.microsoft.com/office/drawing/2014/main" id="{EAF2DA74-808D-9836-43FD-4D5DD54572AE}"/>
              </a:ext>
            </a:extLst>
          </p:cNvPr>
          <p:cNvSpPr txBox="1"/>
          <p:nvPr/>
        </p:nvSpPr>
        <p:spPr>
          <a:xfrm>
            <a:off x="523068" y="1879169"/>
            <a:ext cx="4268492"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200" baseline="0">
                <a:latin typeface="Calibri"/>
              </a:rPr>
              <a:t>Methods from Human-Centered Design may be used in combination with a More-than-Human Design perspective to give form to a new technology. The design, the panorama in which the design is situated, as well as the constituency that revolves around the design will become clearer and more concrete as you go through iterative design cycles.</a:t>
            </a:r>
            <a:endParaRPr lang="en-GB"/>
          </a:p>
          <a:p>
            <a:pPr marL="285750" indent="-285750" algn="ctr">
              <a:buChar char="•"/>
            </a:pPr>
            <a:endParaRPr lang="en-GB"/>
          </a:p>
        </p:txBody>
      </p:sp>
    </p:spTree>
    <p:extLst>
      <p:ext uri="{BB962C8B-B14F-4D97-AF65-F5344CB8AC3E}">
        <p14:creationId xmlns:p14="http://schemas.microsoft.com/office/powerpoint/2010/main" val="61787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328579A-26FE-74C2-9930-1D314D4F3589}"/>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BCD47067-428E-5984-7680-A090594DCC5B}"/>
              </a:ext>
            </a:extLst>
          </p:cNvPr>
          <p:cNvSpPr/>
          <p:nvPr/>
        </p:nvSpPr>
        <p:spPr>
          <a:xfrm>
            <a:off x="1027156" y="1283544"/>
            <a:ext cx="7886700" cy="1837186"/>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D8E68973-74B5-C930-5481-FC555A256C81}"/>
              </a:ext>
            </a:extLst>
          </p:cNvPr>
          <p:cNvSpPr>
            <a:spLocks noGrp="1"/>
          </p:cNvSpPr>
          <p:nvPr>
            <p:ph type="body" idx="1"/>
          </p:nvPr>
        </p:nvSpPr>
        <p:spPr>
          <a:xfrm>
            <a:off x="807084" y="510566"/>
            <a:ext cx="10164900" cy="5722800"/>
          </a:xfrm>
        </p:spPr>
        <p:txBody>
          <a:bodyPr/>
          <a:lstStyle/>
          <a:p>
            <a:pPr marL="114300" indent="0">
              <a:spcBef>
                <a:spcPts val="700"/>
              </a:spcBef>
              <a:spcAft>
                <a:spcPts val="1200"/>
              </a:spcAft>
              <a:buNone/>
            </a:pPr>
            <a:r>
              <a:rPr lang="nl-NL" sz="3600">
                <a:solidFill>
                  <a:schemeClr val="tx1"/>
                </a:solidFill>
                <a:latin typeface="Calibri"/>
                <a:ea typeface="Calibri"/>
              </a:rPr>
              <a:t>GROUP WORK</a:t>
            </a:r>
            <a:br>
              <a:rPr lang="en-US" sz="2400" dirty="0">
                <a:latin typeface="Calibri"/>
                <a:ea typeface="Calibri"/>
                <a:cs typeface="Calibri"/>
              </a:rPr>
            </a:br>
            <a:r>
              <a:rPr lang="en-US" sz="2400">
                <a:solidFill>
                  <a:schemeClr val="tx1"/>
                </a:solidFill>
                <a:latin typeface="Calibri"/>
                <a:ea typeface="Calibri"/>
                <a:cs typeface="Calibri"/>
              </a:rPr>
              <a:t>Consider the following design brief:</a:t>
            </a:r>
            <a:endParaRPr lang="nl-NL">
              <a:solidFill>
                <a:schemeClr val="tx1"/>
              </a:solidFill>
            </a:endParaRPr>
          </a:p>
          <a:p>
            <a:pPr marL="342900"/>
            <a:r>
              <a:rPr lang="en-US" sz="2400" dirty="0">
                <a:solidFill>
                  <a:schemeClr val="tx1"/>
                </a:solidFill>
                <a:latin typeface="Calibri"/>
                <a:ea typeface="Calibri"/>
                <a:cs typeface="Calibri"/>
              </a:rPr>
              <a:t>A housing company has built a new student complex close to the university. There are 250 rooms, half of them with balconies, and there is a common garden. As the complex is the first of its kind in this area, the housing company is concerned that it will get messy because the students do not feel connected to each other and the area. The housing company would like you to design something to help the new students feel more connected and responsible for their rooms, the building, the garden, and each other.</a:t>
            </a:r>
            <a:endParaRPr lang="en-US" dirty="0">
              <a:solidFill>
                <a:schemeClr val="tx1"/>
              </a:solidFill>
            </a:endParaRPr>
          </a:p>
          <a:p>
            <a:pPr marL="285750" indent="-285750"/>
            <a:endParaRPr lang="en-US" sz="2400">
              <a:solidFill>
                <a:schemeClr val="tx1"/>
              </a:solidFill>
              <a:latin typeface="Calibri"/>
              <a:ea typeface="Calibri"/>
              <a:cs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A8FB7FB8-AF7F-BCDF-D07A-B2F7650BF572}"/>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4" name="Picture 3">
            <a:extLst>
              <a:ext uri="{FF2B5EF4-FFF2-40B4-BE49-F238E27FC236}">
                <a16:creationId xmlns:a16="http://schemas.microsoft.com/office/drawing/2014/main" id="{747F623E-28B6-1EC2-766F-312CCF0D6D95}"/>
              </a:ext>
            </a:extLst>
          </p:cNvPr>
          <p:cNvPicPr>
            <a:picLocks noChangeAspect="1"/>
          </p:cNvPicPr>
          <p:nvPr/>
        </p:nvPicPr>
        <p:blipFill>
          <a:blip r:embed="rId4"/>
          <a:stretch>
            <a:fillRect/>
          </a:stretch>
        </p:blipFill>
        <p:spPr>
          <a:xfrm>
            <a:off x="3330028" y="4269407"/>
            <a:ext cx="5778500" cy="2380996"/>
          </a:xfrm>
          <a:prstGeom prst="rect">
            <a:avLst/>
          </a:prstGeom>
        </p:spPr>
      </p:pic>
      <p:sp>
        <p:nvSpPr>
          <p:cNvPr id="6" name="Tekstfelt 5">
            <a:extLst>
              <a:ext uri="{FF2B5EF4-FFF2-40B4-BE49-F238E27FC236}">
                <a16:creationId xmlns:a16="http://schemas.microsoft.com/office/drawing/2014/main" id="{3455CBC6-39EE-355F-DAB6-8536E62DA776}"/>
              </a:ext>
            </a:extLst>
          </p:cNvPr>
          <p:cNvSpPr txBox="1"/>
          <p:nvPr/>
        </p:nvSpPr>
        <p:spPr>
          <a:xfrm>
            <a:off x="304800" y="6411685"/>
            <a:ext cx="31041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a:latin typeface="Calibri"/>
              </a:rPr>
              <a:t>Image from Microsoft </a:t>
            </a:r>
            <a:r>
              <a:rPr lang="da-DK" err="1">
                <a:latin typeface="Calibri"/>
              </a:rPr>
              <a:t>Powerpoint</a:t>
            </a:r>
            <a:endParaRPr lang="da-DK">
              <a:latin typeface="Calibri"/>
            </a:endParaRPr>
          </a:p>
        </p:txBody>
      </p:sp>
    </p:spTree>
    <p:extLst>
      <p:ext uri="{BB962C8B-B14F-4D97-AF65-F5344CB8AC3E}">
        <p14:creationId xmlns:p14="http://schemas.microsoft.com/office/powerpoint/2010/main" val="1320304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B6E0FA0C-FF1B-D3B3-83E6-302ECA4227DE}"/>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41279AC5-5AD2-6373-822B-748C0CC06BD4}"/>
              </a:ext>
            </a:extLst>
          </p:cNvPr>
          <p:cNvSpPr/>
          <p:nvPr/>
        </p:nvSpPr>
        <p:spPr>
          <a:xfrm>
            <a:off x="1027156" y="1283544"/>
            <a:ext cx="7886700" cy="1837186"/>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1F595BC1-F637-D8B8-02F8-B627C7F48F6E}"/>
              </a:ext>
            </a:extLst>
          </p:cNvPr>
          <p:cNvSpPr>
            <a:spLocks noGrp="1"/>
          </p:cNvSpPr>
          <p:nvPr>
            <p:ph type="body" idx="1"/>
          </p:nvPr>
        </p:nvSpPr>
        <p:spPr>
          <a:xfrm>
            <a:off x="906275" y="886967"/>
            <a:ext cx="9928418" cy="5722800"/>
          </a:xfrm>
        </p:spPr>
        <p:txBody>
          <a:bodyPr/>
          <a:lstStyle/>
          <a:p>
            <a:pPr marL="114300" indent="0">
              <a:buNone/>
            </a:pPr>
            <a:r>
              <a:rPr lang="nl-NL" sz="3600" dirty="0">
                <a:solidFill>
                  <a:schemeClr val="tx1"/>
                </a:solidFill>
                <a:latin typeface="Calibri"/>
              </a:rPr>
              <a:t>GROUP WORK</a:t>
            </a:r>
            <a:br>
              <a:rPr lang="nl-NL" sz="3600" dirty="0">
                <a:latin typeface="Calibri"/>
              </a:rPr>
            </a:br>
            <a:endParaRPr lang="nl-NL" sz="2400">
              <a:solidFill>
                <a:schemeClr val="tx1"/>
              </a:solidFill>
              <a:latin typeface="Calibri"/>
            </a:endParaRPr>
          </a:p>
          <a:p>
            <a:pPr marL="685800" indent="-571500"/>
            <a:r>
              <a:rPr lang="nl-NL" sz="2400" dirty="0">
                <a:solidFill>
                  <a:schemeClr val="tx1"/>
                </a:solidFill>
                <a:latin typeface="Calibri"/>
                <a:ea typeface="Calibri"/>
              </a:rPr>
              <a:t>Take </a:t>
            </a:r>
            <a:r>
              <a:rPr lang="nl-NL" sz="2400" dirty="0" err="1">
                <a:solidFill>
                  <a:schemeClr val="tx1"/>
                </a:solidFill>
                <a:latin typeface="Calibri"/>
                <a:ea typeface="Calibri"/>
              </a:rPr>
              <a:t>this</a:t>
            </a:r>
            <a:r>
              <a:rPr lang="nl-NL" sz="2400" dirty="0">
                <a:solidFill>
                  <a:schemeClr val="tx1"/>
                </a:solidFill>
                <a:latin typeface="Calibri"/>
                <a:ea typeface="Calibri"/>
              </a:rPr>
              <a:t> design brief </a:t>
            </a:r>
            <a:r>
              <a:rPr lang="nl-NL" sz="2400" dirty="0" err="1">
                <a:solidFill>
                  <a:schemeClr val="tx1"/>
                </a:solidFill>
                <a:latin typeface="Calibri"/>
                <a:ea typeface="Calibri"/>
              </a:rPr>
              <a:t>and</a:t>
            </a:r>
            <a:r>
              <a:rPr lang="nl-NL" sz="2400" dirty="0">
                <a:solidFill>
                  <a:schemeClr val="tx1"/>
                </a:solidFill>
                <a:latin typeface="Calibri"/>
                <a:ea typeface="Calibri"/>
              </a:rPr>
              <a:t> </a:t>
            </a:r>
            <a:r>
              <a:rPr lang="nl-NL" sz="2400" dirty="0" err="1">
                <a:solidFill>
                  <a:schemeClr val="tx1"/>
                </a:solidFill>
                <a:latin typeface="Calibri"/>
                <a:ea typeface="Calibri"/>
              </a:rPr>
              <a:t>place</a:t>
            </a:r>
            <a:r>
              <a:rPr lang="nl-NL" sz="2400" dirty="0">
                <a:solidFill>
                  <a:schemeClr val="tx1"/>
                </a:solidFill>
                <a:latin typeface="Calibri"/>
                <a:ea typeface="Calibri"/>
              </a:rPr>
              <a:t> </a:t>
            </a:r>
            <a:r>
              <a:rPr lang="nl-NL" sz="2400" dirty="0" err="1">
                <a:solidFill>
                  <a:schemeClr val="tx1"/>
                </a:solidFill>
                <a:latin typeface="Calibri"/>
                <a:ea typeface="Calibri"/>
              </a:rPr>
              <a:t>it</a:t>
            </a:r>
            <a:r>
              <a:rPr lang="nl-NL" sz="2400" dirty="0">
                <a:solidFill>
                  <a:schemeClr val="tx1"/>
                </a:solidFill>
                <a:latin typeface="Calibri"/>
                <a:ea typeface="Calibri"/>
              </a:rPr>
              <a:t> in </a:t>
            </a:r>
            <a:r>
              <a:rPr lang="nl-NL" sz="2400" dirty="0" err="1">
                <a:solidFill>
                  <a:schemeClr val="tx1"/>
                </a:solidFill>
                <a:latin typeface="Calibri"/>
                <a:ea typeface="Calibri"/>
              </a:rPr>
              <a:t>the</a:t>
            </a:r>
            <a:r>
              <a:rPr lang="nl-NL" sz="2400" dirty="0">
                <a:solidFill>
                  <a:schemeClr val="tx1"/>
                </a:solidFill>
                <a:latin typeface="Calibri"/>
                <a:ea typeface="Calibri"/>
              </a:rPr>
              <a:t> context of </a:t>
            </a:r>
            <a:r>
              <a:rPr lang="nl-NL" sz="2400" dirty="0" err="1">
                <a:solidFill>
                  <a:schemeClr val="tx1"/>
                </a:solidFill>
                <a:latin typeface="Calibri"/>
                <a:ea typeface="Calibri"/>
              </a:rPr>
              <a:t>your</a:t>
            </a:r>
            <a:r>
              <a:rPr lang="nl-NL" sz="2400" dirty="0">
                <a:solidFill>
                  <a:schemeClr val="tx1"/>
                </a:solidFill>
                <a:latin typeface="Calibri"/>
                <a:ea typeface="Calibri"/>
              </a:rPr>
              <a:t> </a:t>
            </a:r>
            <a:r>
              <a:rPr lang="nl-NL" sz="2400" dirty="0" err="1">
                <a:solidFill>
                  <a:schemeClr val="tx1"/>
                </a:solidFill>
                <a:latin typeface="Calibri"/>
                <a:ea typeface="Calibri"/>
              </a:rPr>
              <a:t>institution</a:t>
            </a:r>
            <a:r>
              <a:rPr lang="nl-NL" sz="2400" dirty="0">
                <a:solidFill>
                  <a:schemeClr val="tx1"/>
                </a:solidFill>
                <a:latin typeface="Calibri"/>
                <a:ea typeface="Calibri"/>
              </a:rPr>
              <a:t> (</a:t>
            </a:r>
            <a:r>
              <a:rPr lang="nl-NL" sz="2400" dirty="0" err="1">
                <a:solidFill>
                  <a:schemeClr val="tx1"/>
                </a:solidFill>
                <a:latin typeface="Calibri"/>
                <a:ea typeface="Calibri"/>
              </a:rPr>
              <a:t>where</a:t>
            </a:r>
            <a:r>
              <a:rPr lang="nl-NL" sz="2400" dirty="0">
                <a:solidFill>
                  <a:schemeClr val="tx1"/>
                </a:solidFill>
                <a:latin typeface="Calibri"/>
                <a:ea typeface="Calibri"/>
              </a:rPr>
              <a:t> is </a:t>
            </a:r>
            <a:r>
              <a:rPr lang="nl-NL" sz="2400" dirty="0" err="1">
                <a:solidFill>
                  <a:schemeClr val="tx1"/>
                </a:solidFill>
                <a:latin typeface="Calibri"/>
                <a:ea typeface="Calibri"/>
              </a:rPr>
              <a:t>it</a:t>
            </a:r>
            <a:r>
              <a:rPr lang="nl-NL" sz="2400" dirty="0">
                <a:solidFill>
                  <a:schemeClr val="tx1"/>
                </a:solidFill>
                <a:latin typeface="Calibri"/>
                <a:ea typeface="Calibri"/>
              </a:rPr>
              <a:t>? </a:t>
            </a:r>
            <a:r>
              <a:rPr lang="nl-NL" sz="2400" dirty="0" err="1">
                <a:solidFill>
                  <a:schemeClr val="tx1"/>
                </a:solidFill>
                <a:latin typeface="Calibri"/>
                <a:ea typeface="Calibri"/>
              </a:rPr>
              <a:t>You</a:t>
            </a:r>
            <a:r>
              <a:rPr lang="nl-NL" sz="2400" dirty="0">
                <a:solidFill>
                  <a:schemeClr val="tx1"/>
                </a:solidFill>
                <a:latin typeface="Calibri"/>
                <a:ea typeface="Calibri"/>
              </a:rPr>
              <a:t> </a:t>
            </a:r>
            <a:r>
              <a:rPr lang="nl-NL" sz="2400" dirty="0" err="1">
                <a:solidFill>
                  <a:schemeClr val="tx1"/>
                </a:solidFill>
                <a:latin typeface="Calibri"/>
                <a:ea typeface="Calibri"/>
              </a:rPr>
              <a:t>can</a:t>
            </a:r>
            <a:r>
              <a:rPr lang="nl-NL" sz="2400" dirty="0">
                <a:solidFill>
                  <a:schemeClr val="tx1"/>
                </a:solidFill>
                <a:latin typeface="Calibri"/>
                <a:ea typeface="Calibri"/>
              </a:rPr>
              <a:t> </a:t>
            </a:r>
            <a:r>
              <a:rPr lang="nl-NL" sz="2400" dirty="0" err="1">
                <a:solidFill>
                  <a:schemeClr val="tx1"/>
                </a:solidFill>
                <a:latin typeface="Calibri"/>
                <a:ea typeface="Calibri"/>
              </a:rPr>
              <a:t>come</a:t>
            </a:r>
            <a:r>
              <a:rPr lang="nl-NL" sz="2400" dirty="0">
                <a:solidFill>
                  <a:schemeClr val="tx1"/>
                </a:solidFill>
                <a:latin typeface="Calibri"/>
                <a:ea typeface="Calibri"/>
              </a:rPr>
              <a:t> up </a:t>
            </a:r>
            <a:r>
              <a:rPr lang="nl-NL" sz="2400" dirty="0" err="1">
                <a:solidFill>
                  <a:schemeClr val="tx1"/>
                </a:solidFill>
                <a:latin typeface="Calibri"/>
                <a:ea typeface="Calibri"/>
              </a:rPr>
              <a:t>with</a:t>
            </a:r>
            <a:r>
              <a:rPr lang="nl-NL" sz="2400" dirty="0">
                <a:solidFill>
                  <a:schemeClr val="tx1"/>
                </a:solidFill>
                <a:latin typeface="Calibri"/>
                <a:ea typeface="Calibri"/>
              </a:rPr>
              <a:t> </a:t>
            </a:r>
            <a:r>
              <a:rPr lang="nl-NL" sz="2400" dirty="0" err="1">
                <a:solidFill>
                  <a:schemeClr val="tx1"/>
                </a:solidFill>
                <a:latin typeface="Calibri"/>
                <a:ea typeface="Calibri"/>
              </a:rPr>
              <a:t>your</a:t>
            </a:r>
            <a:r>
              <a:rPr lang="nl-NL" sz="2400" dirty="0">
                <a:solidFill>
                  <a:schemeClr val="tx1"/>
                </a:solidFill>
                <a:latin typeface="Calibri"/>
                <a:ea typeface="Calibri"/>
              </a:rPr>
              <a:t> </a:t>
            </a:r>
            <a:r>
              <a:rPr lang="nl-NL" sz="2400" dirty="0" err="1">
                <a:solidFill>
                  <a:schemeClr val="tx1"/>
                </a:solidFill>
                <a:latin typeface="Calibri"/>
                <a:ea typeface="Calibri"/>
              </a:rPr>
              <a:t>own</a:t>
            </a:r>
            <a:r>
              <a:rPr lang="nl-NL" sz="2400" dirty="0">
                <a:solidFill>
                  <a:schemeClr val="tx1"/>
                </a:solidFill>
                <a:latin typeface="Calibri"/>
                <a:ea typeface="Calibri"/>
              </a:rPr>
              <a:t> </a:t>
            </a:r>
            <a:r>
              <a:rPr lang="nl-NL" sz="2400" dirty="0" err="1">
                <a:solidFill>
                  <a:schemeClr val="tx1"/>
                </a:solidFill>
                <a:latin typeface="Calibri"/>
                <a:ea typeface="Calibri"/>
              </a:rPr>
              <a:t>idea</a:t>
            </a:r>
            <a:r>
              <a:rPr lang="nl-NL" sz="2400" dirty="0">
                <a:solidFill>
                  <a:schemeClr val="tx1"/>
                </a:solidFill>
                <a:latin typeface="Calibri"/>
                <a:ea typeface="Calibri"/>
              </a:rPr>
              <a:t>).</a:t>
            </a:r>
          </a:p>
          <a:p>
            <a:pPr marL="685800" indent="-571500"/>
            <a:r>
              <a:rPr lang="nl-NL" sz="2400" dirty="0" err="1">
                <a:solidFill>
                  <a:schemeClr val="tx1"/>
                </a:solidFill>
                <a:latin typeface="Calibri"/>
                <a:ea typeface="Calibri"/>
              </a:rPr>
              <a:t>Discuss</a:t>
            </a:r>
            <a:r>
              <a:rPr lang="nl-NL" sz="2400" dirty="0">
                <a:solidFill>
                  <a:schemeClr val="tx1"/>
                </a:solidFill>
                <a:latin typeface="Calibri"/>
                <a:ea typeface="Calibri"/>
              </a:rPr>
              <a:t> </a:t>
            </a:r>
            <a:r>
              <a:rPr lang="nl-NL" sz="2400" dirty="0" err="1">
                <a:solidFill>
                  <a:schemeClr val="tx1"/>
                </a:solidFill>
                <a:latin typeface="Calibri"/>
                <a:ea typeface="Calibri"/>
              </a:rPr>
              <a:t>the</a:t>
            </a:r>
            <a:r>
              <a:rPr lang="nl-NL" sz="2400" dirty="0">
                <a:solidFill>
                  <a:schemeClr val="tx1"/>
                </a:solidFill>
                <a:latin typeface="Calibri"/>
                <a:ea typeface="Calibri"/>
              </a:rPr>
              <a:t> different assemblages, </a:t>
            </a:r>
            <a:r>
              <a:rPr lang="nl-NL" sz="2400" dirty="0" err="1">
                <a:solidFill>
                  <a:schemeClr val="tx1"/>
                </a:solidFill>
                <a:latin typeface="Calibri"/>
                <a:ea typeface="Calibri"/>
              </a:rPr>
              <a:t>panoramas</a:t>
            </a:r>
            <a:r>
              <a:rPr lang="nl-NL" sz="2400" dirty="0">
                <a:solidFill>
                  <a:schemeClr val="tx1"/>
                </a:solidFill>
                <a:latin typeface="Calibri"/>
                <a:ea typeface="Calibri"/>
              </a:rPr>
              <a:t> </a:t>
            </a:r>
            <a:r>
              <a:rPr lang="nl-NL" sz="2400" dirty="0" err="1">
                <a:solidFill>
                  <a:schemeClr val="tx1"/>
                </a:solidFill>
                <a:latin typeface="Calibri"/>
                <a:ea typeface="Calibri"/>
              </a:rPr>
              <a:t>and</a:t>
            </a:r>
            <a:r>
              <a:rPr lang="nl-NL" sz="2400" dirty="0">
                <a:solidFill>
                  <a:schemeClr val="tx1"/>
                </a:solidFill>
                <a:latin typeface="Calibri"/>
                <a:ea typeface="Calibri"/>
              </a:rPr>
              <a:t> </a:t>
            </a:r>
            <a:r>
              <a:rPr lang="nl-NL" sz="2400" dirty="0" err="1">
                <a:solidFill>
                  <a:schemeClr val="tx1"/>
                </a:solidFill>
                <a:latin typeface="Calibri"/>
                <a:ea typeface="Calibri"/>
              </a:rPr>
              <a:t>constituencies</a:t>
            </a:r>
            <a:r>
              <a:rPr lang="nl-NL" sz="2400" dirty="0">
                <a:solidFill>
                  <a:schemeClr val="tx1"/>
                </a:solidFill>
                <a:latin typeface="Calibri"/>
                <a:ea typeface="Calibri"/>
              </a:rPr>
              <a:t> </a:t>
            </a:r>
            <a:r>
              <a:rPr lang="nl-NL" sz="2400" dirty="0" err="1">
                <a:solidFill>
                  <a:schemeClr val="tx1"/>
                </a:solidFill>
                <a:latin typeface="Calibri"/>
                <a:ea typeface="Calibri"/>
              </a:rPr>
              <a:t>for</a:t>
            </a:r>
            <a:r>
              <a:rPr lang="nl-NL" sz="2400" dirty="0">
                <a:solidFill>
                  <a:schemeClr val="tx1"/>
                </a:solidFill>
                <a:latin typeface="Calibri"/>
                <a:ea typeface="Calibri"/>
              </a:rPr>
              <a:t> </a:t>
            </a:r>
            <a:r>
              <a:rPr lang="nl-NL" sz="2400" dirty="0" err="1">
                <a:solidFill>
                  <a:schemeClr val="tx1"/>
                </a:solidFill>
                <a:latin typeface="Calibri"/>
                <a:ea typeface="Calibri"/>
              </a:rPr>
              <a:t>this</a:t>
            </a:r>
            <a:r>
              <a:rPr lang="nl-NL" sz="2400" dirty="0">
                <a:solidFill>
                  <a:schemeClr val="tx1"/>
                </a:solidFill>
                <a:latin typeface="Calibri"/>
                <a:ea typeface="Calibri"/>
              </a:rPr>
              <a:t> design brief.</a:t>
            </a:r>
          </a:p>
          <a:p>
            <a:pPr marL="685800" indent="-571500"/>
            <a:r>
              <a:rPr lang="nl-NL" sz="2400" dirty="0" err="1">
                <a:solidFill>
                  <a:schemeClr val="tx1"/>
                </a:solidFill>
                <a:latin typeface="Calibri"/>
                <a:ea typeface="Calibri"/>
              </a:rPr>
              <a:t>Create</a:t>
            </a:r>
            <a:r>
              <a:rPr lang="nl-NL" sz="2400" dirty="0">
                <a:solidFill>
                  <a:schemeClr val="tx1"/>
                </a:solidFill>
                <a:latin typeface="Calibri"/>
                <a:ea typeface="Calibri"/>
              </a:rPr>
              <a:t> a short plan/</a:t>
            </a:r>
            <a:r>
              <a:rPr lang="nl-NL" sz="2400" dirty="0" err="1">
                <a:solidFill>
                  <a:schemeClr val="tx1"/>
                </a:solidFill>
                <a:latin typeface="Calibri"/>
                <a:ea typeface="Calibri"/>
              </a:rPr>
              <a:t>presentation</a:t>
            </a:r>
            <a:r>
              <a:rPr lang="nl-NL" sz="2400" dirty="0">
                <a:solidFill>
                  <a:schemeClr val="tx1"/>
                </a:solidFill>
                <a:latin typeface="Calibri"/>
                <a:ea typeface="Calibri"/>
              </a:rPr>
              <a:t> </a:t>
            </a:r>
            <a:r>
              <a:rPr lang="nl-NL" sz="2400" dirty="0" err="1">
                <a:solidFill>
                  <a:schemeClr val="tx1"/>
                </a:solidFill>
                <a:latin typeface="Calibri"/>
                <a:ea typeface="Calibri"/>
              </a:rPr>
              <a:t>for</a:t>
            </a:r>
            <a:r>
              <a:rPr lang="nl-NL" sz="2400" dirty="0">
                <a:solidFill>
                  <a:schemeClr val="tx1"/>
                </a:solidFill>
                <a:latin typeface="Calibri"/>
                <a:ea typeface="Calibri"/>
              </a:rPr>
              <a:t> </a:t>
            </a:r>
            <a:r>
              <a:rPr lang="nl-NL" sz="2400" dirty="0" err="1">
                <a:solidFill>
                  <a:schemeClr val="tx1"/>
                </a:solidFill>
                <a:latin typeface="Calibri"/>
                <a:ea typeface="Calibri"/>
              </a:rPr>
              <a:t>how</a:t>
            </a:r>
            <a:r>
              <a:rPr lang="nl-NL" sz="2400" dirty="0">
                <a:solidFill>
                  <a:schemeClr val="tx1"/>
                </a:solidFill>
                <a:latin typeface="Calibri"/>
                <a:ea typeface="Calibri"/>
              </a:rPr>
              <a:t> </a:t>
            </a:r>
            <a:r>
              <a:rPr lang="nl-NL" sz="2400" dirty="0" err="1">
                <a:solidFill>
                  <a:schemeClr val="tx1"/>
                </a:solidFill>
                <a:latin typeface="Calibri"/>
                <a:ea typeface="Calibri"/>
              </a:rPr>
              <a:t>you</a:t>
            </a:r>
            <a:r>
              <a:rPr lang="nl-NL" sz="2400" dirty="0">
                <a:solidFill>
                  <a:schemeClr val="tx1"/>
                </a:solidFill>
                <a:latin typeface="Calibri"/>
                <a:ea typeface="Calibri"/>
              </a:rPr>
              <a:t> </a:t>
            </a:r>
            <a:r>
              <a:rPr lang="nl-NL" sz="2400" dirty="0" err="1">
                <a:solidFill>
                  <a:schemeClr val="tx1"/>
                </a:solidFill>
                <a:latin typeface="Calibri"/>
                <a:ea typeface="Calibri"/>
              </a:rPr>
              <a:t>would</a:t>
            </a:r>
            <a:r>
              <a:rPr lang="nl-NL" sz="2400" dirty="0">
                <a:solidFill>
                  <a:schemeClr val="tx1"/>
                </a:solidFill>
                <a:latin typeface="Calibri"/>
                <a:ea typeface="Calibri"/>
              </a:rPr>
              <a:t> go </a:t>
            </a:r>
            <a:r>
              <a:rPr lang="nl-NL" sz="2400" dirty="0" err="1">
                <a:solidFill>
                  <a:schemeClr val="tx1"/>
                </a:solidFill>
                <a:latin typeface="Calibri"/>
                <a:ea typeface="Calibri"/>
              </a:rPr>
              <a:t>about</a:t>
            </a:r>
            <a:r>
              <a:rPr lang="nl-NL" sz="2400" dirty="0">
                <a:solidFill>
                  <a:schemeClr val="tx1"/>
                </a:solidFill>
                <a:latin typeface="Calibri"/>
                <a:ea typeface="Calibri"/>
              </a:rPr>
              <a:t> </a:t>
            </a:r>
            <a:r>
              <a:rPr lang="nl-NL" sz="2400" dirty="0" err="1">
                <a:solidFill>
                  <a:schemeClr val="tx1"/>
                </a:solidFill>
                <a:latin typeface="Calibri"/>
                <a:ea typeface="Calibri"/>
              </a:rPr>
              <a:t>working</a:t>
            </a:r>
            <a:r>
              <a:rPr lang="nl-NL" sz="2400" dirty="0">
                <a:solidFill>
                  <a:schemeClr val="tx1"/>
                </a:solidFill>
                <a:latin typeface="Calibri"/>
                <a:ea typeface="Calibri"/>
              </a:rPr>
              <a:t> </a:t>
            </a:r>
            <a:r>
              <a:rPr lang="nl-NL" sz="2400" dirty="0" err="1">
                <a:solidFill>
                  <a:schemeClr val="tx1"/>
                </a:solidFill>
                <a:latin typeface="Calibri"/>
                <a:ea typeface="Calibri"/>
              </a:rPr>
              <a:t>further</a:t>
            </a:r>
            <a:r>
              <a:rPr lang="nl-NL" sz="2400" dirty="0">
                <a:solidFill>
                  <a:schemeClr val="tx1"/>
                </a:solidFill>
                <a:latin typeface="Calibri"/>
                <a:ea typeface="Calibri"/>
              </a:rPr>
              <a:t> on </a:t>
            </a:r>
            <a:r>
              <a:rPr lang="nl-NL" sz="2400" dirty="0" err="1">
                <a:solidFill>
                  <a:schemeClr val="tx1"/>
                </a:solidFill>
                <a:latin typeface="Calibri"/>
                <a:ea typeface="Calibri"/>
              </a:rPr>
              <a:t>this</a:t>
            </a:r>
            <a:r>
              <a:rPr lang="nl-NL" sz="2400" dirty="0">
                <a:solidFill>
                  <a:schemeClr val="tx1"/>
                </a:solidFill>
                <a:latin typeface="Calibri"/>
                <a:ea typeface="Calibri"/>
              </a:rPr>
              <a:t> project.</a:t>
            </a:r>
          </a:p>
          <a:p>
            <a:pPr marL="685800" indent="-571500"/>
            <a:r>
              <a:rPr lang="nl-NL" sz="2400" dirty="0">
                <a:solidFill>
                  <a:schemeClr val="tx1"/>
                </a:solidFill>
                <a:latin typeface="Calibri"/>
                <a:ea typeface="Calibri"/>
              </a:rPr>
              <a:t>Be </a:t>
            </a:r>
            <a:r>
              <a:rPr lang="nl-NL" sz="2400" dirty="0" err="1">
                <a:solidFill>
                  <a:schemeClr val="tx1"/>
                </a:solidFill>
                <a:latin typeface="Calibri"/>
                <a:ea typeface="Calibri"/>
              </a:rPr>
              <a:t>specific</a:t>
            </a:r>
            <a:r>
              <a:rPr lang="nl-NL" sz="2400" dirty="0">
                <a:solidFill>
                  <a:schemeClr val="tx1"/>
                </a:solidFill>
                <a:latin typeface="Calibri"/>
                <a:ea typeface="Calibri"/>
              </a:rPr>
              <a:t> on </a:t>
            </a:r>
            <a:r>
              <a:rPr lang="nl-NL" sz="2400" dirty="0" err="1">
                <a:solidFill>
                  <a:schemeClr val="tx1"/>
                </a:solidFill>
                <a:latin typeface="Calibri"/>
                <a:ea typeface="Calibri"/>
              </a:rPr>
              <a:t>the</a:t>
            </a:r>
            <a:r>
              <a:rPr lang="nl-NL" sz="2400" dirty="0">
                <a:solidFill>
                  <a:schemeClr val="tx1"/>
                </a:solidFill>
                <a:latin typeface="Calibri"/>
                <a:ea typeface="Calibri"/>
              </a:rPr>
              <a:t> more-</a:t>
            </a:r>
            <a:r>
              <a:rPr lang="nl-NL" sz="2400" dirty="0" err="1">
                <a:solidFill>
                  <a:schemeClr val="tx1"/>
                </a:solidFill>
                <a:latin typeface="Calibri"/>
                <a:ea typeface="Calibri"/>
              </a:rPr>
              <a:t>than</a:t>
            </a:r>
            <a:r>
              <a:rPr lang="nl-NL" sz="2400" dirty="0">
                <a:solidFill>
                  <a:schemeClr val="tx1"/>
                </a:solidFill>
                <a:latin typeface="Calibri"/>
                <a:ea typeface="Calibri"/>
              </a:rPr>
              <a:t>-</a:t>
            </a:r>
            <a:r>
              <a:rPr lang="nl-NL" sz="2400" dirty="0" err="1">
                <a:solidFill>
                  <a:schemeClr val="tx1"/>
                </a:solidFill>
                <a:latin typeface="Calibri"/>
                <a:ea typeface="Calibri"/>
              </a:rPr>
              <a:t>humans</a:t>
            </a:r>
            <a:r>
              <a:rPr lang="nl-NL" sz="2400" dirty="0">
                <a:solidFill>
                  <a:schemeClr val="tx1"/>
                </a:solidFill>
                <a:latin typeface="Calibri"/>
                <a:ea typeface="Calibri"/>
              </a:rPr>
              <a:t> </a:t>
            </a:r>
            <a:r>
              <a:rPr lang="nl-NL" sz="2400" dirty="0" err="1">
                <a:solidFill>
                  <a:schemeClr val="tx1"/>
                </a:solidFill>
                <a:latin typeface="Calibri"/>
                <a:ea typeface="Calibri"/>
              </a:rPr>
              <a:t>you</a:t>
            </a:r>
            <a:r>
              <a:rPr lang="nl-NL" sz="2400" dirty="0">
                <a:solidFill>
                  <a:schemeClr val="tx1"/>
                </a:solidFill>
                <a:latin typeface="Calibri"/>
                <a:ea typeface="Calibri"/>
              </a:rPr>
              <a:t> </a:t>
            </a:r>
            <a:r>
              <a:rPr lang="nl-NL" sz="2400" dirty="0" err="1">
                <a:solidFill>
                  <a:schemeClr val="tx1"/>
                </a:solidFill>
                <a:latin typeface="Calibri"/>
                <a:ea typeface="Calibri"/>
              </a:rPr>
              <a:t>would</a:t>
            </a:r>
            <a:r>
              <a:rPr lang="nl-NL" sz="2400" dirty="0">
                <a:solidFill>
                  <a:schemeClr val="tx1"/>
                </a:solidFill>
                <a:latin typeface="Calibri"/>
                <a:ea typeface="Calibri"/>
              </a:rPr>
              <a:t> </a:t>
            </a:r>
            <a:r>
              <a:rPr lang="nl-NL" sz="2400" dirty="0" err="1">
                <a:solidFill>
                  <a:schemeClr val="tx1"/>
                </a:solidFill>
                <a:latin typeface="Calibri"/>
                <a:ea typeface="Calibri"/>
              </a:rPr>
              <a:t>consider</a:t>
            </a:r>
            <a:r>
              <a:rPr lang="nl-NL" sz="2400" dirty="0">
                <a:solidFill>
                  <a:schemeClr val="tx1"/>
                </a:solidFill>
                <a:latin typeface="Calibri"/>
                <a:ea typeface="Calibri"/>
              </a:rPr>
              <a:t> </a:t>
            </a:r>
            <a:r>
              <a:rPr lang="nl-NL" sz="2400" dirty="0" err="1">
                <a:solidFill>
                  <a:schemeClr val="tx1"/>
                </a:solidFill>
                <a:latin typeface="Calibri"/>
                <a:ea typeface="Calibri"/>
              </a:rPr>
              <a:t>and</a:t>
            </a:r>
            <a:r>
              <a:rPr lang="nl-NL" sz="2400" dirty="0">
                <a:solidFill>
                  <a:schemeClr val="tx1"/>
                </a:solidFill>
                <a:latin typeface="Calibri"/>
                <a:ea typeface="Calibri"/>
              </a:rPr>
              <a:t> </a:t>
            </a:r>
            <a:r>
              <a:rPr lang="nl-NL" sz="2400" dirty="0" err="1">
                <a:solidFill>
                  <a:schemeClr val="tx1"/>
                </a:solidFill>
                <a:latin typeface="Calibri"/>
                <a:ea typeface="Calibri"/>
              </a:rPr>
              <a:t>involve</a:t>
            </a:r>
            <a:r>
              <a:rPr lang="nl-NL" sz="2400" dirty="0">
                <a:solidFill>
                  <a:schemeClr val="tx1"/>
                </a:solidFill>
                <a:latin typeface="Calibri"/>
                <a:ea typeface="Calibri"/>
              </a:rPr>
              <a:t> in </a:t>
            </a:r>
            <a:r>
              <a:rPr lang="nl-NL" sz="2400" dirty="0" err="1">
                <a:solidFill>
                  <a:schemeClr val="tx1"/>
                </a:solidFill>
                <a:latin typeface="Calibri"/>
                <a:ea typeface="Calibri"/>
              </a:rPr>
              <a:t>the</a:t>
            </a:r>
            <a:r>
              <a:rPr lang="nl-NL" sz="2400" dirty="0">
                <a:solidFill>
                  <a:schemeClr val="tx1"/>
                </a:solidFill>
                <a:latin typeface="Calibri"/>
                <a:ea typeface="Calibri"/>
              </a:rPr>
              <a:t> design </a:t>
            </a:r>
            <a:r>
              <a:rPr lang="nl-NL" sz="2400" dirty="0" err="1">
                <a:solidFill>
                  <a:schemeClr val="tx1"/>
                </a:solidFill>
                <a:latin typeface="Calibri"/>
                <a:ea typeface="Calibri"/>
              </a:rPr>
              <a:t>and</a:t>
            </a:r>
            <a:r>
              <a:rPr lang="nl-NL" sz="2400" dirty="0">
                <a:solidFill>
                  <a:schemeClr val="tx1"/>
                </a:solidFill>
                <a:latin typeface="Calibri"/>
                <a:ea typeface="Calibri"/>
              </a:rPr>
              <a:t> </a:t>
            </a:r>
            <a:r>
              <a:rPr lang="nl-NL" sz="2400" dirty="0" err="1">
                <a:solidFill>
                  <a:schemeClr val="tx1"/>
                </a:solidFill>
                <a:latin typeface="Calibri"/>
                <a:ea typeface="Calibri"/>
              </a:rPr>
              <a:t>how</a:t>
            </a:r>
            <a:r>
              <a:rPr lang="nl-NL" sz="2400" dirty="0">
                <a:solidFill>
                  <a:schemeClr val="tx1"/>
                </a:solidFill>
                <a:latin typeface="Calibri"/>
                <a:ea typeface="Calibri"/>
              </a:rPr>
              <a:t>.</a:t>
            </a:r>
          </a:p>
          <a:p>
            <a:pPr marL="685800" indent="-571500"/>
            <a:r>
              <a:rPr lang="nl-NL" sz="2400" dirty="0" err="1">
                <a:solidFill>
                  <a:schemeClr val="tx1"/>
                </a:solidFill>
                <a:latin typeface="Calibri"/>
                <a:ea typeface="Calibri"/>
              </a:rPr>
              <a:t>Work</a:t>
            </a:r>
            <a:r>
              <a:rPr lang="nl-NL" sz="2400" dirty="0">
                <a:solidFill>
                  <a:schemeClr val="tx1"/>
                </a:solidFill>
                <a:latin typeface="Calibri"/>
                <a:ea typeface="Calibri"/>
              </a:rPr>
              <a:t> in </a:t>
            </a:r>
            <a:r>
              <a:rPr lang="nl-NL" sz="2400" dirty="0" err="1">
                <a:solidFill>
                  <a:schemeClr val="tx1"/>
                </a:solidFill>
                <a:latin typeface="Calibri"/>
                <a:ea typeface="Calibri"/>
              </a:rPr>
              <a:t>groups</a:t>
            </a:r>
            <a:r>
              <a:rPr lang="nl-NL" sz="2400" dirty="0">
                <a:solidFill>
                  <a:schemeClr val="tx1"/>
                </a:solidFill>
                <a:latin typeface="Calibri"/>
                <a:ea typeface="Calibri"/>
              </a:rPr>
              <a:t> </a:t>
            </a:r>
            <a:r>
              <a:rPr lang="nl-NL" sz="2400" dirty="0" err="1">
                <a:solidFill>
                  <a:schemeClr val="tx1"/>
                </a:solidFill>
                <a:latin typeface="Calibri"/>
                <a:ea typeface="Calibri"/>
              </a:rPr>
              <a:t>for</a:t>
            </a:r>
            <a:r>
              <a:rPr lang="nl-NL" sz="2400" dirty="0">
                <a:solidFill>
                  <a:schemeClr val="tx1"/>
                </a:solidFill>
                <a:latin typeface="Calibri"/>
                <a:ea typeface="Calibri"/>
              </a:rPr>
              <a:t> 60 minutes, </a:t>
            </a:r>
            <a:r>
              <a:rPr lang="nl-NL" sz="2400" dirty="0" err="1">
                <a:solidFill>
                  <a:schemeClr val="tx1"/>
                </a:solidFill>
                <a:latin typeface="Calibri"/>
                <a:ea typeface="Calibri"/>
              </a:rPr>
              <a:t>after</a:t>
            </a:r>
            <a:r>
              <a:rPr lang="nl-NL" sz="2400" dirty="0">
                <a:solidFill>
                  <a:schemeClr val="tx1"/>
                </a:solidFill>
                <a:latin typeface="Calibri"/>
                <a:ea typeface="Calibri"/>
              </a:rPr>
              <a:t> </a:t>
            </a:r>
            <a:r>
              <a:rPr lang="nl-NL" sz="2400" dirty="0" err="1">
                <a:solidFill>
                  <a:schemeClr val="tx1"/>
                </a:solidFill>
                <a:latin typeface="Calibri"/>
                <a:ea typeface="Calibri"/>
              </a:rPr>
              <a:t>which</a:t>
            </a:r>
            <a:r>
              <a:rPr lang="nl-NL" sz="2400" dirty="0">
                <a:solidFill>
                  <a:schemeClr val="tx1"/>
                </a:solidFill>
                <a:latin typeface="Calibri"/>
                <a:ea typeface="Calibri"/>
              </a:rPr>
              <a:t> </a:t>
            </a:r>
            <a:r>
              <a:rPr lang="nl-NL" sz="2400" dirty="0" err="1">
                <a:solidFill>
                  <a:schemeClr val="tx1"/>
                </a:solidFill>
                <a:latin typeface="Calibri"/>
                <a:ea typeface="Calibri"/>
              </a:rPr>
              <a:t>you</a:t>
            </a:r>
            <a:r>
              <a:rPr lang="nl-NL" sz="2400" dirty="0">
                <a:solidFill>
                  <a:schemeClr val="tx1"/>
                </a:solidFill>
                <a:latin typeface="Calibri"/>
                <a:ea typeface="Calibri"/>
              </a:rPr>
              <a:t> </a:t>
            </a:r>
            <a:r>
              <a:rPr lang="nl-NL" sz="2400" dirty="0" err="1">
                <a:solidFill>
                  <a:schemeClr val="tx1"/>
                </a:solidFill>
                <a:latin typeface="Calibri"/>
                <a:ea typeface="Calibri"/>
              </a:rPr>
              <a:t>will</a:t>
            </a:r>
            <a:r>
              <a:rPr lang="nl-NL" sz="2400" dirty="0">
                <a:solidFill>
                  <a:schemeClr val="tx1"/>
                </a:solidFill>
                <a:latin typeface="Calibri"/>
                <a:ea typeface="Calibri"/>
              </a:rPr>
              <a:t> </a:t>
            </a:r>
            <a:r>
              <a:rPr lang="nl-NL" sz="2400" dirty="0" err="1">
                <a:solidFill>
                  <a:schemeClr val="tx1"/>
                </a:solidFill>
                <a:latin typeface="Calibri"/>
                <a:ea typeface="Calibri"/>
              </a:rPr>
              <a:t>be</a:t>
            </a:r>
            <a:r>
              <a:rPr lang="nl-NL" sz="2400" dirty="0">
                <a:solidFill>
                  <a:schemeClr val="tx1"/>
                </a:solidFill>
                <a:latin typeface="Calibri"/>
                <a:ea typeface="Calibri"/>
              </a:rPr>
              <a:t> </a:t>
            </a:r>
            <a:r>
              <a:rPr lang="nl-NL" sz="2400" dirty="0" err="1">
                <a:solidFill>
                  <a:schemeClr val="tx1"/>
                </a:solidFill>
                <a:latin typeface="Calibri"/>
                <a:ea typeface="Calibri"/>
              </a:rPr>
              <a:t>asked</a:t>
            </a:r>
            <a:r>
              <a:rPr lang="nl-NL" sz="2400" dirty="0">
                <a:solidFill>
                  <a:schemeClr val="tx1"/>
                </a:solidFill>
                <a:latin typeface="Calibri"/>
                <a:ea typeface="Calibri"/>
              </a:rPr>
              <a:t> </a:t>
            </a:r>
            <a:r>
              <a:rPr lang="nl-NL" sz="2400" dirty="0" err="1">
                <a:solidFill>
                  <a:schemeClr val="tx1"/>
                </a:solidFill>
                <a:latin typeface="Calibri"/>
                <a:ea typeface="Calibri"/>
              </a:rPr>
              <a:t>to</a:t>
            </a:r>
            <a:r>
              <a:rPr lang="nl-NL" sz="2400" dirty="0">
                <a:solidFill>
                  <a:schemeClr val="tx1"/>
                </a:solidFill>
                <a:latin typeface="Calibri"/>
                <a:ea typeface="Calibri"/>
              </a:rPr>
              <a:t> present </a:t>
            </a:r>
            <a:r>
              <a:rPr lang="nl-NL" sz="2400" dirty="0" err="1">
                <a:solidFill>
                  <a:schemeClr val="tx1"/>
                </a:solidFill>
                <a:latin typeface="Calibri"/>
                <a:ea typeface="Calibri"/>
              </a:rPr>
              <a:t>your</a:t>
            </a:r>
            <a:r>
              <a:rPr lang="nl-NL" sz="2400" dirty="0">
                <a:solidFill>
                  <a:schemeClr val="tx1"/>
                </a:solidFill>
                <a:latin typeface="Calibri"/>
                <a:ea typeface="Calibri"/>
              </a:rPr>
              <a:t> plan </a:t>
            </a:r>
            <a:r>
              <a:rPr lang="nl-NL" sz="2400" dirty="0" err="1">
                <a:solidFill>
                  <a:schemeClr val="tx1"/>
                </a:solidFill>
                <a:latin typeface="Calibri"/>
                <a:ea typeface="Calibri"/>
              </a:rPr>
              <a:t>for</a:t>
            </a:r>
            <a:r>
              <a:rPr lang="nl-NL" sz="2400" dirty="0">
                <a:solidFill>
                  <a:schemeClr val="tx1"/>
                </a:solidFill>
                <a:latin typeface="Calibri"/>
                <a:ea typeface="Calibri"/>
              </a:rPr>
              <a:t> 5 minutes.</a:t>
            </a:r>
          </a:p>
          <a:p>
            <a:pPr marL="114300" indent="0">
              <a:buNone/>
            </a:pPr>
            <a:endParaRPr lang="en-US" sz="2400">
              <a:solidFill>
                <a:schemeClr val="tx1"/>
              </a:solidFill>
              <a:latin typeface="Calibri"/>
              <a:ea typeface="Calibri"/>
              <a:cs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0DF64889-0E4D-CDBD-01A8-C85C657A0043}"/>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813257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Bildobjekt 4" descr="En bild som visar Färggrann, konst, siluett&#10;&#10;Automatiskt genererad beskrivning">
            <a:extLst>
              <a:ext uri="{FF2B5EF4-FFF2-40B4-BE49-F238E27FC236}">
                <a16:creationId xmlns:a16="http://schemas.microsoft.com/office/drawing/2014/main" id="{74CF4F63-5982-547C-613F-52608AAD8EE9}"/>
              </a:ext>
            </a:extLst>
          </p:cNvPr>
          <p:cNvPicPr>
            <a:picLocks noChangeAspect="1"/>
          </p:cNvPicPr>
          <p:nvPr/>
        </p:nvPicPr>
        <p:blipFill>
          <a:blip r:embed="rId3"/>
          <a:stretch>
            <a:fillRect/>
          </a:stretch>
        </p:blipFill>
        <p:spPr>
          <a:xfrm>
            <a:off x="10375846" y="123664"/>
            <a:ext cx="1506392" cy="386604"/>
          </a:xfrm>
          <a:prstGeom prst="rect">
            <a:avLst/>
          </a:prstGeom>
        </p:spPr>
      </p:pic>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803753" y="1057810"/>
            <a:ext cx="10860113" cy="4351200"/>
          </a:xfrm>
        </p:spPr>
        <p:txBody>
          <a:bodyPr/>
          <a:lstStyle/>
          <a:p>
            <a:pPr marL="114300" indent="0">
              <a:buNone/>
            </a:pPr>
            <a:r>
              <a:rPr lang="en-GB" sz="3600" dirty="0">
                <a:solidFill>
                  <a:schemeClr val="tx1"/>
                </a:solidFill>
                <a:latin typeface="Calibri"/>
                <a:cs typeface="Calibri"/>
              </a:rPr>
              <a:t>References</a:t>
            </a:r>
            <a:endParaRPr lang="en-GB" sz="3600" dirty="0">
              <a:solidFill>
                <a:schemeClr val="tx1"/>
              </a:solidFill>
              <a:latin typeface="Calibri" panose="020F0502020204030204" pitchFamily="34" charset="0"/>
              <a:cs typeface="Calibri" panose="020F0502020204030204" pitchFamily="34" charset="0"/>
            </a:endParaRPr>
          </a:p>
          <a:p>
            <a:pPr marL="114300" indent="0">
              <a:buNone/>
            </a:pPr>
            <a:endParaRPr lang="en-GB" sz="1400">
              <a:solidFill>
                <a:schemeClr val="tx1"/>
              </a:solidFill>
              <a:latin typeface="Calibri"/>
              <a:ea typeface="Calibri"/>
              <a:cs typeface="Calibri"/>
            </a:endParaRPr>
          </a:p>
          <a:p>
            <a:pPr marL="114300" indent="0">
              <a:buNone/>
            </a:pPr>
            <a:r>
              <a:rPr lang="en-US" sz="1400" dirty="0">
                <a:solidFill>
                  <a:schemeClr val="tx1"/>
                </a:solidFill>
                <a:latin typeface="Calibri"/>
              </a:rPr>
              <a:t>Cresswell, Kathrin. M.; Worth, Allison; Sheik, Aziz. (2010). Actor-Network Theory and its role in understanding the implementation of information technology developments in healthcare. </a:t>
            </a:r>
            <a:r>
              <a:rPr lang="en-US" sz="1400" i="1" dirty="0">
                <a:solidFill>
                  <a:schemeClr val="tx1"/>
                </a:solidFill>
                <a:latin typeface="Calibri"/>
              </a:rPr>
              <a:t>BMC medical informatics and decision making</a:t>
            </a:r>
            <a:r>
              <a:rPr lang="en-US" sz="1400" dirty="0">
                <a:solidFill>
                  <a:schemeClr val="tx1"/>
                </a:solidFill>
                <a:latin typeface="Calibri"/>
              </a:rPr>
              <a:t>, 10(1), 1–11.</a:t>
            </a:r>
            <a:endParaRPr lang="en-US" sz="1400" dirty="0">
              <a:solidFill>
                <a:schemeClr val="tx1"/>
              </a:solidFill>
              <a:latin typeface="Calibri"/>
              <a:ea typeface="Calibri"/>
              <a:cs typeface="Calibri"/>
            </a:endParaRPr>
          </a:p>
          <a:p>
            <a:pPr marL="114300" indent="0">
              <a:buNone/>
            </a:pPr>
            <a:r>
              <a:rPr lang="en-US" sz="1400" dirty="0">
                <a:solidFill>
                  <a:schemeClr val="tx1"/>
                </a:solidFill>
                <a:latin typeface="Calibri"/>
              </a:rPr>
              <a:t>British Design Council. (2005). </a:t>
            </a:r>
            <a:r>
              <a:rPr lang="en-US" sz="1400" i="1" dirty="0">
                <a:solidFill>
                  <a:schemeClr val="tx1"/>
                </a:solidFill>
                <a:latin typeface="Calibri"/>
              </a:rPr>
              <a:t>The Double Diamond.</a:t>
            </a:r>
            <a:r>
              <a:rPr lang="en-US" sz="1400" dirty="0">
                <a:solidFill>
                  <a:schemeClr val="tx1"/>
                </a:solidFill>
                <a:latin typeface="Calibri"/>
              </a:rPr>
              <a:t> </a:t>
            </a:r>
            <a:r>
              <a:rPr lang="en-US" sz="1400" dirty="0">
                <a:solidFill>
                  <a:schemeClr val="tx1"/>
                </a:solidFill>
                <a:latin typeface="Calibri"/>
                <a:hlinkClick r:id="rId4">
                  <a:extLst>
                    <a:ext uri="{A12FA001-AC4F-418D-AE19-62706E023703}">
                      <ahyp:hlinkClr xmlns:ahyp="http://schemas.microsoft.com/office/drawing/2018/hyperlinkcolor" val="tx"/>
                    </a:ext>
                  </a:extLst>
                </a:hlinkClick>
              </a:rPr>
              <a:t>https://www.designcouncil.org.uk/our-resources/the-double-diamond/</a:t>
            </a:r>
            <a:endParaRPr lang="nl-NL" sz="1400" dirty="0">
              <a:solidFill>
                <a:schemeClr val="tx1"/>
              </a:solidFill>
              <a:latin typeface="Calibri"/>
            </a:endParaRPr>
          </a:p>
          <a:p>
            <a:pPr marL="114300" indent="0">
              <a:buNone/>
            </a:pPr>
            <a:r>
              <a:rPr lang="en-US" sz="1400" dirty="0">
                <a:solidFill>
                  <a:schemeClr val="tx1"/>
                </a:solidFill>
                <a:latin typeface="Calibri"/>
              </a:rPr>
              <a:t>Escobar, Arturo. (2018) </a:t>
            </a:r>
            <a:r>
              <a:rPr lang="en-US" sz="1400" i="1" dirty="0">
                <a:solidFill>
                  <a:schemeClr val="tx1"/>
                </a:solidFill>
                <a:latin typeface="Calibri"/>
              </a:rPr>
              <a:t>Designs for the Pluriverse: Radical Interdependence, Autonomy, and the Making of Worlds</a:t>
            </a:r>
            <a:r>
              <a:rPr lang="en-US" sz="1400" dirty="0">
                <a:solidFill>
                  <a:schemeClr val="tx1"/>
                </a:solidFill>
                <a:latin typeface="Calibri"/>
              </a:rPr>
              <a:t>. Duke University Press. </a:t>
            </a:r>
            <a:endParaRPr lang="nl-NL" sz="1400" dirty="0">
              <a:solidFill>
                <a:schemeClr val="tx1"/>
              </a:solidFill>
              <a:latin typeface="Calibri"/>
            </a:endParaRPr>
          </a:p>
          <a:p>
            <a:pPr marL="114300" indent="0">
              <a:buNone/>
            </a:pPr>
            <a:r>
              <a:rPr lang="en-US" sz="1400" dirty="0" err="1">
                <a:solidFill>
                  <a:schemeClr val="tx1"/>
                </a:solidFill>
                <a:latin typeface="Calibri"/>
              </a:rPr>
              <a:t>Giaccardi</a:t>
            </a:r>
            <a:r>
              <a:rPr lang="en-US" sz="1400" dirty="0">
                <a:solidFill>
                  <a:schemeClr val="tx1"/>
                </a:solidFill>
                <a:latin typeface="Calibri"/>
              </a:rPr>
              <a:t>, Elisa; </a:t>
            </a:r>
            <a:r>
              <a:rPr lang="en-US" sz="1400" dirty="0" err="1">
                <a:solidFill>
                  <a:schemeClr val="tx1"/>
                </a:solidFill>
                <a:latin typeface="Calibri"/>
              </a:rPr>
              <a:t>Redström</a:t>
            </a:r>
            <a:r>
              <a:rPr lang="en-US" sz="1400" dirty="0">
                <a:solidFill>
                  <a:schemeClr val="tx1"/>
                </a:solidFill>
                <a:latin typeface="Calibri"/>
              </a:rPr>
              <a:t>,  Johan; and </a:t>
            </a:r>
            <a:r>
              <a:rPr lang="en-US" sz="1400" dirty="0" err="1">
                <a:solidFill>
                  <a:schemeClr val="tx1"/>
                </a:solidFill>
                <a:latin typeface="Calibri"/>
              </a:rPr>
              <a:t>Nicenboim</a:t>
            </a:r>
            <a:r>
              <a:rPr lang="en-US" sz="1400" dirty="0">
                <a:solidFill>
                  <a:schemeClr val="tx1"/>
                </a:solidFill>
                <a:latin typeface="Calibri"/>
              </a:rPr>
              <a:t>, Iohanna (2024). The making(s) of more-than-human design: introduction to the special issue on more-than-human design and HCI. Human–Computer Interaction, 1–16. </a:t>
            </a:r>
            <a:r>
              <a:rPr lang="en-US" sz="1400" dirty="0">
                <a:solidFill>
                  <a:schemeClr val="tx1"/>
                </a:solidFill>
                <a:latin typeface="Calibri"/>
                <a:hlinkClick r:id="rId5">
                  <a:extLst>
                    <a:ext uri="{A12FA001-AC4F-418D-AE19-62706E023703}">
                      <ahyp:hlinkClr xmlns:ahyp="http://schemas.microsoft.com/office/drawing/2018/hyperlinkcolor" val="tx"/>
                    </a:ext>
                  </a:extLst>
                </a:hlinkClick>
              </a:rPr>
              <a:t>https://doi.org/10.1080/07370024.2024.2353357</a:t>
            </a:r>
            <a:r>
              <a:rPr lang="en-US" sz="1400" dirty="0">
                <a:solidFill>
                  <a:schemeClr val="tx1"/>
                </a:solidFill>
                <a:latin typeface="Calibri"/>
              </a:rPr>
              <a:t> </a:t>
            </a:r>
            <a:endParaRPr lang="nl-NL" sz="1400" dirty="0">
              <a:solidFill>
                <a:schemeClr val="tx1"/>
              </a:solidFill>
              <a:latin typeface="Calibri"/>
            </a:endParaRPr>
          </a:p>
          <a:p>
            <a:pPr marL="114300" indent="0">
              <a:buNone/>
            </a:pPr>
            <a:r>
              <a:rPr lang="en-US" sz="1400" dirty="0">
                <a:solidFill>
                  <a:schemeClr val="tx1"/>
                </a:solidFill>
                <a:latin typeface="Calibri"/>
              </a:rPr>
              <a:t>Latour, Bruno. (2005).</a:t>
            </a:r>
            <a:r>
              <a:rPr lang="en-US" sz="1400" i="1" dirty="0">
                <a:solidFill>
                  <a:schemeClr val="tx1"/>
                </a:solidFill>
                <a:latin typeface="Calibri"/>
              </a:rPr>
              <a:t> Re-assembling the social – an introduction to actor-network theory</a:t>
            </a:r>
            <a:r>
              <a:rPr lang="en-US" sz="1400" dirty="0">
                <a:solidFill>
                  <a:schemeClr val="tx1"/>
                </a:solidFill>
                <a:latin typeface="Calibri"/>
              </a:rPr>
              <a:t>. Oxford University Press. </a:t>
            </a:r>
            <a:endParaRPr lang="en-US" sz="1400" dirty="0">
              <a:solidFill>
                <a:schemeClr val="tx1"/>
              </a:solidFill>
              <a:latin typeface="Calibri"/>
              <a:hlinkClick r:id="" action="ppaction://noaction">
                <a:extLst>
                  <a:ext uri="{A12FA001-AC4F-418D-AE19-62706E023703}">
                    <ahyp:hlinkClr xmlns:ahyp="http://schemas.microsoft.com/office/drawing/2018/hyperlinkcolor" val="tx"/>
                  </a:ext>
                </a:extLst>
              </a:hlinkClick>
            </a:endParaRPr>
          </a:p>
          <a:p>
            <a:pPr marL="114300" indent="0">
              <a:buNone/>
            </a:pPr>
            <a:r>
              <a:rPr lang="en-US" sz="1400" dirty="0">
                <a:solidFill>
                  <a:schemeClr val="tx1"/>
                </a:solidFill>
                <a:latin typeface="Calibri"/>
              </a:rPr>
              <a:t>Lent, Jeremy. 2017. The Patterning Instinct: A Cultural History of Hu. </a:t>
            </a:r>
            <a:r>
              <a:rPr lang="en-US" sz="1400" dirty="0" err="1">
                <a:solidFill>
                  <a:schemeClr val="tx1"/>
                </a:solidFill>
                <a:latin typeface="Calibri"/>
              </a:rPr>
              <a:t>Promotheus</a:t>
            </a:r>
            <a:r>
              <a:rPr lang="en-US" sz="1400" dirty="0">
                <a:solidFill>
                  <a:schemeClr val="tx1"/>
                </a:solidFill>
                <a:latin typeface="Calibri"/>
              </a:rPr>
              <a:t> </a:t>
            </a:r>
            <a:r>
              <a:rPr lang="en-US" sz="1400" dirty="0" err="1">
                <a:solidFill>
                  <a:schemeClr val="tx1"/>
                </a:solidFill>
                <a:latin typeface="Calibri"/>
              </a:rPr>
              <a:t>Books.Riley</a:t>
            </a:r>
            <a:r>
              <a:rPr lang="en-US" sz="1400" dirty="0">
                <a:solidFill>
                  <a:schemeClr val="tx1"/>
                </a:solidFill>
                <a:latin typeface="Calibri"/>
              </a:rPr>
              <a:t>, Kathryn, and Peta White. “‘Attuning-with’, affect, and assemblages of relations in a transdisciplinary environmental education.” Australian Journal of Environmental Education 35(3) (2019): 262–272. </a:t>
            </a:r>
            <a:r>
              <a:rPr lang="nl-NL" sz="1400" dirty="0">
                <a:solidFill>
                  <a:schemeClr val="tx1"/>
                </a:solidFill>
                <a:latin typeface="Calibri"/>
                <a:hlinkClick r:id="rId6">
                  <a:extLst>
                    <a:ext uri="{A12FA001-AC4F-418D-AE19-62706E023703}">
                      <ahyp:hlinkClr xmlns:ahyp="http://schemas.microsoft.com/office/drawing/2018/hyperlinkcolor" val="tx"/>
                    </a:ext>
                  </a:extLst>
                </a:hlinkClick>
              </a:rPr>
              <a:t>https://doi.org/10.1017/aee.2019.30</a:t>
            </a:r>
            <a:endParaRPr lang="en-US" sz="1400" dirty="0">
              <a:solidFill>
                <a:schemeClr val="tx1"/>
              </a:solidFill>
              <a:latin typeface="Calibri"/>
              <a:hlinkClick r:id="rId6">
                <a:extLst>
                  <a:ext uri="{A12FA001-AC4F-418D-AE19-62706E023703}">
                    <ahyp:hlinkClr xmlns:ahyp="http://schemas.microsoft.com/office/drawing/2018/hyperlinkcolor" val="tx"/>
                  </a:ext>
                </a:extLst>
              </a:hlinkClick>
            </a:endParaRPr>
          </a:p>
          <a:p>
            <a:pPr marL="114300" indent="0">
              <a:buNone/>
            </a:pPr>
            <a:r>
              <a:rPr lang="en-US" sz="1400" dirty="0">
                <a:solidFill>
                  <a:schemeClr val="tx1"/>
                </a:solidFill>
                <a:latin typeface="Calibri"/>
              </a:rPr>
              <a:t>Riley, Kathryn; and White, Peta. (2019). "Attuning-with", affect, and assemblages of relations in a transdisciplinary environmental education. </a:t>
            </a:r>
            <a:r>
              <a:rPr lang="en-US" sz="1400" i="1" dirty="0">
                <a:solidFill>
                  <a:schemeClr val="tx1"/>
                </a:solidFill>
                <a:latin typeface="Calibri"/>
              </a:rPr>
              <a:t>Australian Journal of Environmental Education, </a:t>
            </a:r>
            <a:r>
              <a:rPr lang="en-US" sz="1400" dirty="0">
                <a:solidFill>
                  <a:schemeClr val="tx1"/>
                </a:solidFill>
                <a:latin typeface="Calibri"/>
              </a:rPr>
              <a:t>35(3), 262–272. </a:t>
            </a:r>
            <a:r>
              <a:rPr lang="en-US" sz="1400" dirty="0">
                <a:solidFill>
                  <a:schemeClr val="tx1"/>
                </a:solidFill>
                <a:latin typeface="Calibri"/>
                <a:hlinkClick r:id="rId6">
                  <a:extLst>
                    <a:ext uri="{A12FA001-AC4F-418D-AE19-62706E023703}">
                      <ahyp:hlinkClr xmlns:ahyp="http://schemas.microsoft.com/office/drawing/2018/hyperlinkcolor" val="tx"/>
                    </a:ext>
                  </a:extLst>
                </a:hlinkClick>
              </a:rPr>
              <a:t>https://doi.org/10.1017/aee.2019.30</a:t>
            </a:r>
            <a:r>
              <a:rPr lang="en-US" sz="1400" dirty="0">
                <a:solidFill>
                  <a:schemeClr val="tx1"/>
                </a:solidFill>
                <a:latin typeface="Calibri"/>
              </a:rPr>
              <a:t>. </a:t>
            </a:r>
            <a:endParaRPr lang="en-US" sz="1400" dirty="0">
              <a:solidFill>
                <a:schemeClr val="tx1"/>
              </a:solidFill>
              <a:latin typeface="Calibri"/>
              <a:hlinkClick r:id="" action="ppaction://noaction">
                <a:extLst>
                  <a:ext uri="{A12FA001-AC4F-418D-AE19-62706E023703}">
                    <ahyp:hlinkClr xmlns:ahyp="http://schemas.microsoft.com/office/drawing/2018/hyperlinkcolor" val="tx"/>
                  </a:ext>
                </a:extLst>
              </a:hlinkClick>
            </a:endParaRPr>
          </a:p>
          <a:p>
            <a:pPr marL="114300" indent="0">
              <a:buNone/>
            </a:pPr>
            <a:r>
              <a:rPr lang="en-US" sz="1400" dirty="0">
                <a:solidFill>
                  <a:schemeClr val="tx1"/>
                </a:solidFill>
                <a:latin typeface="Calibri"/>
              </a:rPr>
              <a:t>Wakkary, Ron. (2021). </a:t>
            </a:r>
            <a:r>
              <a:rPr lang="en-US" sz="1400" i="1" dirty="0">
                <a:solidFill>
                  <a:schemeClr val="tx1"/>
                </a:solidFill>
                <a:latin typeface="Calibri"/>
              </a:rPr>
              <a:t>Things we could design for more-than-human-centered worlds</a:t>
            </a:r>
            <a:r>
              <a:rPr lang="en-US" sz="1400" dirty="0">
                <a:solidFill>
                  <a:schemeClr val="tx1"/>
                </a:solidFill>
                <a:latin typeface="Calibri"/>
              </a:rPr>
              <a:t>. The MIT Press. </a:t>
            </a:r>
          </a:p>
          <a:p>
            <a:pPr marL="114300" indent="0">
              <a:buNone/>
            </a:pPr>
            <a:r>
              <a:rPr lang="en-US" sz="1400" dirty="0">
                <a:solidFill>
                  <a:schemeClr val="tx1"/>
                </a:solidFill>
                <a:latin typeface="Calibri"/>
              </a:rPr>
              <a:t>Wilson, Shawn. (2008). </a:t>
            </a:r>
            <a:r>
              <a:rPr lang="en-US" sz="1400" i="1" dirty="0">
                <a:solidFill>
                  <a:schemeClr val="tx1"/>
                </a:solidFill>
                <a:latin typeface="Calibri"/>
              </a:rPr>
              <a:t>Research is ceremony – indigenous research methods</a:t>
            </a:r>
            <a:r>
              <a:rPr lang="en-US" sz="1400" dirty="0">
                <a:solidFill>
                  <a:schemeClr val="tx1"/>
                </a:solidFill>
                <a:latin typeface="Calibri"/>
              </a:rPr>
              <a:t>. Fernwood publishing. </a:t>
            </a:r>
            <a:endParaRPr lang="nl-NL" sz="1400" dirty="0">
              <a:solidFill>
                <a:schemeClr val="tx1"/>
              </a:solidFill>
              <a:latin typeface="Calibri"/>
            </a:endParaRPr>
          </a:p>
          <a:p>
            <a:endParaRPr lang="en-US" sz="1400">
              <a:solidFill>
                <a:schemeClr val="tx1"/>
              </a:solidFill>
              <a:latin typeface="Calibri"/>
            </a:endParaRPr>
          </a:p>
        </p:txBody>
      </p:sp>
    </p:spTree>
    <p:extLst>
      <p:ext uri="{BB962C8B-B14F-4D97-AF65-F5344CB8AC3E}">
        <p14:creationId xmlns:p14="http://schemas.microsoft.com/office/powerpoint/2010/main" val="3115628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72575" y="1699612"/>
            <a:ext cx="116205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767875" y="1028247"/>
            <a:ext cx="10960100" cy="4351200"/>
          </a:xfrm>
        </p:spPr>
        <p:txBody>
          <a:bodyPr/>
          <a:lstStyle/>
          <a:p>
            <a:pPr marL="114300" indent="0">
              <a:lnSpc>
                <a:spcPct val="100000"/>
              </a:lnSpc>
              <a:buNone/>
            </a:pPr>
            <a:endParaRPr lang="sv-SE">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sv-SE" b="0" i="0">
              <a:solidFill>
                <a:schemeClr val="tx1"/>
              </a:solidFill>
              <a:effectLst/>
              <a:latin typeface="Calibri" panose="020F0502020204030204" pitchFamily="34" charset="0"/>
              <a:cs typeface="Calibri" panose="020F0502020204030204" pitchFamily="34" charset="0"/>
            </a:endParaRPr>
          </a:p>
          <a:p>
            <a:pPr marL="114300" indent="0">
              <a:lnSpc>
                <a:spcPct val="100000"/>
              </a:lnSpc>
              <a:buNone/>
            </a:pPr>
            <a:r>
              <a:rPr lang="sv-SE" b="0" i="0" err="1">
                <a:solidFill>
                  <a:schemeClr val="tx1"/>
                </a:solidFill>
                <a:effectLst/>
                <a:latin typeface="Calibri"/>
                <a:cs typeface="Calibri"/>
              </a:rPr>
              <a:t>This</a:t>
            </a:r>
            <a:r>
              <a:rPr lang="sv-SE" b="0" i="0">
                <a:solidFill>
                  <a:schemeClr val="tx1"/>
                </a:solidFill>
                <a:effectLst/>
                <a:latin typeface="Calibri"/>
                <a:cs typeface="Calibri"/>
              </a:rPr>
              <a:t> </a:t>
            </a:r>
            <a:r>
              <a:rPr lang="sv-SE" b="0" i="0" err="1">
                <a:solidFill>
                  <a:schemeClr val="tx1"/>
                </a:solidFill>
                <a:effectLst/>
                <a:latin typeface="Calibri"/>
                <a:cs typeface="Calibri"/>
              </a:rPr>
              <a:t>teaching</a:t>
            </a:r>
            <a:r>
              <a:rPr lang="sv-SE" b="0" i="0">
                <a:solidFill>
                  <a:schemeClr val="tx1"/>
                </a:solidFill>
                <a:effectLst/>
                <a:latin typeface="Calibri"/>
                <a:cs typeface="Calibri"/>
              </a:rPr>
              <a:t> </a:t>
            </a:r>
            <a:r>
              <a:rPr lang="sv-SE" b="0" i="0" err="1">
                <a:solidFill>
                  <a:schemeClr val="tx1"/>
                </a:solidFill>
                <a:effectLst/>
                <a:latin typeface="Calibri"/>
                <a:cs typeface="Calibri"/>
              </a:rPr>
              <a:t>activity</a:t>
            </a:r>
            <a:r>
              <a:rPr lang="sv-SE">
                <a:solidFill>
                  <a:schemeClr val="tx1"/>
                </a:solidFill>
                <a:latin typeface="Calibri"/>
                <a:cs typeface="Calibri"/>
              </a:rPr>
              <a:t> </a:t>
            </a:r>
            <a:r>
              <a:rPr lang="sv-SE" err="1">
                <a:solidFill>
                  <a:schemeClr val="tx1"/>
                </a:solidFill>
                <a:latin typeface="Calibri"/>
                <a:cs typeface="Calibri"/>
              </a:rPr>
              <a:t>was</a:t>
            </a:r>
            <a:r>
              <a:rPr lang="sv-SE">
                <a:solidFill>
                  <a:schemeClr val="tx1"/>
                </a:solidFill>
                <a:latin typeface="Calibri"/>
                <a:cs typeface="Calibri"/>
              </a:rPr>
              <a:t> </a:t>
            </a:r>
            <a:r>
              <a:rPr lang="sv-SE" err="1">
                <a:solidFill>
                  <a:schemeClr val="tx1"/>
                </a:solidFill>
                <a:latin typeface="Calibri"/>
                <a:cs typeface="Calibri"/>
              </a:rPr>
              <a:t>developed</a:t>
            </a:r>
            <a:r>
              <a:rPr lang="sv-SE">
                <a:solidFill>
                  <a:schemeClr val="tx1"/>
                </a:solidFill>
                <a:latin typeface="Calibri"/>
                <a:cs typeface="Calibri"/>
              </a:rPr>
              <a:t> as part </a:t>
            </a:r>
            <a:r>
              <a:rPr lang="sv-SE" err="1">
                <a:solidFill>
                  <a:schemeClr val="tx1"/>
                </a:solidFill>
                <a:latin typeface="Calibri"/>
                <a:cs typeface="Calibri"/>
              </a:rPr>
              <a:t>of</a:t>
            </a:r>
            <a:r>
              <a:rPr lang="sv-SE">
                <a:solidFill>
                  <a:schemeClr val="tx1"/>
                </a:solidFill>
                <a:latin typeface="Calibri"/>
                <a:cs typeface="Calibri"/>
              </a:rPr>
              <a:t> the MOVA </a:t>
            </a:r>
            <a:r>
              <a:rPr lang="sv-SE" err="1">
                <a:solidFill>
                  <a:schemeClr val="tx1"/>
                </a:solidFill>
                <a:latin typeface="Calibri"/>
                <a:cs typeface="Calibri"/>
              </a:rPr>
              <a:t>project</a:t>
            </a:r>
            <a:r>
              <a:rPr lang="sv-SE">
                <a:solidFill>
                  <a:schemeClr val="tx1"/>
                </a:solidFill>
                <a:latin typeface="Calibri"/>
                <a:cs typeface="Calibri"/>
              </a:rPr>
              <a:t> co-</a:t>
            </a:r>
            <a:r>
              <a:rPr lang="sv-SE" err="1">
                <a:solidFill>
                  <a:schemeClr val="tx1"/>
                </a:solidFill>
                <a:latin typeface="Calibri"/>
                <a:cs typeface="Calibri"/>
              </a:rPr>
              <a:t>funded</a:t>
            </a:r>
            <a:r>
              <a:rPr lang="sv-SE">
                <a:solidFill>
                  <a:schemeClr val="tx1"/>
                </a:solidFill>
                <a:latin typeface="Calibri"/>
                <a:cs typeface="Calibri"/>
              </a:rPr>
              <a:t> by the </a:t>
            </a:r>
            <a:r>
              <a:rPr lang="sv-SE" err="1">
                <a:solidFill>
                  <a:schemeClr val="tx1"/>
                </a:solidFill>
                <a:latin typeface="Calibri"/>
                <a:cs typeface="Calibri"/>
              </a:rPr>
              <a:t>European</a:t>
            </a:r>
            <a:r>
              <a:rPr lang="sv-SE">
                <a:solidFill>
                  <a:schemeClr val="tx1"/>
                </a:solidFill>
                <a:latin typeface="Calibri"/>
                <a:cs typeface="Calibri"/>
              </a:rPr>
              <a:t> Union. </a:t>
            </a:r>
            <a:r>
              <a:rPr lang="sv-SE">
                <a:solidFill>
                  <a:schemeClr val="tx1"/>
                </a:solidFill>
                <a:latin typeface="Calibri"/>
                <a:cs typeface="Calibri"/>
                <a:hlinkClick r:id="rId3">
                  <a:extLst>
                    <a:ext uri="{A12FA001-AC4F-418D-AE19-62706E023703}">
                      <ahyp:hlinkClr xmlns:ahyp="http://schemas.microsoft.com/office/drawing/2018/hyperlinkcolor" val="tx"/>
                    </a:ext>
                  </a:extLst>
                </a:hlinkClick>
              </a:rPr>
              <a:t>https://mova.uni.mau.se/</a:t>
            </a:r>
            <a:endParaRPr lang="sv-SE">
              <a:solidFill>
                <a:schemeClr val="tx1"/>
              </a:solidFill>
              <a:latin typeface="Calibri"/>
              <a:cs typeface="Calibri"/>
            </a:endParaRPr>
          </a:p>
          <a:p>
            <a:pPr marL="114300" indent="0">
              <a:buNone/>
            </a:pPr>
            <a:endParaRPr lang="en-GB" sz="2400">
              <a:solidFill>
                <a:schemeClr val="tx1"/>
              </a:solidFill>
              <a:latin typeface="Calibri" panose="020F0502020204030204" pitchFamily="34" charset="0"/>
              <a:cs typeface="Calibri" panose="020F0502020204030204" pitchFamily="34" charset="0"/>
            </a:endParaRPr>
          </a:p>
          <a:p>
            <a:pPr lvl="1"/>
            <a:endParaRPr lang="en-GB">
              <a:solidFill>
                <a:schemeClr val="tx1"/>
              </a:solidFill>
              <a:latin typeface="Calibri" panose="020F0502020204030204" pitchFamily="34" charset="0"/>
              <a:cs typeface="Calibri" panose="020F0502020204030204" pitchFamily="34" charset="0"/>
            </a:endParaRPr>
          </a:p>
        </p:txBody>
      </p:sp>
      <p:sp>
        <p:nvSpPr>
          <p:cNvPr id="5" name="textruta 4">
            <a:extLst>
              <a:ext uri="{FF2B5EF4-FFF2-40B4-BE49-F238E27FC236}">
                <a16:creationId xmlns:a16="http://schemas.microsoft.com/office/drawing/2014/main" id="{C8BF4586-C96B-8727-94C4-75F524140D35}"/>
              </a:ext>
            </a:extLst>
          </p:cNvPr>
          <p:cNvSpPr txBox="1"/>
          <p:nvPr/>
        </p:nvSpPr>
        <p:spPr>
          <a:xfrm>
            <a:off x="768826" y="5827643"/>
            <a:ext cx="11125200" cy="461665"/>
          </a:xfrm>
          <a:prstGeom prst="rect">
            <a:avLst/>
          </a:prstGeom>
          <a:noFill/>
        </p:spPr>
        <p:txBody>
          <a:bodyPr wrap="square">
            <a:spAutoFit/>
          </a:bodyPr>
          <a:lstStyle/>
          <a:p>
            <a:r>
              <a:rPr lang="sv-SE" sz="1200" b="0" i="0" err="1">
                <a:solidFill>
                  <a:srgbClr val="404040"/>
                </a:solidFill>
                <a:effectLst/>
                <a:latin typeface="Calibri" panose="020F0502020204030204" pitchFamily="34" charset="0"/>
                <a:cs typeface="Calibri" panose="020F0502020204030204" pitchFamily="34" charset="0"/>
              </a:rPr>
              <a:t>Disclaimer</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Funded</a:t>
            </a:r>
            <a:r>
              <a:rPr lang="sv-SE" sz="1200" b="0" i="0">
                <a:solidFill>
                  <a:srgbClr val="404040"/>
                </a:solidFill>
                <a:effectLst/>
                <a:latin typeface="Calibri" panose="020F0502020204030204" pitchFamily="34" charset="0"/>
                <a:cs typeface="Calibri" panose="020F0502020204030204" pitchFamily="34" charset="0"/>
              </a:rPr>
              <a:t> by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Union. </a:t>
            </a:r>
            <a:r>
              <a:rPr lang="sv-SE" sz="1200" b="0" i="0" err="1">
                <a:solidFill>
                  <a:srgbClr val="404040"/>
                </a:solidFill>
                <a:effectLst/>
                <a:latin typeface="Calibri" panose="020F0502020204030204" pitchFamily="34" charset="0"/>
                <a:cs typeface="Calibri" panose="020F0502020204030204" pitchFamily="34" charset="0"/>
              </a:rPr>
              <a:t>Views</a:t>
            </a:r>
            <a:r>
              <a:rPr lang="sv-SE" sz="1200" b="0" i="0">
                <a:solidFill>
                  <a:srgbClr val="404040"/>
                </a:solidFill>
                <a:effectLst/>
                <a:latin typeface="Calibri" panose="020F0502020204030204" pitchFamily="34" charset="0"/>
                <a:cs typeface="Calibri" panose="020F0502020204030204" pitchFamily="34" charset="0"/>
              </a:rPr>
              <a:t> and opinions </a:t>
            </a:r>
            <a:r>
              <a:rPr lang="sv-SE" sz="1200" b="0" i="0" err="1">
                <a:solidFill>
                  <a:srgbClr val="404040"/>
                </a:solidFill>
                <a:effectLst/>
                <a:latin typeface="Calibri" panose="020F0502020204030204" pitchFamily="34" charset="0"/>
                <a:cs typeface="Calibri" panose="020F0502020204030204" pitchFamily="34" charset="0"/>
              </a:rPr>
              <a:t>expressed</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are</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however</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those</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of</a:t>
            </a:r>
            <a:r>
              <a:rPr lang="sv-SE" sz="1200" b="0" i="0">
                <a:solidFill>
                  <a:srgbClr val="404040"/>
                </a:solidFill>
                <a:effectLst/>
                <a:latin typeface="Calibri" panose="020F0502020204030204" pitchFamily="34" charset="0"/>
                <a:cs typeface="Calibri" panose="020F0502020204030204" pitchFamily="34" charset="0"/>
              </a:rPr>
              <a:t> the </a:t>
            </a:r>
            <a:r>
              <a:rPr lang="sv-SE" sz="1200" b="0" i="0" err="1">
                <a:solidFill>
                  <a:srgbClr val="404040"/>
                </a:solidFill>
                <a:effectLst/>
                <a:latin typeface="Calibri" panose="020F0502020204030204" pitchFamily="34" charset="0"/>
                <a:cs typeface="Calibri" panose="020F0502020204030204" pitchFamily="34" charset="0"/>
              </a:rPr>
              <a:t>author</a:t>
            </a:r>
            <a:r>
              <a:rPr lang="sv-SE" sz="1200" b="0" i="0">
                <a:solidFill>
                  <a:srgbClr val="404040"/>
                </a:solidFill>
                <a:effectLst/>
                <a:latin typeface="Calibri" panose="020F0502020204030204" pitchFamily="34" charset="0"/>
                <a:cs typeface="Calibri" panose="020F0502020204030204" pitchFamily="34" charset="0"/>
              </a:rPr>
              <a:t>(s) </a:t>
            </a:r>
            <a:r>
              <a:rPr lang="sv-SE" sz="1200" b="0" i="0" err="1">
                <a:solidFill>
                  <a:srgbClr val="404040"/>
                </a:solidFill>
                <a:effectLst/>
                <a:latin typeface="Calibri" panose="020F0502020204030204" pitchFamily="34" charset="0"/>
                <a:cs typeface="Calibri" panose="020F0502020204030204" pitchFamily="34" charset="0"/>
              </a:rPr>
              <a:t>only</a:t>
            </a:r>
            <a:r>
              <a:rPr lang="sv-SE" sz="1200" b="0" i="0">
                <a:solidFill>
                  <a:srgbClr val="404040"/>
                </a:solidFill>
                <a:effectLst/>
                <a:latin typeface="Calibri" panose="020F0502020204030204" pitchFamily="34" charset="0"/>
                <a:cs typeface="Calibri" panose="020F0502020204030204" pitchFamily="34" charset="0"/>
              </a:rPr>
              <a:t> and do not </a:t>
            </a:r>
            <a:r>
              <a:rPr lang="sv-SE" sz="1200" b="0" i="0" err="1">
                <a:solidFill>
                  <a:srgbClr val="404040"/>
                </a:solidFill>
                <a:effectLst/>
                <a:latin typeface="Calibri" panose="020F0502020204030204" pitchFamily="34" charset="0"/>
                <a:cs typeface="Calibri" panose="020F0502020204030204" pitchFamily="34" charset="0"/>
              </a:rPr>
              <a:t>necessarily</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reflect</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those</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of</a:t>
            </a:r>
            <a:r>
              <a:rPr lang="sv-SE" sz="1200" b="0" i="0">
                <a:solidFill>
                  <a:srgbClr val="404040"/>
                </a:solidFill>
                <a:effectLst/>
                <a:latin typeface="Calibri" panose="020F0502020204030204" pitchFamily="34" charset="0"/>
                <a:cs typeface="Calibri" panose="020F0502020204030204" pitchFamily="34" charset="0"/>
              </a:rPr>
              <a:t>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Union or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Education</a:t>
            </a:r>
            <a:r>
              <a:rPr lang="sv-SE" sz="1200" b="0" i="0">
                <a:solidFill>
                  <a:srgbClr val="404040"/>
                </a:solidFill>
                <a:effectLst/>
                <a:latin typeface="Calibri" panose="020F0502020204030204" pitchFamily="34" charset="0"/>
                <a:cs typeface="Calibri" panose="020F0502020204030204" pitchFamily="34" charset="0"/>
              </a:rPr>
              <a:t> and Culture </a:t>
            </a:r>
            <a:r>
              <a:rPr lang="sv-SE" sz="1200" b="0" i="0" err="1">
                <a:solidFill>
                  <a:srgbClr val="404040"/>
                </a:solidFill>
                <a:effectLst/>
                <a:latin typeface="Calibri" panose="020F0502020204030204" pitchFamily="34" charset="0"/>
                <a:cs typeface="Calibri" panose="020F0502020204030204" pitchFamily="34" charset="0"/>
              </a:rPr>
              <a:t>Executive</a:t>
            </a:r>
            <a:r>
              <a:rPr lang="sv-SE" sz="1200" b="0" i="0">
                <a:solidFill>
                  <a:srgbClr val="404040"/>
                </a:solidFill>
                <a:effectLst/>
                <a:latin typeface="Calibri" panose="020F0502020204030204" pitchFamily="34" charset="0"/>
                <a:cs typeface="Calibri" panose="020F0502020204030204" pitchFamily="34" charset="0"/>
              </a:rPr>
              <a:t> Agency (EACEA). </a:t>
            </a:r>
            <a:r>
              <a:rPr lang="sv-SE" sz="1200" b="0" i="0" err="1">
                <a:solidFill>
                  <a:srgbClr val="404040"/>
                </a:solidFill>
                <a:effectLst/>
                <a:latin typeface="Calibri" panose="020F0502020204030204" pitchFamily="34" charset="0"/>
                <a:cs typeface="Calibri" panose="020F0502020204030204" pitchFamily="34" charset="0"/>
              </a:rPr>
              <a:t>Neither</a:t>
            </a:r>
            <a:r>
              <a:rPr lang="sv-SE" sz="1200" b="0" i="0">
                <a:solidFill>
                  <a:srgbClr val="404040"/>
                </a:solidFill>
                <a:effectLst/>
                <a:latin typeface="Calibri" panose="020F0502020204030204" pitchFamily="34" charset="0"/>
                <a:cs typeface="Calibri" panose="020F0502020204030204" pitchFamily="34" charset="0"/>
              </a:rPr>
              <a:t> the </a:t>
            </a:r>
            <a:r>
              <a:rPr lang="sv-SE" sz="1200" b="0" i="0" err="1">
                <a:solidFill>
                  <a:srgbClr val="404040"/>
                </a:solidFill>
                <a:effectLst/>
                <a:latin typeface="Calibri" panose="020F0502020204030204" pitchFamily="34" charset="0"/>
                <a:cs typeface="Calibri" panose="020F0502020204030204" pitchFamily="34" charset="0"/>
              </a:rPr>
              <a:t>European</a:t>
            </a:r>
            <a:r>
              <a:rPr lang="sv-SE" sz="1200" b="0" i="0">
                <a:solidFill>
                  <a:srgbClr val="404040"/>
                </a:solidFill>
                <a:effectLst/>
                <a:latin typeface="Calibri" panose="020F0502020204030204" pitchFamily="34" charset="0"/>
                <a:cs typeface="Calibri" panose="020F0502020204030204" pitchFamily="34" charset="0"/>
              </a:rPr>
              <a:t> Union nor EACEA </a:t>
            </a:r>
            <a:r>
              <a:rPr lang="sv-SE" sz="1200" b="0" i="0" err="1">
                <a:solidFill>
                  <a:srgbClr val="404040"/>
                </a:solidFill>
                <a:effectLst/>
                <a:latin typeface="Calibri" panose="020F0502020204030204" pitchFamily="34" charset="0"/>
                <a:cs typeface="Calibri" panose="020F0502020204030204" pitchFamily="34" charset="0"/>
              </a:rPr>
              <a:t>can</a:t>
            </a:r>
            <a:r>
              <a:rPr lang="sv-SE" sz="1200" b="0" i="0">
                <a:solidFill>
                  <a:srgbClr val="404040"/>
                </a:solidFill>
                <a:effectLst/>
                <a:latin typeface="Calibri" panose="020F0502020204030204" pitchFamily="34" charset="0"/>
                <a:cs typeface="Calibri" panose="020F0502020204030204" pitchFamily="34" charset="0"/>
              </a:rPr>
              <a:t> be </a:t>
            </a:r>
            <a:r>
              <a:rPr lang="sv-SE" sz="1200" b="0" i="0" err="1">
                <a:solidFill>
                  <a:srgbClr val="404040"/>
                </a:solidFill>
                <a:effectLst/>
                <a:latin typeface="Calibri" panose="020F0502020204030204" pitchFamily="34" charset="0"/>
                <a:cs typeface="Calibri" panose="020F0502020204030204" pitchFamily="34" charset="0"/>
              </a:rPr>
              <a:t>held</a:t>
            </a:r>
            <a:r>
              <a:rPr lang="sv-SE" sz="1200" b="0" i="0">
                <a:solidFill>
                  <a:srgbClr val="404040"/>
                </a:solidFill>
                <a:effectLst/>
                <a:latin typeface="Calibri" panose="020F0502020204030204" pitchFamily="34" charset="0"/>
                <a:cs typeface="Calibri" panose="020F0502020204030204" pitchFamily="34" charset="0"/>
              </a:rPr>
              <a:t> </a:t>
            </a:r>
            <a:r>
              <a:rPr lang="sv-SE" sz="1200" b="0" i="0" err="1">
                <a:solidFill>
                  <a:srgbClr val="404040"/>
                </a:solidFill>
                <a:effectLst/>
                <a:latin typeface="Calibri" panose="020F0502020204030204" pitchFamily="34" charset="0"/>
                <a:cs typeface="Calibri" panose="020F0502020204030204" pitchFamily="34" charset="0"/>
              </a:rPr>
              <a:t>responsible</a:t>
            </a:r>
            <a:r>
              <a:rPr lang="sv-SE" sz="1200" b="0" i="0">
                <a:solidFill>
                  <a:srgbClr val="404040"/>
                </a:solidFill>
                <a:effectLst/>
                <a:latin typeface="Calibri" panose="020F0502020204030204" pitchFamily="34" charset="0"/>
                <a:cs typeface="Calibri" panose="020F0502020204030204" pitchFamily="34" charset="0"/>
              </a:rPr>
              <a:t> for </a:t>
            </a:r>
            <a:r>
              <a:rPr lang="sv-SE" sz="1200" b="0" i="0" err="1">
                <a:solidFill>
                  <a:srgbClr val="404040"/>
                </a:solidFill>
                <a:effectLst/>
                <a:latin typeface="Calibri" panose="020F0502020204030204" pitchFamily="34" charset="0"/>
                <a:cs typeface="Calibri" panose="020F0502020204030204" pitchFamily="34" charset="0"/>
              </a:rPr>
              <a:t>them</a:t>
            </a:r>
            <a:r>
              <a:rPr lang="sv-SE" sz="1200" b="0" i="0">
                <a:solidFill>
                  <a:srgbClr val="404040"/>
                </a:solidFill>
                <a:effectLst/>
                <a:latin typeface="Calibri" panose="020F0502020204030204" pitchFamily="34" charset="0"/>
                <a:cs typeface="Calibri" panose="020F0502020204030204" pitchFamily="34" charset="0"/>
              </a:rPr>
              <a:t>.</a:t>
            </a:r>
            <a:endParaRPr lang="en-GB" sz="1200">
              <a:latin typeface="Calibri" panose="020F0502020204030204" pitchFamily="34" charset="0"/>
              <a:cs typeface="Calibri" panose="020F0502020204030204" pitchFamily="34" charset="0"/>
            </a:endParaRPr>
          </a:p>
        </p:txBody>
      </p:sp>
      <p:pic>
        <p:nvPicPr>
          <p:cNvPr id="8" name="Bildobjekt 7" descr="En bild som visar skärmbild, Electric blue, Teckensnitt, Majorelleblå&#10;&#10;Automatiskt genererad beskrivning">
            <a:extLst>
              <a:ext uri="{FF2B5EF4-FFF2-40B4-BE49-F238E27FC236}">
                <a16:creationId xmlns:a16="http://schemas.microsoft.com/office/drawing/2014/main" id="{3507B513-DB5F-51C2-86B0-5806EB90CF9C}"/>
              </a:ext>
            </a:extLst>
          </p:cNvPr>
          <p:cNvPicPr>
            <a:picLocks noChangeAspect="1"/>
          </p:cNvPicPr>
          <p:nvPr/>
        </p:nvPicPr>
        <p:blipFill>
          <a:blip r:embed="rId4"/>
          <a:stretch>
            <a:fillRect/>
          </a:stretch>
        </p:blipFill>
        <p:spPr>
          <a:xfrm>
            <a:off x="3345435" y="3205638"/>
            <a:ext cx="5501131" cy="1224951"/>
          </a:xfrm>
          <a:prstGeom prst="rect">
            <a:avLst/>
          </a:prstGeom>
        </p:spPr>
      </p:pic>
      <p:pic>
        <p:nvPicPr>
          <p:cNvPr id="6" name="Bildobjekt 5" descr="En bild som visar Färggrann, konst, siluett&#10;&#10;Automatiskt genererad beskrivning">
            <a:extLst>
              <a:ext uri="{FF2B5EF4-FFF2-40B4-BE49-F238E27FC236}">
                <a16:creationId xmlns:a16="http://schemas.microsoft.com/office/drawing/2014/main" id="{CA81504A-1A3C-7F79-8086-08EAFB719FF5}"/>
              </a:ext>
            </a:extLst>
          </p:cNvPr>
          <p:cNvPicPr>
            <a:picLocks noChangeAspect="1"/>
          </p:cNvPicPr>
          <p:nvPr/>
        </p:nvPicPr>
        <p:blipFill>
          <a:blip r:embed="rId5"/>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68566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6"/>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6E0C358F-F65F-E242-ACE6-4D3E98081FA0}"/>
              </a:ext>
            </a:extLst>
          </p:cNvPr>
          <p:cNvSpPr>
            <a:spLocks noGrp="1"/>
          </p:cNvSpPr>
          <p:nvPr>
            <p:ph type="body" idx="1"/>
          </p:nvPr>
        </p:nvSpPr>
        <p:spPr>
          <a:xfrm>
            <a:off x="598144" y="1280318"/>
            <a:ext cx="10996268" cy="4351200"/>
          </a:xfrm>
        </p:spPr>
        <p:txBody>
          <a:bodyPr/>
          <a:lstStyle/>
          <a:p>
            <a:pPr marL="114300" indent="0">
              <a:buNone/>
            </a:pPr>
            <a:r>
              <a:rPr lang="en-GB" sz="3600" dirty="0">
                <a:solidFill>
                  <a:schemeClr val="tx1"/>
                </a:solidFill>
                <a:latin typeface="Calibri"/>
                <a:cs typeface="Calibri"/>
              </a:rPr>
              <a:t>Key readings</a:t>
            </a:r>
            <a:br>
              <a:rPr lang="en-GB" sz="3600" dirty="0">
                <a:latin typeface="Calibri"/>
                <a:cs typeface="Calibri"/>
              </a:rPr>
            </a:br>
            <a:endParaRPr lang="en-GB" sz="1200">
              <a:solidFill>
                <a:schemeClr val="tx1"/>
              </a:solidFill>
              <a:latin typeface="Calibri" panose="020F0502020204030204" pitchFamily="34" charset="0"/>
              <a:cs typeface="Calibri" panose="020F0502020204030204" pitchFamily="34" charset="0"/>
            </a:endParaRPr>
          </a:p>
          <a:p>
            <a:pPr marL="114300" indent="0">
              <a:buNone/>
            </a:pPr>
            <a:r>
              <a:rPr lang="en-US" dirty="0">
                <a:solidFill>
                  <a:schemeClr val="tx1"/>
                </a:solidFill>
                <a:latin typeface="Calibri"/>
              </a:rPr>
              <a:t>Escobar, Arturo (2018) </a:t>
            </a:r>
            <a:r>
              <a:rPr lang="en-US" i="1" dirty="0">
                <a:solidFill>
                  <a:schemeClr val="tx1"/>
                </a:solidFill>
                <a:latin typeface="Calibri"/>
              </a:rPr>
              <a:t>Designs for the Pluriverse: Radical Interdependence, Autonomy, and the Making of Worlds</a:t>
            </a:r>
            <a:r>
              <a:rPr lang="en-US" dirty="0">
                <a:solidFill>
                  <a:schemeClr val="tx1"/>
                </a:solidFill>
                <a:latin typeface="Calibri"/>
              </a:rPr>
              <a:t>. Duke University Press.</a:t>
            </a:r>
            <a:endParaRPr lang="nl-NL" dirty="0">
              <a:solidFill>
                <a:schemeClr val="tx1"/>
              </a:solidFill>
              <a:latin typeface="Calibri"/>
            </a:endParaRPr>
          </a:p>
          <a:p>
            <a:pPr marL="114300" indent="0">
              <a:buNone/>
            </a:pPr>
            <a:r>
              <a:rPr lang="en-US" dirty="0" err="1">
                <a:solidFill>
                  <a:schemeClr val="tx1"/>
                </a:solidFill>
                <a:latin typeface="Calibri"/>
              </a:rPr>
              <a:t>Giaccardi</a:t>
            </a:r>
            <a:r>
              <a:rPr lang="en-US" dirty="0">
                <a:solidFill>
                  <a:schemeClr val="tx1"/>
                </a:solidFill>
                <a:latin typeface="Calibri"/>
              </a:rPr>
              <a:t>, </a:t>
            </a:r>
            <a:r>
              <a:rPr lang="en-US" dirty="0">
                <a:solidFill>
                  <a:schemeClr val="tx1"/>
                </a:solidFill>
                <a:latin typeface="Calibri"/>
                <a:ea typeface="Calibri"/>
                <a:cs typeface="Calibri"/>
              </a:rPr>
              <a:t>Elisa; </a:t>
            </a:r>
            <a:r>
              <a:rPr lang="en-US" dirty="0" err="1">
                <a:solidFill>
                  <a:schemeClr val="tx1"/>
                </a:solidFill>
                <a:latin typeface="Calibri"/>
              </a:rPr>
              <a:t>Redström</a:t>
            </a:r>
            <a:r>
              <a:rPr lang="en-US" dirty="0">
                <a:solidFill>
                  <a:schemeClr val="tx1"/>
                </a:solidFill>
                <a:latin typeface="Calibri"/>
              </a:rPr>
              <a:t>,  </a:t>
            </a:r>
            <a:r>
              <a:rPr lang="en-US" dirty="0">
                <a:solidFill>
                  <a:schemeClr val="tx1"/>
                </a:solidFill>
                <a:latin typeface="Calibri"/>
                <a:ea typeface="Calibri"/>
                <a:cs typeface="Calibri"/>
              </a:rPr>
              <a:t>Johan; </a:t>
            </a:r>
            <a:r>
              <a:rPr lang="en-US" dirty="0">
                <a:solidFill>
                  <a:schemeClr val="tx1"/>
                </a:solidFill>
                <a:latin typeface="Calibri"/>
                <a:ea typeface="Calibri"/>
              </a:rPr>
              <a:t>and</a:t>
            </a:r>
            <a:r>
              <a:rPr lang="en-US" dirty="0">
                <a:solidFill>
                  <a:schemeClr val="tx1"/>
                </a:solidFill>
                <a:latin typeface="Calibri"/>
              </a:rPr>
              <a:t> </a:t>
            </a:r>
            <a:r>
              <a:rPr lang="en-US" dirty="0" err="1">
                <a:solidFill>
                  <a:schemeClr val="tx1"/>
                </a:solidFill>
                <a:latin typeface="Calibri"/>
              </a:rPr>
              <a:t>Nicenboim</a:t>
            </a:r>
            <a:r>
              <a:rPr lang="en-US" dirty="0">
                <a:solidFill>
                  <a:schemeClr val="tx1"/>
                </a:solidFill>
                <a:latin typeface="Calibri"/>
              </a:rPr>
              <a:t>, </a:t>
            </a:r>
            <a:r>
              <a:rPr lang="en-US" dirty="0">
                <a:solidFill>
                  <a:schemeClr val="tx1"/>
                </a:solidFill>
                <a:latin typeface="Calibri"/>
                <a:ea typeface="Calibri"/>
                <a:cs typeface="Calibri"/>
              </a:rPr>
              <a:t>Iohanna (</a:t>
            </a:r>
            <a:r>
              <a:rPr lang="en-US" dirty="0">
                <a:solidFill>
                  <a:schemeClr val="tx1"/>
                </a:solidFill>
                <a:latin typeface="Calibri"/>
              </a:rPr>
              <a:t>2024). The making(s) of more-than-human design: introduction to the special issue on more-than-human design and HCI. Human–Computer Interaction, 1–16. </a:t>
            </a:r>
            <a:r>
              <a:rPr lang="en-US" dirty="0" err="1">
                <a:solidFill>
                  <a:schemeClr val="tx1"/>
                </a:solidFill>
                <a:latin typeface="Calibri"/>
              </a:rPr>
              <a:t>doi</a:t>
            </a:r>
            <a:r>
              <a:rPr lang="en-US" dirty="0">
                <a:solidFill>
                  <a:schemeClr val="tx1"/>
                </a:solidFill>
                <a:latin typeface="Calibri"/>
              </a:rPr>
              <a:t>:</a:t>
            </a:r>
            <a:r>
              <a:rPr lang="en-US" dirty="0">
                <a:solidFill>
                  <a:srgbClr val="006DB4"/>
                </a:solidFill>
                <a:latin typeface="Calibri"/>
                <a:ea typeface="Open Sans"/>
                <a:cs typeface="Open Sans"/>
                <a:hlinkClick r:id="rId3"/>
              </a:rPr>
              <a:t>https://doi.org/</a:t>
            </a:r>
            <a:r>
              <a:rPr lang="en-US" dirty="0">
                <a:solidFill>
                  <a:srgbClr val="006DB4"/>
                </a:solidFill>
                <a:latin typeface="Calibri"/>
                <a:ea typeface="Open Sans"/>
                <a:cs typeface="Open Sans"/>
                <a:hlinkClick r:id="rId3">
                  <a:extLst>
                    <a:ext uri="{A12FA001-AC4F-418D-AE19-62706E023703}">
                      <ahyp:hlinkClr xmlns:ahyp="http://schemas.microsoft.com/office/drawing/2018/hyperlinkcolor" val="tx"/>
                    </a:ext>
                  </a:extLst>
                </a:hlinkClick>
              </a:rPr>
              <a:t>10.1080/07370024.2024.2353357</a:t>
            </a:r>
            <a:endParaRPr lang="nl-NL" dirty="0">
              <a:solidFill>
                <a:srgbClr val="000000"/>
              </a:solidFill>
              <a:latin typeface="Calibri"/>
              <a:ea typeface="Open Sans"/>
            </a:endParaRPr>
          </a:p>
          <a:p>
            <a:pPr marL="114300" indent="0">
              <a:buNone/>
            </a:pPr>
            <a:r>
              <a:rPr lang="en-US" dirty="0">
                <a:solidFill>
                  <a:schemeClr val="tx1"/>
                </a:solidFill>
                <a:latin typeface="Calibri"/>
                <a:ea typeface="Open Sans"/>
              </a:rPr>
              <a:t>Latour</a:t>
            </a:r>
            <a:r>
              <a:rPr lang="en-US" dirty="0">
                <a:solidFill>
                  <a:schemeClr val="tx1"/>
                </a:solidFill>
                <a:latin typeface="Calibri"/>
              </a:rPr>
              <a:t>, Bruno (2005).</a:t>
            </a:r>
            <a:r>
              <a:rPr lang="en-US" i="1" dirty="0">
                <a:solidFill>
                  <a:schemeClr val="tx1"/>
                </a:solidFill>
                <a:latin typeface="Calibri"/>
              </a:rPr>
              <a:t> Re-assembling the social – an introduction to actor-network theory</a:t>
            </a:r>
            <a:r>
              <a:rPr lang="en-US" dirty="0">
                <a:solidFill>
                  <a:schemeClr val="tx1"/>
                </a:solidFill>
                <a:latin typeface="Calibri"/>
              </a:rPr>
              <a:t>. Oxford University Press, 2005.</a:t>
            </a:r>
            <a:endParaRPr lang="nl-NL" dirty="0">
              <a:solidFill>
                <a:schemeClr val="tx1"/>
              </a:solidFill>
              <a:latin typeface="Calibri"/>
            </a:endParaRPr>
          </a:p>
          <a:p>
            <a:pPr marL="114300" indent="0">
              <a:buNone/>
            </a:pPr>
            <a:r>
              <a:rPr lang="en-US" dirty="0">
                <a:solidFill>
                  <a:schemeClr val="tx1"/>
                </a:solidFill>
                <a:latin typeface="Calibri"/>
              </a:rPr>
              <a:t>Riley, Kathryn; and White, </a:t>
            </a:r>
            <a:r>
              <a:rPr lang="en-US" dirty="0">
                <a:solidFill>
                  <a:schemeClr val="tx1"/>
                </a:solidFill>
                <a:latin typeface="Calibri"/>
                <a:ea typeface="Calibri"/>
                <a:cs typeface="Calibri"/>
              </a:rPr>
              <a:t>Peta (2019). "</a:t>
            </a:r>
            <a:r>
              <a:rPr lang="en-US" dirty="0">
                <a:solidFill>
                  <a:schemeClr val="tx1"/>
                </a:solidFill>
                <a:latin typeface="Calibri"/>
                <a:ea typeface="Calibri"/>
              </a:rPr>
              <a:t>Attuning-with"</a:t>
            </a:r>
            <a:r>
              <a:rPr lang="en-US" dirty="0">
                <a:solidFill>
                  <a:schemeClr val="tx1"/>
                </a:solidFill>
                <a:latin typeface="Calibri"/>
              </a:rPr>
              <a:t>, affect, and assemblages of relations in a transdisciplinary environmental education. </a:t>
            </a:r>
            <a:r>
              <a:rPr lang="en-US" i="1" dirty="0">
                <a:solidFill>
                  <a:schemeClr val="tx1"/>
                </a:solidFill>
                <a:latin typeface="Calibri"/>
              </a:rPr>
              <a:t>Australian Journal of Environmental Education, </a:t>
            </a:r>
            <a:r>
              <a:rPr lang="en-US" dirty="0">
                <a:solidFill>
                  <a:schemeClr val="tx1"/>
                </a:solidFill>
                <a:latin typeface="Calibri"/>
              </a:rPr>
              <a:t>35(3), 262–272. </a:t>
            </a:r>
            <a:r>
              <a:rPr lang="nl-NL" dirty="0">
                <a:solidFill>
                  <a:schemeClr val="tx1"/>
                </a:solidFill>
                <a:latin typeface="Calibri"/>
                <a:hlinkClick r:id="rId4">
                  <a:extLst>
                    <a:ext uri="{A12FA001-AC4F-418D-AE19-62706E023703}">
                      <ahyp:hlinkClr xmlns:ahyp="http://schemas.microsoft.com/office/drawing/2018/hyperlinkcolor" val="tx"/>
                    </a:ext>
                  </a:extLst>
                </a:hlinkClick>
              </a:rPr>
              <a:t>https://doi.org/10.1017/aee.2019.30</a:t>
            </a:r>
            <a:r>
              <a:rPr lang="en-US" dirty="0">
                <a:solidFill>
                  <a:schemeClr val="tx1"/>
                </a:solidFill>
                <a:latin typeface="Calibri"/>
              </a:rPr>
              <a:t>.</a:t>
            </a:r>
            <a:endParaRPr lang="nl-NL" dirty="0">
              <a:solidFill>
                <a:schemeClr val="tx1"/>
              </a:solidFill>
              <a:latin typeface="Calibri"/>
            </a:endParaRPr>
          </a:p>
          <a:p>
            <a:pPr marL="114300" indent="0">
              <a:buNone/>
            </a:pPr>
            <a:r>
              <a:rPr lang="en-US" dirty="0">
                <a:solidFill>
                  <a:schemeClr val="tx1"/>
                </a:solidFill>
                <a:latin typeface="Calibri"/>
              </a:rPr>
              <a:t>Wakkary, Ron (2021). </a:t>
            </a:r>
            <a:r>
              <a:rPr lang="en-US" i="1" dirty="0">
                <a:solidFill>
                  <a:schemeClr val="tx1"/>
                </a:solidFill>
                <a:latin typeface="Calibri"/>
              </a:rPr>
              <a:t>Things we could design for more-than-human-centered worlds</a:t>
            </a:r>
            <a:r>
              <a:rPr lang="en-US" dirty="0">
                <a:solidFill>
                  <a:schemeClr val="tx1"/>
                </a:solidFill>
                <a:latin typeface="Calibri"/>
              </a:rPr>
              <a:t>. The MIT Press. </a:t>
            </a:r>
            <a:endParaRPr lang="nl-NL" dirty="0">
              <a:solidFill>
                <a:schemeClr val="tx1"/>
              </a:solidFill>
              <a:latin typeface="Calibri"/>
            </a:endParaRPr>
          </a:p>
          <a:p>
            <a:pPr marL="114300" indent="0">
              <a:buNone/>
            </a:pPr>
            <a:endParaRPr lang="en-US" dirty="0">
              <a:solidFill>
                <a:schemeClr val="tx1"/>
              </a:solidFill>
              <a:latin typeface="Calibri"/>
            </a:endParaRPr>
          </a:p>
          <a:p>
            <a:pPr marL="114300" indent="0">
              <a:lnSpc>
                <a:spcPct val="100000"/>
              </a:lnSpc>
              <a:buNone/>
            </a:pPr>
            <a:endParaRPr lang="sv-SE">
              <a:solidFill>
                <a:schemeClr val="tx1"/>
              </a:solidFill>
              <a:latin typeface="Calibri" panose="020F0502020204030204" pitchFamily="34" charset="0"/>
              <a:cs typeface="Calibri" panose="020F0502020204030204" pitchFamily="34" charset="0"/>
            </a:endParaRPr>
          </a:p>
          <a:p>
            <a:pPr marL="114300" indent="0">
              <a:lnSpc>
                <a:spcPct val="100000"/>
              </a:lnSpc>
              <a:buNone/>
            </a:pPr>
            <a:endParaRPr lang="sv-SE">
              <a:solidFill>
                <a:schemeClr val="tx1"/>
              </a:solidFill>
              <a:latin typeface="Calibri" panose="020F0502020204030204" pitchFamily="34" charset="0"/>
              <a:cs typeface="Calibri" panose="020F0502020204030204" pitchFamily="34" charset="0"/>
            </a:endParaRPr>
          </a:p>
          <a:p>
            <a:pPr marL="114300" indent="0">
              <a:buNone/>
            </a:pPr>
            <a:endParaRPr lang="en-GB">
              <a:solidFill>
                <a:schemeClr val="tx1"/>
              </a:solidFill>
              <a:latin typeface="Calibri" panose="020F0502020204030204" pitchFamily="34" charset="0"/>
              <a:cs typeface="Calibri" panose="020F0502020204030204" pitchFamily="34" charset="0"/>
            </a:endParaRPr>
          </a:p>
          <a:p>
            <a:pPr lvl="1"/>
            <a:endParaRPr lang="en-GB" sz="1800">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916DDB54-AD98-8CF9-D652-461BB6891544}"/>
              </a:ext>
            </a:extLst>
          </p:cNvPr>
          <p:cNvPicPr>
            <a:picLocks noChangeAspect="1"/>
          </p:cNvPicPr>
          <p:nvPr/>
        </p:nvPicPr>
        <p:blipFill>
          <a:blip r:embed="rId5"/>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255909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234824E3-C6F7-6D86-3C35-1C3B153120EB}"/>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7A67933D-40AE-54AE-8724-4472A6F428ED}"/>
              </a:ext>
            </a:extLst>
          </p:cNvPr>
          <p:cNvSpPr/>
          <p:nvPr/>
        </p:nvSpPr>
        <p:spPr>
          <a:xfrm>
            <a:off x="1027156" y="1283544"/>
            <a:ext cx="7886700" cy="1837186"/>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78E64C65-01D2-C6FE-4E29-8A7151C46FE9}"/>
              </a:ext>
            </a:extLst>
          </p:cNvPr>
          <p:cNvSpPr>
            <a:spLocks noGrp="1"/>
          </p:cNvSpPr>
          <p:nvPr>
            <p:ph type="body" idx="1"/>
          </p:nvPr>
        </p:nvSpPr>
        <p:spPr>
          <a:xfrm>
            <a:off x="830075" y="959226"/>
            <a:ext cx="10256162" cy="4351200"/>
          </a:xfrm>
        </p:spPr>
        <p:txBody>
          <a:bodyPr/>
          <a:lstStyle/>
          <a:p>
            <a:pPr marL="114300" indent="0">
              <a:spcBef>
                <a:spcPts val="700"/>
              </a:spcBef>
              <a:spcAft>
                <a:spcPts val="1200"/>
              </a:spcAft>
              <a:buNone/>
            </a:pPr>
            <a:r>
              <a:rPr lang="nl-NL" sz="3600" dirty="0" err="1">
                <a:solidFill>
                  <a:schemeClr val="tx1"/>
                </a:solidFill>
                <a:latin typeface="Calibri"/>
              </a:rPr>
              <a:t>From</a:t>
            </a:r>
            <a:r>
              <a:rPr lang="nl-NL" sz="3600" dirty="0">
                <a:solidFill>
                  <a:schemeClr val="tx1"/>
                </a:solidFill>
                <a:latin typeface="Calibri"/>
              </a:rPr>
              <a:t> Human-</a:t>
            </a:r>
            <a:r>
              <a:rPr lang="nl-NL" sz="3600" dirty="0" err="1">
                <a:solidFill>
                  <a:schemeClr val="tx1"/>
                </a:solidFill>
                <a:latin typeface="Calibri"/>
              </a:rPr>
              <a:t>Centered</a:t>
            </a:r>
            <a:r>
              <a:rPr lang="nl-NL" sz="3600" dirty="0">
                <a:solidFill>
                  <a:schemeClr val="tx1"/>
                </a:solidFill>
                <a:latin typeface="Calibri"/>
              </a:rPr>
              <a:t> Design…</a:t>
            </a:r>
          </a:p>
          <a:p>
            <a:pPr marL="114300" indent="0">
              <a:spcBef>
                <a:spcPts val="700"/>
              </a:spcBef>
              <a:spcAft>
                <a:spcPts val="1200"/>
              </a:spcAft>
              <a:buNone/>
            </a:pPr>
            <a:r>
              <a:rPr lang="en-US" sz="2400" dirty="0">
                <a:solidFill>
                  <a:schemeClr val="tx1"/>
                </a:solidFill>
                <a:latin typeface="Calibri"/>
                <a:cs typeface="Calibri"/>
              </a:rPr>
              <a:t>Human-Centered Design is an approach to problem-solving commonly used in process, product, service and system design that develops solutions to problems by </a:t>
            </a:r>
            <a:r>
              <a:rPr lang="en-US" sz="2400" b="1" dirty="0">
                <a:solidFill>
                  <a:schemeClr val="tx1"/>
                </a:solidFill>
                <a:highlight>
                  <a:srgbClr val="EEFE41"/>
                </a:highlight>
                <a:latin typeface="Calibri"/>
                <a:cs typeface="Calibri"/>
              </a:rPr>
              <a:t>involving the human perspective in all steps of the problem-solving process.</a:t>
            </a:r>
            <a:r>
              <a:rPr lang="en-US" sz="2400" b="1" dirty="0">
                <a:solidFill>
                  <a:srgbClr val="165263"/>
                </a:solidFill>
                <a:latin typeface="Calibri"/>
                <a:cs typeface="Calibri"/>
              </a:rPr>
              <a:t> </a:t>
            </a:r>
            <a:br>
              <a:rPr lang="en-US" sz="2400" b="1" dirty="0">
                <a:latin typeface="Calibri"/>
                <a:cs typeface="Calibri"/>
              </a:rPr>
            </a:br>
            <a:br>
              <a:rPr lang="en-US" sz="2400" dirty="0">
                <a:latin typeface="Calibri"/>
                <a:cs typeface="Calibri"/>
              </a:rPr>
            </a:br>
            <a:r>
              <a:rPr lang="en-US" sz="2400" dirty="0">
                <a:solidFill>
                  <a:schemeClr val="tx1"/>
                </a:solidFill>
                <a:latin typeface="Calibri"/>
                <a:cs typeface="Calibri"/>
              </a:rPr>
              <a:t>Human involvement typically takes place by observing the </a:t>
            </a:r>
            <a:br>
              <a:rPr lang="en-US" sz="2400" dirty="0">
                <a:latin typeface="Calibri"/>
                <a:cs typeface="Calibri"/>
              </a:rPr>
            </a:br>
            <a:r>
              <a:rPr lang="en-US" sz="2400" dirty="0">
                <a:solidFill>
                  <a:schemeClr val="tx1"/>
                </a:solidFill>
                <a:latin typeface="Calibri"/>
                <a:cs typeface="Calibri"/>
              </a:rPr>
              <a:t>problem within context, brainstorming, conceptualizing, </a:t>
            </a:r>
            <a:br>
              <a:rPr lang="en-US" sz="2400" dirty="0">
                <a:latin typeface="Calibri"/>
                <a:cs typeface="Calibri"/>
              </a:rPr>
            </a:br>
            <a:r>
              <a:rPr lang="en-US" sz="2400" dirty="0">
                <a:solidFill>
                  <a:schemeClr val="tx1"/>
                </a:solidFill>
                <a:latin typeface="Calibri"/>
                <a:cs typeface="Calibri"/>
              </a:rPr>
              <a:t>developing concepts and implementing the solution.</a:t>
            </a:r>
            <a:endParaRPr lang="sv-SE" sz="2400">
              <a:solidFill>
                <a:schemeClr val="tx1"/>
              </a:solidFill>
              <a:latin typeface="Calibri"/>
            </a:endParaRPr>
          </a:p>
          <a:p>
            <a:pPr marL="571500" lvl="1" indent="0">
              <a:buNone/>
            </a:pPr>
            <a:endParaRPr lang="en-GB">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8201EC89-C8C9-84DC-8CE1-94834CD04777}"/>
              </a:ext>
            </a:extLst>
          </p:cNvPr>
          <p:cNvPicPr>
            <a:picLocks noChangeAspect="1"/>
          </p:cNvPicPr>
          <p:nvPr/>
        </p:nvPicPr>
        <p:blipFill>
          <a:blip r:embed="rId3"/>
          <a:stretch>
            <a:fillRect/>
          </a:stretch>
        </p:blipFill>
        <p:spPr>
          <a:xfrm>
            <a:off x="10375846" y="123664"/>
            <a:ext cx="1506392" cy="386604"/>
          </a:xfrm>
          <a:prstGeom prst="rect">
            <a:avLst/>
          </a:prstGeom>
        </p:spPr>
      </p:pic>
      <p:pic>
        <p:nvPicPr>
          <p:cNvPr id="31" name="Afbeelding 30" descr="Afbeelding met computer, computer, tekst, Netbook&#10;&#10;Door AI gegenereerde inhoud is mogelijk onjuist.">
            <a:extLst>
              <a:ext uri="{FF2B5EF4-FFF2-40B4-BE49-F238E27FC236}">
                <a16:creationId xmlns:a16="http://schemas.microsoft.com/office/drawing/2014/main" id="{F001D665-598F-B64B-C57C-6FBD9A09223B}"/>
              </a:ext>
            </a:extLst>
          </p:cNvPr>
          <p:cNvPicPr>
            <a:picLocks noChangeAspect="1"/>
          </p:cNvPicPr>
          <p:nvPr/>
        </p:nvPicPr>
        <p:blipFill>
          <a:blip r:embed="rId4"/>
          <a:srcRect t="20618" b="-45"/>
          <a:stretch>
            <a:fillRect/>
          </a:stretch>
        </p:blipFill>
        <p:spPr>
          <a:xfrm>
            <a:off x="8658785" y="3276072"/>
            <a:ext cx="3533215" cy="3583068"/>
          </a:xfrm>
          <a:prstGeom prst="rect">
            <a:avLst/>
          </a:prstGeom>
        </p:spPr>
      </p:pic>
      <p:sp>
        <p:nvSpPr>
          <p:cNvPr id="32" name="textruta 3">
            <a:extLst>
              <a:ext uri="{FF2B5EF4-FFF2-40B4-BE49-F238E27FC236}">
                <a16:creationId xmlns:a16="http://schemas.microsoft.com/office/drawing/2014/main" id="{47638640-1B22-95EF-BB6B-19EDEED4B534}"/>
              </a:ext>
            </a:extLst>
          </p:cNvPr>
          <p:cNvSpPr txBox="1"/>
          <p:nvPr/>
        </p:nvSpPr>
        <p:spPr>
          <a:xfrm>
            <a:off x="2841999" y="6577251"/>
            <a:ext cx="8871856" cy="27699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v-SE" sz="1200" i="0">
                <a:solidFill>
                  <a:schemeClr val="tx1"/>
                </a:solidFill>
                <a:effectLst/>
                <a:latin typeface="Calibri" panose="020F0502020204030204" pitchFamily="34" charset="0"/>
                <a:cs typeface="Calibri" panose="020F0502020204030204" pitchFamily="34" charset="0"/>
              </a:rPr>
              <a:t>Photo by:</a:t>
            </a:r>
            <a:r>
              <a:rPr lang="sv-SE" sz="1200">
                <a:solidFill>
                  <a:schemeClr val="tx1"/>
                </a:solidFill>
                <a:latin typeface="Calibri" panose="020F0502020204030204" pitchFamily="34" charset="0"/>
                <a:cs typeface="Calibri" panose="020F0502020204030204" pitchFamily="34" charset="0"/>
              </a:rPr>
              <a:t> Ben Kolde https://unsplash.com/photos/white-and-black-laptop-bs2Ba7t69mM</a:t>
            </a:r>
            <a:endParaRPr lang="en-GB" sz="12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223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FF8FA868-F699-4CEB-59C1-69059CCF1AF5}"/>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3E279AD9-0330-9D0B-8F24-5368CA9632D3}"/>
              </a:ext>
            </a:extLst>
          </p:cNvPr>
          <p:cNvSpPr/>
          <p:nvPr/>
        </p:nvSpPr>
        <p:spPr>
          <a:xfrm>
            <a:off x="1027156" y="1283544"/>
            <a:ext cx="7886700" cy="1837186"/>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B66237C7-2FD7-4623-A267-8093C358BB73}"/>
              </a:ext>
            </a:extLst>
          </p:cNvPr>
          <p:cNvSpPr>
            <a:spLocks noGrp="1"/>
          </p:cNvSpPr>
          <p:nvPr>
            <p:ph type="body" idx="1"/>
          </p:nvPr>
        </p:nvSpPr>
        <p:spPr>
          <a:xfrm>
            <a:off x="840101" y="683542"/>
            <a:ext cx="10203000" cy="4351200"/>
          </a:xfrm>
        </p:spPr>
        <p:txBody>
          <a:bodyPr/>
          <a:lstStyle/>
          <a:p>
            <a:pPr marL="114300" indent="0">
              <a:spcBef>
                <a:spcPts val="700"/>
              </a:spcBef>
              <a:spcAft>
                <a:spcPts val="600"/>
              </a:spcAft>
              <a:buNone/>
            </a:pPr>
            <a:r>
              <a:rPr lang="nl-NL" sz="3200" dirty="0">
                <a:solidFill>
                  <a:schemeClr val="tx1"/>
                </a:solidFill>
                <a:latin typeface="Calibri"/>
              </a:rPr>
              <a:t>Human-</a:t>
            </a:r>
            <a:r>
              <a:rPr lang="nl-NL" sz="3200" err="1">
                <a:solidFill>
                  <a:schemeClr val="tx1"/>
                </a:solidFill>
                <a:latin typeface="Calibri"/>
              </a:rPr>
              <a:t>Centered</a:t>
            </a:r>
            <a:r>
              <a:rPr lang="nl-NL" sz="3200" dirty="0">
                <a:solidFill>
                  <a:schemeClr val="tx1"/>
                </a:solidFill>
                <a:latin typeface="Calibri"/>
              </a:rPr>
              <a:t> Design </a:t>
            </a:r>
            <a:r>
              <a:rPr lang="nl-NL" sz="3200" err="1">
                <a:solidFill>
                  <a:schemeClr val="tx1"/>
                </a:solidFill>
                <a:latin typeface="Calibri"/>
              </a:rPr>
              <a:t>Process</a:t>
            </a:r>
            <a:endParaRPr lang="sv-SE" sz="3200" err="1">
              <a:solidFill>
                <a:schemeClr val="tx1"/>
              </a:solidFill>
              <a:latin typeface="Calibri"/>
            </a:endParaRPr>
          </a:p>
          <a:p>
            <a:pPr marL="114300" indent="0">
              <a:buNone/>
            </a:pPr>
            <a:r>
              <a:rPr lang="en-US" sz="2000" dirty="0">
                <a:solidFill>
                  <a:schemeClr val="tx1"/>
                </a:solidFill>
                <a:latin typeface="Calibri"/>
                <a:cs typeface="Calibri"/>
              </a:rPr>
              <a:t>Often, the Double Diamond model is used to visualize the Human-Centered Design process (Design Council, 2005).</a:t>
            </a:r>
            <a:endParaRPr lang="en-GB" sz="2000" dirty="0">
              <a:solidFill>
                <a:schemeClr val="tx1"/>
              </a:solidFill>
              <a:latin typeface="Calibri" panose="020F0502020204030204" pitchFamily="34" charset="0"/>
              <a:cs typeface="Calibri" panose="020F0502020204030204" pitchFamily="34" charset="0"/>
            </a:endParaRPr>
          </a:p>
          <a:p>
            <a:pPr marL="114300" indent="0">
              <a:buNone/>
            </a:pPr>
            <a:r>
              <a:rPr lang="en-US" sz="2000" dirty="0">
                <a:solidFill>
                  <a:schemeClr val="tx1"/>
                </a:solidFill>
                <a:latin typeface="Calibri"/>
                <a:cs typeface="Calibri"/>
              </a:rPr>
              <a:t>Humans are actively involved in the different steps of the model.</a:t>
            </a:r>
            <a:endParaRPr lang="en-GB" sz="2000" dirty="0">
              <a:solidFill>
                <a:schemeClr val="tx1"/>
              </a:solidFill>
              <a:latin typeface="Calibri" panose="020F0502020204030204" pitchFamily="34" charset="0"/>
              <a:cs typeface="Calibri" panose="020F0502020204030204" pitchFamily="34" charset="0"/>
            </a:endParaRPr>
          </a:p>
          <a:p>
            <a:pPr marL="571500" lvl="1" indent="0">
              <a:buNone/>
            </a:pPr>
            <a:endParaRPr lang="en-GB">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9B17C63D-15FA-99C9-E2F1-0195694FAB9D}"/>
              </a:ext>
            </a:extLst>
          </p:cNvPr>
          <p:cNvPicPr>
            <a:picLocks noChangeAspect="1"/>
          </p:cNvPicPr>
          <p:nvPr/>
        </p:nvPicPr>
        <p:blipFill>
          <a:blip r:embed="rId3"/>
          <a:stretch>
            <a:fillRect/>
          </a:stretch>
        </p:blipFill>
        <p:spPr>
          <a:xfrm>
            <a:off x="10375846" y="123664"/>
            <a:ext cx="1506392" cy="386604"/>
          </a:xfrm>
          <a:prstGeom prst="rect">
            <a:avLst/>
          </a:prstGeom>
        </p:spPr>
      </p:pic>
      <p:cxnSp>
        <p:nvCxnSpPr>
          <p:cNvPr id="8" name="Rechte verbindingslijn 7">
            <a:extLst>
              <a:ext uri="{FF2B5EF4-FFF2-40B4-BE49-F238E27FC236}">
                <a16:creationId xmlns:a16="http://schemas.microsoft.com/office/drawing/2014/main" id="{CB2FAFBD-7E21-828F-EC9D-D0EB97419238}"/>
              </a:ext>
            </a:extLst>
          </p:cNvPr>
          <p:cNvCxnSpPr/>
          <p:nvPr/>
        </p:nvCxnSpPr>
        <p:spPr>
          <a:xfrm>
            <a:off x="7216224" y="3018892"/>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Rechte verbindingslijn 8">
            <a:extLst>
              <a:ext uri="{FF2B5EF4-FFF2-40B4-BE49-F238E27FC236}">
                <a16:creationId xmlns:a16="http://schemas.microsoft.com/office/drawing/2014/main" id="{F389FB8B-10D8-608A-E125-597EE77DA4C9}"/>
              </a:ext>
            </a:extLst>
          </p:cNvPr>
          <p:cNvCxnSpPr/>
          <p:nvPr/>
        </p:nvCxnSpPr>
        <p:spPr>
          <a:xfrm>
            <a:off x="4659808" y="3000414"/>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Rechte verbindingslijn 9">
            <a:extLst>
              <a:ext uri="{FF2B5EF4-FFF2-40B4-BE49-F238E27FC236}">
                <a16:creationId xmlns:a16="http://schemas.microsoft.com/office/drawing/2014/main" id="{7E3DEE5F-2688-52EC-6649-43097B06B972}"/>
              </a:ext>
            </a:extLst>
          </p:cNvPr>
          <p:cNvCxnSpPr/>
          <p:nvPr/>
        </p:nvCxnSpPr>
        <p:spPr>
          <a:xfrm>
            <a:off x="2911139" y="3000414"/>
            <a:ext cx="0" cy="2707849"/>
          </a:xfrm>
          <a:prstGeom prst="line">
            <a:avLst/>
          </a:prstGeom>
          <a:ln>
            <a:solidFill>
              <a:schemeClr val="bg1">
                <a:lumMod val="75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1" name="Rechte verbindingslijn 10">
            <a:extLst>
              <a:ext uri="{FF2B5EF4-FFF2-40B4-BE49-F238E27FC236}">
                <a16:creationId xmlns:a16="http://schemas.microsoft.com/office/drawing/2014/main" id="{5221B720-65E1-9F2F-0660-03F4BE99A6C9}"/>
              </a:ext>
            </a:extLst>
          </p:cNvPr>
          <p:cNvCxnSpPr/>
          <p:nvPr/>
        </p:nvCxnSpPr>
        <p:spPr>
          <a:xfrm>
            <a:off x="5931858" y="3000414"/>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4A81BCB7-1DF4-E34A-9894-18350EDD36FF}"/>
              </a:ext>
            </a:extLst>
          </p:cNvPr>
          <p:cNvSpPr txBox="1"/>
          <p:nvPr/>
        </p:nvSpPr>
        <p:spPr>
          <a:xfrm>
            <a:off x="3512883" y="5708263"/>
            <a:ext cx="1090363" cy="307777"/>
          </a:xfrm>
          <a:prstGeom prst="rect">
            <a:avLst/>
          </a:prstGeom>
          <a:noFill/>
        </p:spPr>
        <p:txBody>
          <a:bodyPr wrap="none" rtlCol="0">
            <a:spAutoFit/>
          </a:bodyPr>
          <a:lstStyle/>
          <a:p>
            <a:r>
              <a:rPr lang="nl-NL" err="1"/>
              <a:t>Divergence</a:t>
            </a:r>
            <a:endParaRPr lang="nl-NL"/>
          </a:p>
        </p:txBody>
      </p:sp>
      <p:sp>
        <p:nvSpPr>
          <p:cNvPr id="13" name="Tekstvak 12">
            <a:extLst>
              <a:ext uri="{FF2B5EF4-FFF2-40B4-BE49-F238E27FC236}">
                <a16:creationId xmlns:a16="http://schemas.microsoft.com/office/drawing/2014/main" id="{892A9278-225C-C8AA-5239-208C1744D4DA}"/>
              </a:ext>
            </a:extLst>
          </p:cNvPr>
          <p:cNvSpPr txBox="1"/>
          <p:nvPr/>
        </p:nvSpPr>
        <p:spPr>
          <a:xfrm>
            <a:off x="6174386" y="5711320"/>
            <a:ext cx="1090363" cy="307777"/>
          </a:xfrm>
          <a:prstGeom prst="rect">
            <a:avLst/>
          </a:prstGeom>
          <a:noFill/>
        </p:spPr>
        <p:txBody>
          <a:bodyPr wrap="none" rtlCol="0">
            <a:spAutoFit/>
          </a:bodyPr>
          <a:lstStyle/>
          <a:p>
            <a:r>
              <a:rPr lang="nl-NL" err="1"/>
              <a:t>Divergence</a:t>
            </a:r>
            <a:endParaRPr lang="nl-NL"/>
          </a:p>
        </p:txBody>
      </p:sp>
      <p:sp>
        <p:nvSpPr>
          <p:cNvPr id="14" name="Tekstvak 13">
            <a:extLst>
              <a:ext uri="{FF2B5EF4-FFF2-40B4-BE49-F238E27FC236}">
                <a16:creationId xmlns:a16="http://schemas.microsoft.com/office/drawing/2014/main" id="{80794245-CB46-9087-927D-8E898EF05D2C}"/>
              </a:ext>
            </a:extLst>
          </p:cNvPr>
          <p:cNvSpPr txBox="1"/>
          <p:nvPr/>
        </p:nvSpPr>
        <p:spPr>
          <a:xfrm>
            <a:off x="4722656" y="5708262"/>
            <a:ext cx="1249060" cy="307777"/>
          </a:xfrm>
          <a:prstGeom prst="rect">
            <a:avLst/>
          </a:prstGeom>
          <a:noFill/>
        </p:spPr>
        <p:txBody>
          <a:bodyPr wrap="none" rtlCol="0">
            <a:spAutoFit/>
          </a:bodyPr>
          <a:lstStyle/>
          <a:p>
            <a:r>
              <a:rPr lang="nl-NL" err="1"/>
              <a:t>Convergence</a:t>
            </a:r>
            <a:endParaRPr lang="nl-NL"/>
          </a:p>
        </p:txBody>
      </p:sp>
      <p:sp>
        <p:nvSpPr>
          <p:cNvPr id="15" name="Tekstvak 14">
            <a:extLst>
              <a:ext uri="{FF2B5EF4-FFF2-40B4-BE49-F238E27FC236}">
                <a16:creationId xmlns:a16="http://schemas.microsoft.com/office/drawing/2014/main" id="{F1718AD4-D27B-9284-D36A-A62609E05F74}"/>
              </a:ext>
            </a:extLst>
          </p:cNvPr>
          <p:cNvSpPr txBox="1"/>
          <p:nvPr/>
        </p:nvSpPr>
        <p:spPr>
          <a:xfrm>
            <a:off x="7550720" y="5708262"/>
            <a:ext cx="1249060" cy="307777"/>
          </a:xfrm>
          <a:prstGeom prst="rect">
            <a:avLst/>
          </a:prstGeom>
          <a:noFill/>
        </p:spPr>
        <p:txBody>
          <a:bodyPr wrap="none" rtlCol="0">
            <a:spAutoFit/>
          </a:bodyPr>
          <a:lstStyle/>
          <a:p>
            <a:r>
              <a:rPr lang="nl-NL" err="1"/>
              <a:t>Convergence</a:t>
            </a:r>
            <a:endParaRPr lang="nl-NL"/>
          </a:p>
        </p:txBody>
      </p:sp>
      <p:sp>
        <p:nvSpPr>
          <p:cNvPr id="16" name="Ovaal 15">
            <a:extLst>
              <a:ext uri="{FF2B5EF4-FFF2-40B4-BE49-F238E27FC236}">
                <a16:creationId xmlns:a16="http://schemas.microsoft.com/office/drawing/2014/main" id="{ADDD1145-EF6C-EE7F-B761-57B863317F1B}"/>
              </a:ext>
            </a:extLst>
          </p:cNvPr>
          <p:cNvSpPr/>
          <p:nvPr/>
        </p:nvSpPr>
        <p:spPr>
          <a:xfrm>
            <a:off x="3201455" y="4198795"/>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21B458BC-D81B-F00F-B1D8-D37273E826F2}"/>
              </a:ext>
            </a:extLst>
          </p:cNvPr>
          <p:cNvSpPr/>
          <p:nvPr/>
        </p:nvSpPr>
        <p:spPr>
          <a:xfrm rot="18900000">
            <a:off x="3881454" y="3559219"/>
            <a:ext cx="1548695" cy="1548000"/>
          </a:xfrm>
          <a:prstGeom prst="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03540660-4A42-0B78-1D42-CF1FDC0A0063}"/>
              </a:ext>
            </a:extLst>
          </p:cNvPr>
          <p:cNvSpPr/>
          <p:nvPr/>
        </p:nvSpPr>
        <p:spPr>
          <a:xfrm>
            <a:off x="5763001" y="4167392"/>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BFCE07C1-F6F0-4957-A047-9DB4CF335B70}"/>
              </a:ext>
            </a:extLst>
          </p:cNvPr>
          <p:cNvSpPr/>
          <p:nvPr/>
        </p:nvSpPr>
        <p:spPr>
          <a:xfrm rot="18900000">
            <a:off x="6439856" y="3548934"/>
            <a:ext cx="1548695" cy="1548000"/>
          </a:xfrm>
          <a:prstGeom prst="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F6F15FC7-C83A-2C41-DF8B-8D9C11E871B7}"/>
              </a:ext>
            </a:extLst>
          </p:cNvPr>
          <p:cNvSpPr txBox="1"/>
          <p:nvPr/>
        </p:nvSpPr>
        <p:spPr>
          <a:xfrm rot="16200000">
            <a:off x="1887911" y="4279921"/>
            <a:ext cx="1532792" cy="307777"/>
          </a:xfrm>
          <a:prstGeom prst="rect">
            <a:avLst/>
          </a:prstGeom>
          <a:noFill/>
        </p:spPr>
        <p:txBody>
          <a:bodyPr wrap="none" rtlCol="0">
            <a:spAutoFit/>
          </a:bodyPr>
          <a:lstStyle/>
          <a:p>
            <a:r>
              <a:rPr lang="nl-NL"/>
              <a:t>ALTERNATIVES</a:t>
            </a:r>
          </a:p>
        </p:txBody>
      </p:sp>
      <p:sp>
        <p:nvSpPr>
          <p:cNvPr id="23" name="Ovaal 22">
            <a:extLst>
              <a:ext uri="{FF2B5EF4-FFF2-40B4-BE49-F238E27FC236}">
                <a16:creationId xmlns:a16="http://schemas.microsoft.com/office/drawing/2014/main" id="{4FF6B07D-98BB-8C86-C115-23673DDBA0B0}"/>
              </a:ext>
            </a:extLst>
          </p:cNvPr>
          <p:cNvSpPr/>
          <p:nvPr/>
        </p:nvSpPr>
        <p:spPr>
          <a:xfrm>
            <a:off x="8324546" y="4167391"/>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cxnSp>
        <p:nvCxnSpPr>
          <p:cNvPr id="24" name="Rechte verbindingslijn 23">
            <a:extLst>
              <a:ext uri="{FF2B5EF4-FFF2-40B4-BE49-F238E27FC236}">
                <a16:creationId xmlns:a16="http://schemas.microsoft.com/office/drawing/2014/main" id="{BF7DF266-4AE0-E1B4-BFB2-806D2CFD82BC}"/>
              </a:ext>
            </a:extLst>
          </p:cNvPr>
          <p:cNvCxnSpPr>
            <a:cxnSpLocks/>
          </p:cNvCxnSpPr>
          <p:nvPr/>
        </p:nvCxnSpPr>
        <p:spPr>
          <a:xfrm flipH="1">
            <a:off x="3560954" y="6234135"/>
            <a:ext cx="4686453" cy="0"/>
          </a:xfrm>
          <a:prstGeom prst="line">
            <a:avLst/>
          </a:prstGeom>
          <a:ln>
            <a:solidFill>
              <a:schemeClr val="bg1">
                <a:lumMod val="75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7" name="Tekstvak 26">
            <a:extLst>
              <a:ext uri="{FF2B5EF4-FFF2-40B4-BE49-F238E27FC236}">
                <a16:creationId xmlns:a16="http://schemas.microsoft.com/office/drawing/2014/main" id="{8E76BB2D-863D-FE8A-C20C-7C99FD4C99D8}"/>
              </a:ext>
            </a:extLst>
          </p:cNvPr>
          <p:cNvSpPr txBox="1"/>
          <p:nvPr/>
        </p:nvSpPr>
        <p:spPr>
          <a:xfrm>
            <a:off x="5625524" y="6234135"/>
            <a:ext cx="612668" cy="307777"/>
          </a:xfrm>
          <a:prstGeom prst="rect">
            <a:avLst/>
          </a:prstGeom>
          <a:noFill/>
        </p:spPr>
        <p:txBody>
          <a:bodyPr wrap="none" rtlCol="0">
            <a:spAutoFit/>
          </a:bodyPr>
          <a:lstStyle/>
          <a:p>
            <a:r>
              <a:rPr lang="nl-NL"/>
              <a:t>TIME</a:t>
            </a:r>
          </a:p>
        </p:txBody>
      </p:sp>
      <p:sp>
        <p:nvSpPr>
          <p:cNvPr id="28" name="Tekstvak 27">
            <a:extLst>
              <a:ext uri="{FF2B5EF4-FFF2-40B4-BE49-F238E27FC236}">
                <a16:creationId xmlns:a16="http://schemas.microsoft.com/office/drawing/2014/main" id="{71D0F636-B9EA-AE13-4924-D099A77DBF09}"/>
              </a:ext>
            </a:extLst>
          </p:cNvPr>
          <p:cNvSpPr txBox="1"/>
          <p:nvPr/>
        </p:nvSpPr>
        <p:spPr>
          <a:xfrm>
            <a:off x="3025511" y="2749829"/>
            <a:ext cx="2866490" cy="307777"/>
          </a:xfrm>
          <a:prstGeom prst="rect">
            <a:avLst/>
          </a:prstGeom>
          <a:noFill/>
        </p:spPr>
        <p:txBody>
          <a:bodyPr wrap="none" rtlCol="0">
            <a:spAutoFit/>
          </a:bodyPr>
          <a:lstStyle/>
          <a:p>
            <a:r>
              <a:rPr lang="nl-NL"/>
              <a:t>FINDING THE RIGHT PROBLEM</a:t>
            </a:r>
          </a:p>
        </p:txBody>
      </p:sp>
      <p:sp>
        <p:nvSpPr>
          <p:cNvPr id="29" name="Tekstvak 28">
            <a:extLst>
              <a:ext uri="{FF2B5EF4-FFF2-40B4-BE49-F238E27FC236}">
                <a16:creationId xmlns:a16="http://schemas.microsoft.com/office/drawing/2014/main" id="{9BBC2A87-0B1E-B6BC-487C-2D5FF85E97FC}"/>
              </a:ext>
            </a:extLst>
          </p:cNvPr>
          <p:cNvSpPr txBox="1"/>
          <p:nvPr/>
        </p:nvSpPr>
        <p:spPr>
          <a:xfrm>
            <a:off x="5971716" y="2740958"/>
            <a:ext cx="2904962" cy="307777"/>
          </a:xfrm>
          <a:prstGeom prst="rect">
            <a:avLst/>
          </a:prstGeom>
          <a:noFill/>
        </p:spPr>
        <p:txBody>
          <a:bodyPr wrap="none" rtlCol="0">
            <a:spAutoFit/>
          </a:bodyPr>
          <a:lstStyle/>
          <a:p>
            <a:r>
              <a:rPr lang="nl-NL"/>
              <a:t>FINDING THE RIGHT SOLUTION</a:t>
            </a:r>
          </a:p>
        </p:txBody>
      </p:sp>
    </p:spTree>
    <p:extLst>
      <p:ext uri="{BB962C8B-B14F-4D97-AF65-F5344CB8AC3E}">
        <p14:creationId xmlns:p14="http://schemas.microsoft.com/office/powerpoint/2010/main" val="114591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DB267FBC-8CAE-E20B-489F-51CC4FBF5897}"/>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8DEBBECF-4626-42FD-0400-0D4B3EE3BEB7}"/>
              </a:ext>
            </a:extLst>
          </p:cNvPr>
          <p:cNvSpPr/>
          <p:nvPr/>
        </p:nvSpPr>
        <p:spPr>
          <a:xfrm>
            <a:off x="2220288" y="2827596"/>
            <a:ext cx="7886700" cy="1837186"/>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3D7C3CDB-F07F-0ABC-90E8-DE93C4650D37}"/>
              </a:ext>
            </a:extLst>
          </p:cNvPr>
          <p:cNvSpPr>
            <a:spLocks noGrp="1"/>
          </p:cNvSpPr>
          <p:nvPr>
            <p:ph type="body" idx="1"/>
          </p:nvPr>
        </p:nvSpPr>
        <p:spPr>
          <a:xfrm>
            <a:off x="2023207" y="2503278"/>
            <a:ext cx="8265512" cy="4351200"/>
          </a:xfrm>
        </p:spPr>
        <p:txBody>
          <a:bodyPr/>
          <a:lstStyle/>
          <a:p>
            <a:pPr marL="114300" indent="0">
              <a:buNone/>
            </a:pPr>
            <a:r>
              <a:rPr lang="nl-NL" sz="3600">
                <a:solidFill>
                  <a:schemeClr val="tx1"/>
                </a:solidFill>
                <a:latin typeface="Calibri"/>
              </a:rPr>
              <a:t>…</a:t>
            </a:r>
            <a:r>
              <a:rPr lang="nl-NL" sz="3600" err="1">
                <a:solidFill>
                  <a:schemeClr val="tx1"/>
                </a:solidFill>
                <a:latin typeface="Calibri"/>
              </a:rPr>
              <a:t>to</a:t>
            </a:r>
            <a:r>
              <a:rPr lang="nl-NL" sz="3600">
                <a:solidFill>
                  <a:schemeClr val="tx1"/>
                </a:solidFill>
                <a:latin typeface="Calibri"/>
              </a:rPr>
              <a:t> More-</a:t>
            </a:r>
            <a:r>
              <a:rPr lang="nl-NL" sz="3600" err="1">
                <a:solidFill>
                  <a:schemeClr val="tx1"/>
                </a:solidFill>
                <a:latin typeface="Calibri"/>
              </a:rPr>
              <a:t>than</a:t>
            </a:r>
            <a:r>
              <a:rPr lang="nl-NL" sz="3600">
                <a:solidFill>
                  <a:schemeClr val="tx1"/>
                </a:solidFill>
                <a:latin typeface="Calibri"/>
              </a:rPr>
              <a:t>-Human Design</a:t>
            </a:r>
            <a:endParaRPr lang="sv-SE" sz="3600">
              <a:solidFill>
                <a:schemeClr val="tx1"/>
              </a:solidFill>
              <a:latin typeface="Calibri"/>
            </a:endParaRPr>
          </a:p>
          <a:p>
            <a:pPr marL="114300" indent="0">
              <a:buNone/>
            </a:pPr>
            <a:endParaRPr lang="en-US" sz="2800">
              <a:solidFill>
                <a:schemeClr val="tx1"/>
              </a:solidFill>
              <a:latin typeface="Calibri"/>
              <a:cs typeface="Calibri"/>
            </a:endParaRPr>
          </a:p>
          <a:p>
            <a:pPr marL="114300" indent="0">
              <a:buNone/>
            </a:pPr>
            <a:r>
              <a:rPr lang="en-US" sz="2800">
                <a:solidFill>
                  <a:schemeClr val="tx1"/>
                </a:solidFill>
                <a:latin typeface="Calibri"/>
                <a:cs typeface="Calibri"/>
              </a:rPr>
              <a:t>How can we consider and involve more-than-humans in a similar process?</a:t>
            </a:r>
            <a:endParaRPr lang="nl-NL" sz="3600">
              <a:solidFill>
                <a:schemeClr val="tx1"/>
              </a:solidFill>
              <a:latin typeface="Calibri"/>
              <a:cs typeface="Calibri"/>
            </a:endParaRPr>
          </a:p>
          <a:p>
            <a:pPr marL="571500" lvl="1" indent="0">
              <a:buNone/>
            </a:pPr>
            <a:endParaRPr lang="en-GB">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5E1FCFC5-F062-9E0E-91A9-B582E4D881D6}"/>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95422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C6176DB-1702-8D11-5DBD-06194610FF3C}"/>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13C03349-A4FA-B990-B644-AFFA73135644}"/>
              </a:ext>
            </a:extLst>
          </p:cNvPr>
          <p:cNvSpPr/>
          <p:nvPr/>
        </p:nvSpPr>
        <p:spPr>
          <a:xfrm>
            <a:off x="1027156" y="1283544"/>
            <a:ext cx="7886700" cy="1837186"/>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CBEDFBE7-6746-70D0-3D02-992AC08855AD}"/>
              </a:ext>
            </a:extLst>
          </p:cNvPr>
          <p:cNvSpPr>
            <a:spLocks noGrp="1"/>
          </p:cNvSpPr>
          <p:nvPr>
            <p:ph type="body" idx="1"/>
          </p:nvPr>
        </p:nvSpPr>
        <p:spPr>
          <a:xfrm>
            <a:off x="830075" y="809514"/>
            <a:ext cx="10787790" cy="4351200"/>
          </a:xfrm>
        </p:spPr>
        <p:txBody>
          <a:bodyPr/>
          <a:lstStyle/>
          <a:p>
            <a:pPr marL="114300" indent="0">
              <a:buNone/>
            </a:pPr>
            <a:r>
              <a:rPr lang="nl-NL" sz="3000" dirty="0" err="1">
                <a:solidFill>
                  <a:schemeClr val="tx1"/>
                </a:solidFill>
                <a:latin typeface="Calibri"/>
              </a:rPr>
              <a:t>Connecting</a:t>
            </a:r>
            <a:r>
              <a:rPr lang="nl-NL" sz="3000" dirty="0">
                <a:solidFill>
                  <a:schemeClr val="tx1"/>
                </a:solidFill>
                <a:latin typeface="Calibri"/>
              </a:rPr>
              <a:t> </a:t>
            </a:r>
            <a:r>
              <a:rPr lang="nl-NL" sz="3000" dirty="0">
                <a:solidFill>
                  <a:schemeClr val="tx1"/>
                </a:solidFill>
                <a:ea typeface="Calibri"/>
              </a:rPr>
              <a:t>M</a:t>
            </a:r>
            <a:r>
              <a:rPr lang="nl-NL" sz="3000" dirty="0">
                <a:solidFill>
                  <a:schemeClr val="tx1"/>
                </a:solidFill>
                <a:latin typeface="Calibri"/>
                <a:ea typeface="Calibri"/>
                <a:cs typeface="Calibri"/>
              </a:rPr>
              <a:t>ore-</a:t>
            </a:r>
            <a:r>
              <a:rPr lang="nl-NL" sz="3000" dirty="0" err="1">
                <a:solidFill>
                  <a:schemeClr val="tx1"/>
                </a:solidFill>
                <a:latin typeface="Calibri"/>
                <a:ea typeface="Calibri"/>
                <a:cs typeface="Calibri"/>
              </a:rPr>
              <a:t>than</a:t>
            </a:r>
            <a:r>
              <a:rPr lang="nl-NL" sz="3000" dirty="0">
                <a:solidFill>
                  <a:schemeClr val="tx1"/>
                </a:solidFill>
                <a:latin typeface="Calibri"/>
                <a:ea typeface="Calibri"/>
                <a:cs typeface="Calibri"/>
              </a:rPr>
              <a:t>-Human Design </a:t>
            </a:r>
            <a:r>
              <a:rPr lang="nl-NL" sz="3000" dirty="0" err="1">
                <a:solidFill>
                  <a:schemeClr val="tx1"/>
                </a:solidFill>
                <a:latin typeface="Calibri"/>
              </a:rPr>
              <a:t>to</a:t>
            </a:r>
            <a:r>
              <a:rPr lang="nl-NL" sz="3000" dirty="0">
                <a:solidFill>
                  <a:schemeClr val="tx1"/>
                </a:solidFill>
                <a:latin typeface="Calibri"/>
              </a:rPr>
              <a:t> </a:t>
            </a:r>
            <a:r>
              <a:rPr lang="nl-NL" sz="3000" dirty="0">
                <a:solidFill>
                  <a:schemeClr val="tx1"/>
                </a:solidFill>
                <a:latin typeface="Calibri"/>
                <a:ea typeface="Calibri"/>
                <a:cs typeface="Calibri"/>
              </a:rPr>
              <a:t>Human-</a:t>
            </a:r>
            <a:r>
              <a:rPr lang="nl-NL" sz="3000" dirty="0" err="1">
                <a:solidFill>
                  <a:schemeClr val="tx1"/>
                </a:solidFill>
                <a:latin typeface="Calibri"/>
                <a:ea typeface="Calibri"/>
                <a:cs typeface="Calibri"/>
              </a:rPr>
              <a:t>Centered</a:t>
            </a:r>
            <a:r>
              <a:rPr lang="nl-NL" sz="3000" dirty="0">
                <a:solidFill>
                  <a:schemeClr val="tx1"/>
                </a:solidFill>
                <a:latin typeface="Calibri"/>
                <a:ea typeface="Calibri"/>
                <a:cs typeface="Calibri"/>
              </a:rPr>
              <a:t> Design</a:t>
            </a:r>
            <a:endParaRPr lang="sv-SE" sz="3000" dirty="0">
              <a:solidFill>
                <a:schemeClr val="tx1"/>
              </a:solidFill>
              <a:latin typeface="Calibri"/>
            </a:endParaRPr>
          </a:p>
        </p:txBody>
      </p:sp>
      <p:pic>
        <p:nvPicPr>
          <p:cNvPr id="5" name="Bildobjekt 4" descr="En bild som visar Färggrann, konst, siluett&#10;&#10;Automatiskt genererad beskrivning">
            <a:extLst>
              <a:ext uri="{FF2B5EF4-FFF2-40B4-BE49-F238E27FC236}">
                <a16:creationId xmlns:a16="http://schemas.microsoft.com/office/drawing/2014/main" id="{F0F48104-ED4D-2185-BA78-4349EF0E61D0}"/>
              </a:ext>
            </a:extLst>
          </p:cNvPr>
          <p:cNvPicPr>
            <a:picLocks noChangeAspect="1"/>
          </p:cNvPicPr>
          <p:nvPr/>
        </p:nvPicPr>
        <p:blipFill>
          <a:blip r:embed="rId3"/>
          <a:stretch>
            <a:fillRect/>
          </a:stretch>
        </p:blipFill>
        <p:spPr>
          <a:xfrm>
            <a:off x="10375846" y="123664"/>
            <a:ext cx="1506392" cy="386604"/>
          </a:xfrm>
          <a:prstGeom prst="rect">
            <a:avLst/>
          </a:prstGeom>
        </p:spPr>
      </p:pic>
      <p:cxnSp>
        <p:nvCxnSpPr>
          <p:cNvPr id="8" name="Rechte verbindingslijn 7">
            <a:extLst>
              <a:ext uri="{FF2B5EF4-FFF2-40B4-BE49-F238E27FC236}">
                <a16:creationId xmlns:a16="http://schemas.microsoft.com/office/drawing/2014/main" id="{69211583-D626-922C-F73A-BB388D13EDC5}"/>
              </a:ext>
            </a:extLst>
          </p:cNvPr>
          <p:cNvCxnSpPr/>
          <p:nvPr/>
        </p:nvCxnSpPr>
        <p:spPr>
          <a:xfrm>
            <a:off x="7683238" y="3210100"/>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Rechte verbindingslijn 8">
            <a:extLst>
              <a:ext uri="{FF2B5EF4-FFF2-40B4-BE49-F238E27FC236}">
                <a16:creationId xmlns:a16="http://schemas.microsoft.com/office/drawing/2014/main" id="{A4B59812-A665-DC7F-5E6C-E05BF752F167}"/>
              </a:ext>
            </a:extLst>
          </p:cNvPr>
          <p:cNvCxnSpPr/>
          <p:nvPr/>
        </p:nvCxnSpPr>
        <p:spPr>
          <a:xfrm>
            <a:off x="5126822" y="3191622"/>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Rechte verbindingslijn 9">
            <a:extLst>
              <a:ext uri="{FF2B5EF4-FFF2-40B4-BE49-F238E27FC236}">
                <a16:creationId xmlns:a16="http://schemas.microsoft.com/office/drawing/2014/main" id="{6AF86074-41C4-3A3F-6468-C37AC7177C5B}"/>
              </a:ext>
            </a:extLst>
          </p:cNvPr>
          <p:cNvCxnSpPr/>
          <p:nvPr/>
        </p:nvCxnSpPr>
        <p:spPr>
          <a:xfrm>
            <a:off x="3378153" y="3191622"/>
            <a:ext cx="0" cy="2707849"/>
          </a:xfrm>
          <a:prstGeom prst="line">
            <a:avLst/>
          </a:prstGeom>
          <a:ln>
            <a:solidFill>
              <a:schemeClr val="bg1">
                <a:lumMod val="75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1" name="Rechte verbindingslijn 10">
            <a:extLst>
              <a:ext uri="{FF2B5EF4-FFF2-40B4-BE49-F238E27FC236}">
                <a16:creationId xmlns:a16="http://schemas.microsoft.com/office/drawing/2014/main" id="{B03F4DEF-1F44-A6AD-A644-79F4955E1656}"/>
              </a:ext>
            </a:extLst>
          </p:cNvPr>
          <p:cNvCxnSpPr/>
          <p:nvPr/>
        </p:nvCxnSpPr>
        <p:spPr>
          <a:xfrm>
            <a:off x="6398872" y="3191622"/>
            <a:ext cx="0" cy="270784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kstvak 11">
            <a:extLst>
              <a:ext uri="{FF2B5EF4-FFF2-40B4-BE49-F238E27FC236}">
                <a16:creationId xmlns:a16="http://schemas.microsoft.com/office/drawing/2014/main" id="{D6C2DD33-6360-F0D9-2FAA-02B60C86A23B}"/>
              </a:ext>
            </a:extLst>
          </p:cNvPr>
          <p:cNvSpPr txBox="1"/>
          <p:nvPr/>
        </p:nvSpPr>
        <p:spPr>
          <a:xfrm>
            <a:off x="3979897" y="5899471"/>
            <a:ext cx="1090363" cy="307777"/>
          </a:xfrm>
          <a:prstGeom prst="rect">
            <a:avLst/>
          </a:prstGeom>
          <a:noFill/>
        </p:spPr>
        <p:txBody>
          <a:bodyPr wrap="none" rtlCol="0">
            <a:spAutoFit/>
          </a:bodyPr>
          <a:lstStyle/>
          <a:p>
            <a:r>
              <a:rPr lang="nl-NL" err="1"/>
              <a:t>Divergence</a:t>
            </a:r>
            <a:endParaRPr lang="nl-NL"/>
          </a:p>
        </p:txBody>
      </p:sp>
      <p:sp>
        <p:nvSpPr>
          <p:cNvPr id="13" name="Tekstvak 12">
            <a:extLst>
              <a:ext uri="{FF2B5EF4-FFF2-40B4-BE49-F238E27FC236}">
                <a16:creationId xmlns:a16="http://schemas.microsoft.com/office/drawing/2014/main" id="{57269055-81DB-4138-0639-4B7AB8635EA1}"/>
              </a:ext>
            </a:extLst>
          </p:cNvPr>
          <p:cNvSpPr txBox="1"/>
          <p:nvPr/>
        </p:nvSpPr>
        <p:spPr>
          <a:xfrm>
            <a:off x="6641400" y="5902528"/>
            <a:ext cx="1090363" cy="307777"/>
          </a:xfrm>
          <a:prstGeom prst="rect">
            <a:avLst/>
          </a:prstGeom>
          <a:noFill/>
        </p:spPr>
        <p:txBody>
          <a:bodyPr wrap="none" rtlCol="0">
            <a:spAutoFit/>
          </a:bodyPr>
          <a:lstStyle/>
          <a:p>
            <a:r>
              <a:rPr lang="nl-NL" err="1"/>
              <a:t>Divergence</a:t>
            </a:r>
            <a:endParaRPr lang="nl-NL"/>
          </a:p>
        </p:txBody>
      </p:sp>
      <p:sp>
        <p:nvSpPr>
          <p:cNvPr id="14" name="Tekstvak 13">
            <a:extLst>
              <a:ext uri="{FF2B5EF4-FFF2-40B4-BE49-F238E27FC236}">
                <a16:creationId xmlns:a16="http://schemas.microsoft.com/office/drawing/2014/main" id="{09748F58-D5A4-4EAB-4AB2-B82B0835760B}"/>
              </a:ext>
            </a:extLst>
          </p:cNvPr>
          <p:cNvSpPr txBox="1"/>
          <p:nvPr/>
        </p:nvSpPr>
        <p:spPr>
          <a:xfrm>
            <a:off x="5189670" y="5899470"/>
            <a:ext cx="1249060" cy="307777"/>
          </a:xfrm>
          <a:prstGeom prst="rect">
            <a:avLst/>
          </a:prstGeom>
          <a:noFill/>
        </p:spPr>
        <p:txBody>
          <a:bodyPr wrap="none" rtlCol="0">
            <a:spAutoFit/>
          </a:bodyPr>
          <a:lstStyle/>
          <a:p>
            <a:r>
              <a:rPr lang="nl-NL" err="1"/>
              <a:t>Convergence</a:t>
            </a:r>
            <a:endParaRPr lang="nl-NL"/>
          </a:p>
        </p:txBody>
      </p:sp>
      <p:sp>
        <p:nvSpPr>
          <p:cNvPr id="15" name="Tekstvak 14">
            <a:extLst>
              <a:ext uri="{FF2B5EF4-FFF2-40B4-BE49-F238E27FC236}">
                <a16:creationId xmlns:a16="http://schemas.microsoft.com/office/drawing/2014/main" id="{EAF6AAC1-C348-493E-0103-D88C4E9AE0A5}"/>
              </a:ext>
            </a:extLst>
          </p:cNvPr>
          <p:cNvSpPr txBox="1"/>
          <p:nvPr/>
        </p:nvSpPr>
        <p:spPr>
          <a:xfrm>
            <a:off x="8017734" y="5899470"/>
            <a:ext cx="1249060" cy="307777"/>
          </a:xfrm>
          <a:prstGeom prst="rect">
            <a:avLst/>
          </a:prstGeom>
          <a:noFill/>
        </p:spPr>
        <p:txBody>
          <a:bodyPr wrap="none" rtlCol="0">
            <a:spAutoFit/>
          </a:bodyPr>
          <a:lstStyle/>
          <a:p>
            <a:r>
              <a:rPr lang="nl-NL" err="1"/>
              <a:t>Convergence</a:t>
            </a:r>
            <a:endParaRPr lang="nl-NL"/>
          </a:p>
        </p:txBody>
      </p:sp>
      <p:sp>
        <p:nvSpPr>
          <p:cNvPr id="16" name="Ovaal 15">
            <a:extLst>
              <a:ext uri="{FF2B5EF4-FFF2-40B4-BE49-F238E27FC236}">
                <a16:creationId xmlns:a16="http://schemas.microsoft.com/office/drawing/2014/main" id="{624904B4-4027-3AD7-34CC-F47E9360271D}"/>
              </a:ext>
            </a:extLst>
          </p:cNvPr>
          <p:cNvSpPr/>
          <p:nvPr/>
        </p:nvSpPr>
        <p:spPr>
          <a:xfrm>
            <a:off x="3668469" y="4390003"/>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688DCC7B-2B30-43C0-D567-C745F1C4DECB}"/>
              </a:ext>
            </a:extLst>
          </p:cNvPr>
          <p:cNvSpPr/>
          <p:nvPr/>
        </p:nvSpPr>
        <p:spPr>
          <a:xfrm rot="18900000">
            <a:off x="4348468" y="3750427"/>
            <a:ext cx="1548695" cy="1548000"/>
          </a:xfrm>
          <a:prstGeom prst="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00FB848F-0A70-39F5-6E89-3D3101205D76}"/>
              </a:ext>
            </a:extLst>
          </p:cNvPr>
          <p:cNvSpPr/>
          <p:nvPr/>
        </p:nvSpPr>
        <p:spPr>
          <a:xfrm>
            <a:off x="6230015" y="4358600"/>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7FE2983C-9900-9C95-FCFC-72A7FA2AF99A}"/>
              </a:ext>
            </a:extLst>
          </p:cNvPr>
          <p:cNvSpPr/>
          <p:nvPr/>
        </p:nvSpPr>
        <p:spPr>
          <a:xfrm rot="18900000">
            <a:off x="6906870" y="3740142"/>
            <a:ext cx="1548695" cy="1548000"/>
          </a:xfrm>
          <a:prstGeom prst="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348FC190-FEF9-6D75-E331-395E53D88081}"/>
              </a:ext>
            </a:extLst>
          </p:cNvPr>
          <p:cNvSpPr txBox="1"/>
          <p:nvPr/>
        </p:nvSpPr>
        <p:spPr>
          <a:xfrm rot="16200000">
            <a:off x="2354925" y="4471129"/>
            <a:ext cx="1532792" cy="307777"/>
          </a:xfrm>
          <a:prstGeom prst="rect">
            <a:avLst/>
          </a:prstGeom>
          <a:noFill/>
        </p:spPr>
        <p:txBody>
          <a:bodyPr wrap="none" rtlCol="0">
            <a:spAutoFit/>
          </a:bodyPr>
          <a:lstStyle/>
          <a:p>
            <a:r>
              <a:rPr lang="nl-NL"/>
              <a:t>ALTERNATIVES</a:t>
            </a:r>
          </a:p>
        </p:txBody>
      </p:sp>
      <p:sp>
        <p:nvSpPr>
          <p:cNvPr id="23" name="Ovaal 22">
            <a:extLst>
              <a:ext uri="{FF2B5EF4-FFF2-40B4-BE49-F238E27FC236}">
                <a16:creationId xmlns:a16="http://schemas.microsoft.com/office/drawing/2014/main" id="{EB93C3F9-E365-C51E-CF39-E5291C4D1680}"/>
              </a:ext>
            </a:extLst>
          </p:cNvPr>
          <p:cNvSpPr/>
          <p:nvPr/>
        </p:nvSpPr>
        <p:spPr>
          <a:xfrm>
            <a:off x="8791560" y="4358599"/>
            <a:ext cx="344003" cy="311085"/>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cxnSp>
        <p:nvCxnSpPr>
          <p:cNvPr id="24" name="Rechte verbindingslijn 23">
            <a:extLst>
              <a:ext uri="{FF2B5EF4-FFF2-40B4-BE49-F238E27FC236}">
                <a16:creationId xmlns:a16="http://schemas.microsoft.com/office/drawing/2014/main" id="{1A2CB9DB-0531-1F67-E419-F2F49B1EC301}"/>
              </a:ext>
            </a:extLst>
          </p:cNvPr>
          <p:cNvCxnSpPr>
            <a:cxnSpLocks/>
          </p:cNvCxnSpPr>
          <p:nvPr/>
        </p:nvCxnSpPr>
        <p:spPr>
          <a:xfrm flipH="1">
            <a:off x="4706945" y="6386598"/>
            <a:ext cx="3046139" cy="38745"/>
          </a:xfrm>
          <a:prstGeom prst="line">
            <a:avLst/>
          </a:prstGeom>
          <a:ln>
            <a:solidFill>
              <a:schemeClr val="bg1">
                <a:lumMod val="75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7" name="Tekstvak 26">
            <a:extLst>
              <a:ext uri="{FF2B5EF4-FFF2-40B4-BE49-F238E27FC236}">
                <a16:creationId xmlns:a16="http://schemas.microsoft.com/office/drawing/2014/main" id="{E5C9091A-DCB9-CFFC-45D5-9FD6DAF57FE4}"/>
              </a:ext>
            </a:extLst>
          </p:cNvPr>
          <p:cNvSpPr txBox="1"/>
          <p:nvPr/>
        </p:nvSpPr>
        <p:spPr>
          <a:xfrm>
            <a:off x="5956928" y="6405970"/>
            <a:ext cx="612668" cy="307777"/>
          </a:xfrm>
          <a:prstGeom prst="rect">
            <a:avLst/>
          </a:prstGeom>
          <a:noFill/>
        </p:spPr>
        <p:txBody>
          <a:bodyPr wrap="none" rtlCol="0">
            <a:spAutoFit/>
          </a:bodyPr>
          <a:lstStyle/>
          <a:p>
            <a:r>
              <a:rPr lang="nl-NL"/>
              <a:t>TIME</a:t>
            </a:r>
          </a:p>
        </p:txBody>
      </p:sp>
      <p:sp>
        <p:nvSpPr>
          <p:cNvPr id="28" name="Tekstvak 27">
            <a:extLst>
              <a:ext uri="{FF2B5EF4-FFF2-40B4-BE49-F238E27FC236}">
                <a16:creationId xmlns:a16="http://schemas.microsoft.com/office/drawing/2014/main" id="{F89F6382-CD8F-F695-7BB1-3D9689EB053D}"/>
              </a:ext>
            </a:extLst>
          </p:cNvPr>
          <p:cNvSpPr txBox="1"/>
          <p:nvPr/>
        </p:nvSpPr>
        <p:spPr>
          <a:xfrm>
            <a:off x="3492525" y="2941037"/>
            <a:ext cx="2866490" cy="307777"/>
          </a:xfrm>
          <a:prstGeom prst="rect">
            <a:avLst/>
          </a:prstGeom>
          <a:noFill/>
        </p:spPr>
        <p:txBody>
          <a:bodyPr wrap="none" rtlCol="0">
            <a:spAutoFit/>
          </a:bodyPr>
          <a:lstStyle/>
          <a:p>
            <a:r>
              <a:rPr lang="nl-NL"/>
              <a:t>FINDING THE RIGHT PROBLEM</a:t>
            </a:r>
          </a:p>
        </p:txBody>
      </p:sp>
      <p:sp>
        <p:nvSpPr>
          <p:cNvPr id="29" name="Tekstvak 28">
            <a:extLst>
              <a:ext uri="{FF2B5EF4-FFF2-40B4-BE49-F238E27FC236}">
                <a16:creationId xmlns:a16="http://schemas.microsoft.com/office/drawing/2014/main" id="{571D2C47-C9F4-C2EE-6C6C-897B274D0F52}"/>
              </a:ext>
            </a:extLst>
          </p:cNvPr>
          <p:cNvSpPr txBox="1"/>
          <p:nvPr/>
        </p:nvSpPr>
        <p:spPr>
          <a:xfrm>
            <a:off x="6438730" y="2932166"/>
            <a:ext cx="2904962" cy="307777"/>
          </a:xfrm>
          <a:prstGeom prst="rect">
            <a:avLst/>
          </a:prstGeom>
          <a:noFill/>
        </p:spPr>
        <p:txBody>
          <a:bodyPr wrap="none" rtlCol="0">
            <a:spAutoFit/>
          </a:bodyPr>
          <a:lstStyle/>
          <a:p>
            <a:r>
              <a:rPr lang="nl-NL"/>
              <a:t>FINDING THE RIGHT SOLUTION</a:t>
            </a:r>
          </a:p>
        </p:txBody>
      </p:sp>
      <p:sp>
        <p:nvSpPr>
          <p:cNvPr id="2" name="Ovaal 1">
            <a:extLst>
              <a:ext uri="{FF2B5EF4-FFF2-40B4-BE49-F238E27FC236}">
                <a16:creationId xmlns:a16="http://schemas.microsoft.com/office/drawing/2014/main" id="{075009BB-A8C4-0614-A343-9B8A6F57AF83}"/>
              </a:ext>
            </a:extLst>
          </p:cNvPr>
          <p:cNvSpPr/>
          <p:nvPr/>
        </p:nvSpPr>
        <p:spPr>
          <a:xfrm>
            <a:off x="3987872" y="2506926"/>
            <a:ext cx="1215225" cy="38796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met pijl 5">
            <a:extLst>
              <a:ext uri="{FF2B5EF4-FFF2-40B4-BE49-F238E27FC236}">
                <a16:creationId xmlns:a16="http://schemas.microsoft.com/office/drawing/2014/main" id="{A7B116C2-499B-DB33-9319-8D0B4BBA6828}"/>
              </a:ext>
            </a:extLst>
          </p:cNvPr>
          <p:cNvCxnSpPr/>
          <p:nvPr/>
        </p:nvCxnSpPr>
        <p:spPr>
          <a:xfrm flipV="1">
            <a:off x="4581427" y="1894184"/>
            <a:ext cx="0" cy="612742"/>
          </a:xfrm>
          <a:prstGeom prst="straightConnector1">
            <a:avLst/>
          </a:prstGeom>
          <a:ln>
            <a:solidFill>
              <a:schemeClr val="bg1">
                <a:lumMod val="75000"/>
              </a:schemeClr>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7" name="Tekstvak 6">
            <a:extLst>
              <a:ext uri="{FF2B5EF4-FFF2-40B4-BE49-F238E27FC236}">
                <a16:creationId xmlns:a16="http://schemas.microsoft.com/office/drawing/2014/main" id="{119B95E4-04B4-E330-D902-FD8B00563922}"/>
              </a:ext>
            </a:extLst>
          </p:cNvPr>
          <p:cNvSpPr txBox="1"/>
          <p:nvPr/>
        </p:nvSpPr>
        <p:spPr>
          <a:xfrm>
            <a:off x="3486570" y="1628217"/>
            <a:ext cx="1634612" cy="307777"/>
          </a:xfrm>
          <a:prstGeom prst="rect">
            <a:avLst/>
          </a:prstGeom>
          <a:noFill/>
        </p:spPr>
        <p:txBody>
          <a:bodyPr wrap="square" lIns="91440" tIns="45720" rIns="91440" bIns="45720" rtlCol="0" anchor="t">
            <a:spAutoFit/>
          </a:bodyPr>
          <a:lstStyle/>
          <a:p>
            <a:r>
              <a:rPr lang="nl-NL" b="1"/>
              <a:t>ASSEMBLAGE</a:t>
            </a:r>
          </a:p>
        </p:txBody>
      </p:sp>
      <p:sp>
        <p:nvSpPr>
          <p:cNvPr id="18" name="Ovaal 17">
            <a:extLst>
              <a:ext uri="{FF2B5EF4-FFF2-40B4-BE49-F238E27FC236}">
                <a16:creationId xmlns:a16="http://schemas.microsoft.com/office/drawing/2014/main" id="{B87D3F7C-8B1D-CC80-7AAB-E0C3E4E234E1}"/>
              </a:ext>
            </a:extLst>
          </p:cNvPr>
          <p:cNvSpPr/>
          <p:nvPr/>
        </p:nvSpPr>
        <p:spPr>
          <a:xfrm>
            <a:off x="5116324" y="2480426"/>
            <a:ext cx="1331283" cy="38796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Rechte verbindingslijn met pijl 25">
            <a:extLst>
              <a:ext uri="{FF2B5EF4-FFF2-40B4-BE49-F238E27FC236}">
                <a16:creationId xmlns:a16="http://schemas.microsoft.com/office/drawing/2014/main" id="{575F109A-B4D1-6203-C956-90EA43A69587}"/>
              </a:ext>
            </a:extLst>
          </p:cNvPr>
          <p:cNvCxnSpPr>
            <a:cxnSpLocks/>
          </p:cNvCxnSpPr>
          <p:nvPr/>
        </p:nvCxnSpPr>
        <p:spPr>
          <a:xfrm flipV="1">
            <a:off x="5781965" y="1894184"/>
            <a:ext cx="0" cy="586242"/>
          </a:xfrm>
          <a:prstGeom prst="straightConnector1">
            <a:avLst/>
          </a:prstGeom>
          <a:ln>
            <a:solidFill>
              <a:schemeClr val="bg1">
                <a:lumMod val="75000"/>
              </a:schemeClr>
            </a:solidFil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25" name="Tekstvak 24">
            <a:extLst>
              <a:ext uri="{FF2B5EF4-FFF2-40B4-BE49-F238E27FC236}">
                <a16:creationId xmlns:a16="http://schemas.microsoft.com/office/drawing/2014/main" id="{3AA9DC9E-93A8-3CB3-C90A-9D6C765C968A}"/>
              </a:ext>
            </a:extLst>
          </p:cNvPr>
          <p:cNvSpPr txBox="1"/>
          <p:nvPr/>
        </p:nvSpPr>
        <p:spPr>
          <a:xfrm>
            <a:off x="5174983" y="1630256"/>
            <a:ext cx="1601721" cy="307777"/>
          </a:xfrm>
          <a:prstGeom prst="rect">
            <a:avLst/>
          </a:prstGeom>
          <a:noFill/>
        </p:spPr>
        <p:txBody>
          <a:bodyPr wrap="none" lIns="91440" tIns="45720" rIns="91440" bIns="45720" rtlCol="0" anchor="t">
            <a:spAutoFit/>
          </a:bodyPr>
          <a:lstStyle/>
          <a:p>
            <a:r>
              <a:rPr lang="nl-NL" b="1"/>
              <a:t>CONSTITUENCY</a:t>
            </a:r>
          </a:p>
        </p:txBody>
      </p:sp>
    </p:spTree>
    <p:extLst>
      <p:ext uri="{BB962C8B-B14F-4D97-AF65-F5344CB8AC3E}">
        <p14:creationId xmlns:p14="http://schemas.microsoft.com/office/powerpoint/2010/main" val="233864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8"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D5ECF9EA-C681-077D-40C1-742F044F55CF}"/>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76E3F42A-1825-B4DE-C9C8-0E7146AF8F73}"/>
              </a:ext>
            </a:extLst>
          </p:cNvPr>
          <p:cNvSpPr/>
          <p:nvPr/>
        </p:nvSpPr>
        <p:spPr>
          <a:xfrm>
            <a:off x="2114075" y="1280512"/>
            <a:ext cx="7886700" cy="4130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Platshållare för text 2">
            <a:extLst>
              <a:ext uri="{FF2B5EF4-FFF2-40B4-BE49-F238E27FC236}">
                <a16:creationId xmlns:a16="http://schemas.microsoft.com/office/drawing/2014/main" id="{314879A2-11B3-3ED7-48CB-4818D8EC90C8}"/>
              </a:ext>
            </a:extLst>
          </p:cNvPr>
          <p:cNvSpPr>
            <a:spLocks noGrp="1"/>
          </p:cNvSpPr>
          <p:nvPr>
            <p:ph type="body" idx="1"/>
          </p:nvPr>
        </p:nvSpPr>
        <p:spPr>
          <a:xfrm>
            <a:off x="830075" y="959226"/>
            <a:ext cx="10246132" cy="4969426"/>
          </a:xfrm>
        </p:spPr>
        <p:txBody>
          <a:bodyPr/>
          <a:lstStyle/>
          <a:p>
            <a:pPr marL="114300" indent="0">
              <a:buNone/>
            </a:pPr>
            <a:r>
              <a:rPr lang="nl-NL" sz="3600" dirty="0">
                <a:solidFill>
                  <a:schemeClr val="tx1"/>
                </a:solidFill>
                <a:latin typeface="Calibri"/>
              </a:rPr>
              <a:t>Assemblage</a:t>
            </a:r>
            <a:br>
              <a:rPr lang="nl-NL" sz="3600" dirty="0">
                <a:latin typeface="Calibri"/>
              </a:rPr>
            </a:br>
            <a:endParaRPr lang="nl-NL" sz="2400" dirty="0">
              <a:solidFill>
                <a:schemeClr val="tx1"/>
              </a:solidFill>
              <a:latin typeface="Calibri"/>
            </a:endParaRPr>
          </a:p>
          <a:p>
            <a:r>
              <a:rPr lang="nl-NL" sz="2400" err="1">
                <a:solidFill>
                  <a:schemeClr val="tx1"/>
                </a:solidFill>
                <a:latin typeface="Calibri"/>
                <a:cs typeface="Calibri"/>
              </a:rPr>
              <a:t>To</a:t>
            </a:r>
            <a:r>
              <a:rPr lang="nl-NL" sz="2400" dirty="0">
                <a:solidFill>
                  <a:schemeClr val="tx1"/>
                </a:solidFill>
                <a:latin typeface="Calibri"/>
                <a:cs typeface="Calibri"/>
              </a:rPr>
              <a:t> </a:t>
            </a:r>
            <a:r>
              <a:rPr lang="nl-NL" sz="2400" err="1">
                <a:solidFill>
                  <a:schemeClr val="tx1"/>
                </a:solidFill>
                <a:latin typeface="Calibri"/>
                <a:cs typeface="Calibri"/>
              </a:rPr>
              <a:t>find</a:t>
            </a:r>
            <a:r>
              <a:rPr lang="nl-NL" sz="2400" dirty="0">
                <a:solidFill>
                  <a:schemeClr val="tx1"/>
                </a:solidFill>
                <a:latin typeface="Calibri"/>
                <a:cs typeface="Calibri"/>
              </a:rPr>
              <a:t> "</a:t>
            </a:r>
            <a:r>
              <a:rPr lang="nl-NL" sz="2400" err="1">
                <a:solidFill>
                  <a:schemeClr val="tx1"/>
                </a:solidFill>
                <a:latin typeface="Calibri"/>
                <a:cs typeface="Calibri"/>
              </a:rPr>
              <a:t>the</a:t>
            </a:r>
            <a:r>
              <a:rPr lang="nl-NL" sz="2400" dirty="0">
                <a:solidFill>
                  <a:schemeClr val="tx1"/>
                </a:solidFill>
                <a:latin typeface="Calibri"/>
                <a:cs typeface="Calibri"/>
              </a:rPr>
              <a:t> right </a:t>
            </a:r>
            <a:r>
              <a:rPr lang="nl-NL" sz="2400" err="1">
                <a:solidFill>
                  <a:schemeClr val="tx1"/>
                </a:solidFill>
                <a:latin typeface="Calibri"/>
                <a:cs typeface="Calibri"/>
              </a:rPr>
              <a:t>problem</a:t>
            </a:r>
            <a:r>
              <a:rPr lang="nl-NL" sz="2400" dirty="0">
                <a:solidFill>
                  <a:schemeClr val="tx1"/>
                </a:solidFill>
                <a:latin typeface="Calibri"/>
                <a:cs typeface="Calibri"/>
              </a:rPr>
              <a:t>" (</a:t>
            </a:r>
            <a:r>
              <a:rPr lang="nl-NL" sz="2400" err="1">
                <a:solidFill>
                  <a:schemeClr val="tx1"/>
                </a:solidFill>
                <a:latin typeface="Calibri"/>
                <a:cs typeface="Calibri"/>
              </a:rPr>
              <a:t>locating</a:t>
            </a:r>
            <a:r>
              <a:rPr lang="nl-NL" sz="2400" dirty="0">
                <a:solidFill>
                  <a:schemeClr val="tx1"/>
                </a:solidFill>
                <a:latin typeface="Calibri"/>
                <a:cs typeface="Calibri"/>
              </a:rPr>
              <a:t> </a:t>
            </a:r>
            <a:r>
              <a:rPr lang="nl-NL" sz="2400" err="1">
                <a:solidFill>
                  <a:schemeClr val="tx1"/>
                </a:solidFill>
                <a:latin typeface="Calibri"/>
                <a:cs typeface="Calibri"/>
              </a:rPr>
              <a:t>and</a:t>
            </a:r>
            <a:r>
              <a:rPr lang="nl-NL" sz="2400" dirty="0">
                <a:solidFill>
                  <a:schemeClr val="tx1"/>
                </a:solidFill>
                <a:latin typeface="Calibri"/>
                <a:cs typeface="Calibri"/>
              </a:rPr>
              <a:t> </a:t>
            </a:r>
            <a:r>
              <a:rPr lang="nl-NL" sz="2400" err="1">
                <a:solidFill>
                  <a:schemeClr val="tx1"/>
                </a:solidFill>
                <a:latin typeface="Calibri"/>
                <a:cs typeface="Calibri"/>
              </a:rPr>
              <a:t>working</a:t>
            </a:r>
            <a:r>
              <a:rPr lang="nl-NL" sz="2400" dirty="0">
                <a:solidFill>
                  <a:schemeClr val="tx1"/>
                </a:solidFill>
                <a:latin typeface="Calibri"/>
                <a:cs typeface="Calibri"/>
              </a:rPr>
              <a:t> </a:t>
            </a:r>
            <a:r>
              <a:rPr lang="nl-NL" sz="2400" err="1">
                <a:solidFill>
                  <a:schemeClr val="tx1"/>
                </a:solidFill>
                <a:latin typeface="Calibri"/>
                <a:cs typeface="Calibri"/>
              </a:rPr>
              <a:t>with</a:t>
            </a:r>
            <a:r>
              <a:rPr lang="nl-NL" sz="2400" dirty="0">
                <a:solidFill>
                  <a:schemeClr val="tx1"/>
                </a:solidFill>
                <a:latin typeface="Calibri"/>
                <a:cs typeface="Calibri"/>
              </a:rPr>
              <a:t> </a:t>
            </a:r>
            <a:r>
              <a:rPr lang="nl-NL" sz="2400" err="1">
                <a:solidFill>
                  <a:schemeClr val="tx1"/>
                </a:solidFill>
                <a:latin typeface="Calibri"/>
                <a:cs typeface="Calibri"/>
              </a:rPr>
              <a:t>what</a:t>
            </a:r>
            <a:r>
              <a:rPr lang="nl-NL" sz="2400" dirty="0">
                <a:solidFill>
                  <a:schemeClr val="tx1"/>
                </a:solidFill>
                <a:latin typeface="Calibri"/>
                <a:cs typeface="Calibri"/>
              </a:rPr>
              <a:t> is </a:t>
            </a:r>
            <a:r>
              <a:rPr lang="nl-NL" sz="2400" err="1">
                <a:solidFill>
                  <a:schemeClr val="tx1"/>
                </a:solidFill>
                <a:latin typeface="Calibri"/>
                <a:cs typeface="Calibri"/>
              </a:rPr>
              <a:t>worth</a:t>
            </a:r>
            <a:r>
              <a:rPr lang="nl-NL" sz="2400" dirty="0">
                <a:solidFill>
                  <a:schemeClr val="tx1"/>
                </a:solidFill>
                <a:latin typeface="Calibri"/>
                <a:cs typeface="Calibri"/>
              </a:rPr>
              <a:t> </a:t>
            </a:r>
            <a:r>
              <a:rPr lang="nl-NL" sz="2400" err="1">
                <a:solidFill>
                  <a:schemeClr val="tx1"/>
                </a:solidFill>
                <a:latin typeface="Calibri"/>
                <a:cs typeface="Calibri"/>
              </a:rPr>
              <a:t>investigating</a:t>
            </a:r>
            <a:r>
              <a:rPr lang="nl-NL" sz="2400" dirty="0">
                <a:solidFill>
                  <a:schemeClr val="tx1"/>
                </a:solidFill>
                <a:latin typeface="Calibri"/>
                <a:cs typeface="Calibri"/>
              </a:rPr>
              <a:t>), </a:t>
            </a:r>
            <a:r>
              <a:rPr lang="nl-NL" sz="2400" err="1">
                <a:solidFill>
                  <a:schemeClr val="tx1"/>
                </a:solidFill>
                <a:latin typeface="Calibri"/>
                <a:cs typeface="Calibri"/>
              </a:rPr>
              <a:t>it</a:t>
            </a:r>
            <a:r>
              <a:rPr lang="nl-NL" sz="2400" dirty="0">
                <a:solidFill>
                  <a:schemeClr val="tx1"/>
                </a:solidFill>
                <a:latin typeface="Calibri"/>
                <a:cs typeface="Calibri"/>
              </a:rPr>
              <a:t> is </a:t>
            </a:r>
            <a:r>
              <a:rPr lang="nl-NL" sz="2400" err="1">
                <a:solidFill>
                  <a:schemeClr val="tx1"/>
                </a:solidFill>
                <a:latin typeface="Calibri"/>
                <a:cs typeface="Calibri"/>
              </a:rPr>
              <a:t>necessary</a:t>
            </a:r>
            <a:r>
              <a:rPr lang="nl-NL" sz="2400" dirty="0">
                <a:solidFill>
                  <a:schemeClr val="tx1"/>
                </a:solidFill>
                <a:latin typeface="Calibri"/>
                <a:cs typeface="Calibri"/>
              </a:rPr>
              <a:t> </a:t>
            </a:r>
            <a:r>
              <a:rPr lang="nl-NL" sz="2400" err="1">
                <a:solidFill>
                  <a:schemeClr val="tx1"/>
                </a:solidFill>
                <a:latin typeface="Calibri"/>
                <a:cs typeface="Calibri"/>
              </a:rPr>
              <a:t>to</a:t>
            </a:r>
            <a:r>
              <a:rPr lang="nl-NL" sz="2400" dirty="0">
                <a:solidFill>
                  <a:schemeClr val="tx1"/>
                </a:solidFill>
                <a:latin typeface="Calibri"/>
                <a:cs typeface="Calibri"/>
              </a:rPr>
              <a:t> have a </a:t>
            </a:r>
            <a:r>
              <a:rPr lang="nl-NL" sz="2400" err="1">
                <a:solidFill>
                  <a:schemeClr val="tx1"/>
                </a:solidFill>
                <a:latin typeface="Calibri"/>
                <a:cs typeface="Calibri"/>
              </a:rPr>
              <a:t>deep</a:t>
            </a:r>
            <a:r>
              <a:rPr lang="nl-NL" sz="2400" dirty="0">
                <a:solidFill>
                  <a:schemeClr val="tx1"/>
                </a:solidFill>
                <a:latin typeface="Calibri"/>
                <a:cs typeface="Calibri"/>
              </a:rPr>
              <a:t> </a:t>
            </a:r>
            <a:r>
              <a:rPr lang="nl-NL" sz="2400" err="1">
                <a:solidFill>
                  <a:schemeClr val="tx1"/>
                </a:solidFill>
                <a:latin typeface="Calibri"/>
                <a:cs typeface="Calibri"/>
              </a:rPr>
              <a:t>understanding</a:t>
            </a:r>
            <a:r>
              <a:rPr lang="nl-NL" sz="2400" dirty="0">
                <a:solidFill>
                  <a:schemeClr val="tx1"/>
                </a:solidFill>
                <a:latin typeface="Calibri"/>
                <a:cs typeface="Calibri"/>
              </a:rPr>
              <a:t> of </a:t>
            </a:r>
            <a:r>
              <a:rPr lang="nl-NL" sz="2400" err="1">
                <a:solidFill>
                  <a:schemeClr val="tx1"/>
                </a:solidFill>
                <a:latin typeface="Calibri"/>
                <a:cs typeface="Calibri"/>
              </a:rPr>
              <a:t>the</a:t>
            </a:r>
            <a:r>
              <a:rPr lang="nl-NL" sz="2400" dirty="0">
                <a:solidFill>
                  <a:schemeClr val="tx1"/>
                </a:solidFill>
                <a:latin typeface="Calibri"/>
                <a:cs typeface="Calibri"/>
              </a:rPr>
              <a:t> context. </a:t>
            </a:r>
          </a:p>
          <a:p>
            <a:r>
              <a:rPr lang="nl-NL" sz="2400" err="1">
                <a:solidFill>
                  <a:schemeClr val="tx1"/>
                </a:solidFill>
                <a:latin typeface="Calibri"/>
                <a:cs typeface="Calibri"/>
              </a:rPr>
              <a:t>This</a:t>
            </a:r>
            <a:r>
              <a:rPr lang="nl-NL" sz="2400" dirty="0">
                <a:solidFill>
                  <a:schemeClr val="tx1"/>
                </a:solidFill>
                <a:latin typeface="Calibri"/>
                <a:cs typeface="Calibri"/>
              </a:rPr>
              <a:t> </a:t>
            </a:r>
            <a:r>
              <a:rPr lang="nl-NL" sz="2400" err="1">
                <a:solidFill>
                  <a:schemeClr val="tx1"/>
                </a:solidFill>
                <a:latin typeface="Calibri"/>
                <a:cs typeface="Calibri"/>
              </a:rPr>
              <a:t>can</a:t>
            </a:r>
            <a:r>
              <a:rPr lang="nl-NL" sz="2400" dirty="0">
                <a:solidFill>
                  <a:schemeClr val="tx1"/>
                </a:solidFill>
                <a:latin typeface="Calibri"/>
                <a:cs typeface="Calibri"/>
              </a:rPr>
              <a:t> </a:t>
            </a:r>
            <a:r>
              <a:rPr lang="nl-NL" sz="2400" err="1">
                <a:solidFill>
                  <a:schemeClr val="tx1"/>
                </a:solidFill>
                <a:latin typeface="Calibri"/>
                <a:cs typeface="Calibri"/>
              </a:rPr>
              <a:t>be</a:t>
            </a:r>
            <a:r>
              <a:rPr lang="nl-NL" sz="2400" dirty="0">
                <a:solidFill>
                  <a:schemeClr val="tx1"/>
                </a:solidFill>
                <a:latin typeface="Calibri"/>
                <a:cs typeface="Calibri"/>
              </a:rPr>
              <a:t> </a:t>
            </a:r>
            <a:r>
              <a:rPr lang="nl-NL" sz="2400" err="1">
                <a:solidFill>
                  <a:schemeClr val="tx1"/>
                </a:solidFill>
                <a:latin typeface="Calibri"/>
                <a:cs typeface="Calibri"/>
              </a:rPr>
              <a:t>done</a:t>
            </a:r>
            <a:r>
              <a:rPr lang="nl-NL" sz="2400" dirty="0">
                <a:solidFill>
                  <a:schemeClr val="tx1"/>
                </a:solidFill>
                <a:latin typeface="Calibri"/>
                <a:cs typeface="Calibri"/>
              </a:rPr>
              <a:t> </a:t>
            </a:r>
            <a:r>
              <a:rPr lang="nl-NL" sz="2400" err="1">
                <a:solidFill>
                  <a:schemeClr val="tx1"/>
                </a:solidFill>
                <a:latin typeface="Calibri"/>
                <a:cs typeface="Calibri"/>
              </a:rPr>
              <a:t>by</a:t>
            </a:r>
            <a:r>
              <a:rPr lang="nl-NL" sz="2400" dirty="0">
                <a:solidFill>
                  <a:schemeClr val="tx1"/>
                </a:solidFill>
                <a:latin typeface="Calibri"/>
                <a:cs typeface="Calibri"/>
              </a:rPr>
              <a:t> </a:t>
            </a:r>
            <a:r>
              <a:rPr lang="nl-NL" sz="2400" err="1">
                <a:solidFill>
                  <a:schemeClr val="tx1"/>
                </a:solidFill>
                <a:latin typeface="Calibri"/>
                <a:cs typeface="Calibri"/>
              </a:rPr>
              <a:t>studying</a:t>
            </a:r>
            <a:r>
              <a:rPr lang="nl-NL" sz="2400" dirty="0">
                <a:solidFill>
                  <a:schemeClr val="tx1"/>
                </a:solidFill>
                <a:latin typeface="Calibri"/>
                <a:cs typeface="Calibri"/>
              </a:rPr>
              <a:t> different assemblages.</a:t>
            </a:r>
          </a:p>
          <a:p>
            <a:r>
              <a:rPr lang="nl-NL" sz="2400" dirty="0">
                <a:solidFill>
                  <a:schemeClr val="tx1"/>
                </a:solidFill>
                <a:latin typeface="Calibri"/>
              </a:rPr>
              <a:t>An </a:t>
            </a:r>
            <a:r>
              <a:rPr lang="nl-NL" sz="2400" b="1" dirty="0">
                <a:solidFill>
                  <a:schemeClr val="tx1"/>
                </a:solidFill>
                <a:highlight>
                  <a:srgbClr val="EEFE41"/>
                </a:highlight>
                <a:latin typeface="Calibri"/>
              </a:rPr>
              <a:t>assemblage</a:t>
            </a:r>
            <a:r>
              <a:rPr lang="nl-NL" sz="2400" dirty="0">
                <a:solidFill>
                  <a:schemeClr val="tx1"/>
                </a:solidFill>
                <a:latin typeface="Calibri"/>
              </a:rPr>
              <a:t> </a:t>
            </a:r>
            <a:r>
              <a:rPr lang="en-US" sz="2400" dirty="0">
                <a:solidFill>
                  <a:schemeClr val="tx1"/>
                </a:solidFill>
                <a:latin typeface="Calibri"/>
                <a:cs typeface="Calibri"/>
              </a:rPr>
              <a:t>is a technical term for a network, where humans and more-than-humans (fellow beings and things), and even concepts or ideas are connected (Latour, 2005). </a:t>
            </a:r>
          </a:p>
          <a:p>
            <a:r>
              <a:rPr lang="en-US" sz="2400" dirty="0">
                <a:solidFill>
                  <a:schemeClr val="tx1"/>
                </a:solidFill>
                <a:latin typeface="Calibri"/>
                <a:cs typeface="Calibri"/>
              </a:rPr>
              <a:t>Each node in this network is called an actor/actant. </a:t>
            </a:r>
          </a:p>
          <a:p>
            <a:r>
              <a:rPr lang="en-US" sz="2400" dirty="0">
                <a:solidFill>
                  <a:schemeClr val="tx1"/>
                </a:solidFill>
                <a:latin typeface="Calibri"/>
                <a:cs typeface="Calibri"/>
              </a:rPr>
              <a:t>Each actant can be part of many different networks, and there are networks of networks. </a:t>
            </a:r>
            <a:endParaRPr lang="en-US" sz="2400">
              <a:solidFill>
                <a:schemeClr val="tx1"/>
              </a:solidFill>
            </a:endParaRPr>
          </a:p>
          <a:p>
            <a:r>
              <a:rPr lang="en-US" sz="2400" dirty="0">
                <a:solidFill>
                  <a:schemeClr val="tx1"/>
                </a:solidFill>
                <a:latin typeface="Calibri"/>
                <a:cs typeface="Calibri"/>
              </a:rPr>
              <a:t>There is an indefinite number of assemblages.</a:t>
            </a:r>
          </a:p>
          <a:p>
            <a:endParaRPr lang="en-US">
              <a:solidFill>
                <a:schemeClr val="tx1"/>
              </a:solidFill>
              <a:latin typeface="Calibri" panose="020F0502020204030204" pitchFamily="34" charset="0"/>
              <a:cs typeface="Calibri" panose="020F0502020204030204" pitchFamily="34" charset="0"/>
            </a:endParaRPr>
          </a:p>
        </p:txBody>
      </p:sp>
      <p:pic>
        <p:nvPicPr>
          <p:cNvPr id="5" name="Bildobjekt 4" descr="En bild som visar Färggrann, konst, siluett&#10;&#10;Automatiskt genererad beskrivning">
            <a:extLst>
              <a:ext uri="{FF2B5EF4-FFF2-40B4-BE49-F238E27FC236}">
                <a16:creationId xmlns:a16="http://schemas.microsoft.com/office/drawing/2014/main" id="{FAF4E30A-19A6-9F86-527F-BF9D81B0B6FE}"/>
              </a:ext>
            </a:extLst>
          </p:cNvPr>
          <p:cNvPicPr>
            <a:picLocks noChangeAspect="1"/>
          </p:cNvPicPr>
          <p:nvPr/>
        </p:nvPicPr>
        <p:blipFill>
          <a:blip r:embed="rId3"/>
          <a:stretch>
            <a:fillRect/>
          </a:stretch>
        </p:blipFill>
        <p:spPr>
          <a:xfrm>
            <a:off x="10375846" y="123664"/>
            <a:ext cx="1506392" cy="386604"/>
          </a:xfrm>
          <a:prstGeom prst="rect">
            <a:avLst/>
          </a:prstGeom>
        </p:spPr>
      </p:pic>
    </p:spTree>
    <p:extLst>
      <p:ext uri="{BB962C8B-B14F-4D97-AF65-F5344CB8AC3E}">
        <p14:creationId xmlns:p14="http://schemas.microsoft.com/office/powerpoint/2010/main" val="372763718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F13A438EEDB8945B82220F2155C6630" ma:contentTypeVersion="15" ma:contentTypeDescription="Opret et nyt dokument." ma:contentTypeScope="" ma:versionID="20ccc393f21bd90f94af7fd2d1601856">
  <xsd:schema xmlns:xsd="http://www.w3.org/2001/XMLSchema" xmlns:xs="http://www.w3.org/2001/XMLSchema" xmlns:p="http://schemas.microsoft.com/office/2006/metadata/properties" xmlns:ns2="20db1d7e-016f-4183-8f2d-c936cae0deb6" xmlns:ns3="4957828b-1830-42c5-a4eb-4d442edbbb52" targetNamespace="http://schemas.microsoft.com/office/2006/metadata/properties" ma:root="true" ma:fieldsID="7ae5d1d34e28c3d3490777f01cbecf29" ns2:_="" ns3:_="">
    <xsd:import namespace="20db1d7e-016f-4183-8f2d-c936cae0deb6"/>
    <xsd:import namespace="4957828b-1830-42c5-a4eb-4d442edbbb5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db1d7e-016f-4183-8f2d-c936cae0de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5cd08861-88c0-49b2-8510-903f698cfa7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57828b-1830-42c5-a4eb-4d442edbbb5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d4c56d4-e1e0-4245-a429-f613676a2a34}" ma:internalName="TaxCatchAll" ma:showField="CatchAllData" ma:web="4957828b-1830-42c5-a4eb-4d442edbbb5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957828b-1830-42c5-a4eb-4d442edbbb52" xsi:nil="true"/>
    <lcf76f155ced4ddcb4097134ff3c332f xmlns="20db1d7e-016f-4183-8f2d-c936cae0deb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E2B8C2C-19E5-4BD3-A1B0-C559887B8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db1d7e-016f-4183-8f2d-c936cae0deb6"/>
    <ds:schemaRef ds:uri="4957828b-1830-42c5-a4eb-4d442edbb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9FAF89-8C28-4A93-A6C4-CE45B25B3D79}">
  <ds:schemaRefs>
    <ds:schemaRef ds:uri="http://schemas.microsoft.com/sharepoint/v3/contenttype/forms"/>
  </ds:schemaRefs>
</ds:datastoreItem>
</file>

<file path=customXml/itemProps3.xml><?xml version="1.0" encoding="utf-8"?>
<ds:datastoreItem xmlns:ds="http://schemas.openxmlformats.org/officeDocument/2006/customXml" ds:itemID="{E44C306E-81B2-4547-BC99-636C74DF0F9D}">
  <ds:schemaRefs>
    <ds:schemaRef ds:uri="20db1d7e-016f-4183-8f2d-c936cae0deb6"/>
    <ds:schemaRef ds:uri="4957828b-1830-42c5-a4eb-4d442edbbb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37</Slides>
  <Notes>32</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Simple Light</vt:lpstr>
      <vt:lpstr>PowerPoint Presentation</vt:lpstr>
      <vt:lpstr>PowerPoint Presentation</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the assemblage</vt:lpstr>
      <vt:lpstr>Painting and refining the panorama</vt:lpstr>
      <vt:lpstr>Constituency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revision>1046</cp:revision>
  <dcterms:modified xsi:type="dcterms:W3CDTF">2025-10-29T16:50:26Z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0x010100FF13A438EEDB8945B82220F2155C6630</vt:lpwstr>
  </property>
  <property fmtid="{D5CDD505-2E9C-101B-9397-08002B2CF9AE}" pid="3" name="MediaServiceImageTags">
    <vt:lpwstr/>
  </property>
</Properties>
</file>