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6" r:id="rId5"/>
    <p:sldId id="282" r:id="rId6"/>
    <p:sldId id="283" r:id="rId7"/>
    <p:sldId id="307" r:id="rId8"/>
    <p:sldId id="297" r:id="rId9"/>
    <p:sldId id="303" r:id="rId10"/>
    <p:sldId id="302" r:id="rId11"/>
    <p:sldId id="304" r:id="rId12"/>
    <p:sldId id="275" r:id="rId13"/>
    <p:sldId id="276" r:id="rId14"/>
    <p:sldId id="305" r:id="rId15"/>
    <p:sldId id="306" r:id="rId16"/>
    <p:sldId id="284" r:id="rId17"/>
    <p:sldId id="286" r:id="rId18"/>
    <p:sldId id="285" r:id="rId19"/>
    <p:sldId id="289" r:id="rId20"/>
    <p:sldId id="308" r:id="rId2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128"/>
    <a:srgbClr val="209FD4"/>
    <a:srgbClr val="FCB325"/>
    <a:srgbClr val="FFDF87"/>
    <a:srgbClr val="FFD257"/>
    <a:srgbClr val="FFFFFF"/>
    <a:srgbClr val="CB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416E0-494C-C2F9-25C1-C0019BEF05BF}" v="25" dt="2025-05-13T13:34:23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lder, Luna" userId="ece337db-5a28-4d51-b98a-010657697f88" providerId="ADAL" clId="{8499EE56-7C41-4A75-8F4E-70754C40B8B2}"/>
    <pc:docChg chg="modSld">
      <pc:chgData name="Snelder, Luna" userId="ece337db-5a28-4d51-b98a-010657697f88" providerId="ADAL" clId="{8499EE56-7C41-4A75-8F4E-70754C40B8B2}" dt="2024-10-15T12:46:54.072" v="16" actId="20577"/>
      <pc:docMkLst>
        <pc:docMk/>
      </pc:docMkLst>
      <pc:sldChg chg="modSp mod">
        <pc:chgData name="Snelder, Luna" userId="ece337db-5a28-4d51-b98a-010657697f88" providerId="ADAL" clId="{8499EE56-7C41-4A75-8F4E-70754C40B8B2}" dt="2024-10-15T12:46:54.072" v="16" actId="20577"/>
        <pc:sldMkLst>
          <pc:docMk/>
          <pc:sldMk cId="504214945" sldId="279"/>
        </pc:sldMkLst>
        <pc:spChg chg="mod">
          <ac:chgData name="Snelder, Luna" userId="ece337db-5a28-4d51-b98a-010657697f88" providerId="ADAL" clId="{8499EE56-7C41-4A75-8F4E-70754C40B8B2}" dt="2024-10-15T12:46:54.072" v="16" actId="20577"/>
          <ac:spMkLst>
            <pc:docMk/>
            <pc:sldMk cId="504214945" sldId="279"/>
            <ac:spMk id="7" creationId="{D3FD83AC-3FA6-9B94-0165-CE01ECA22DE4}"/>
          </ac:spMkLst>
        </pc:spChg>
      </pc:sldChg>
    </pc:docChg>
  </pc:docChgLst>
  <pc:docChgLst>
    <pc:chgData name="Barendregt, Wolmet" userId="S::w.barendregt_tue.nl#ext#@aarhusuniversitet.onmicrosoft.com::846f6c6e-aab0-4b5f-b54b-404904781554" providerId="AD" clId="Web-{5A5F3B1F-61C5-E1CA-2C31-7BAC2878AD15}"/>
    <pc:docChg chg="delSld modSld">
      <pc:chgData name="Barendregt, Wolmet" userId="S::w.barendregt_tue.nl#ext#@aarhusuniversitet.onmicrosoft.com::846f6c6e-aab0-4b5f-b54b-404904781554" providerId="AD" clId="Web-{5A5F3B1F-61C5-E1CA-2C31-7BAC2878AD15}" dt="2025-02-24T11:12:32.300" v="151"/>
      <pc:docMkLst>
        <pc:docMk/>
      </pc:docMkLst>
      <pc:sldChg chg="del">
        <pc:chgData name="Barendregt, Wolmet" userId="S::w.barendregt_tue.nl#ext#@aarhusuniversitet.onmicrosoft.com::846f6c6e-aab0-4b5f-b54b-404904781554" providerId="AD" clId="Web-{5A5F3B1F-61C5-E1CA-2C31-7BAC2878AD15}" dt="2025-02-24T11:04:08.864" v="58"/>
        <pc:sldMkLst>
          <pc:docMk/>
          <pc:sldMk cId="504214945" sldId="279"/>
        </pc:sldMkLst>
      </pc:sldChg>
      <pc:sldChg chg="del">
        <pc:chgData name="Barendregt, Wolmet" userId="S::w.barendregt_tue.nl#ext#@aarhusuniversitet.onmicrosoft.com::846f6c6e-aab0-4b5f-b54b-404904781554" providerId="AD" clId="Web-{5A5F3B1F-61C5-E1CA-2C31-7BAC2878AD15}" dt="2025-02-24T11:11:46.612" v="146"/>
        <pc:sldMkLst>
          <pc:docMk/>
          <pc:sldMk cId="1609614961" sldId="281"/>
        </pc:sldMkLst>
      </pc:sldChg>
      <pc:sldChg chg="modSp">
        <pc:chgData name="Barendregt, Wolmet" userId="S::w.barendregt_tue.nl#ext#@aarhusuniversitet.onmicrosoft.com::846f6c6e-aab0-4b5f-b54b-404904781554" providerId="AD" clId="Web-{5A5F3B1F-61C5-E1CA-2C31-7BAC2878AD15}" dt="2025-02-24T10:56:08.958" v="56" actId="20577"/>
        <pc:sldMkLst>
          <pc:docMk/>
          <pc:sldMk cId="2681902740" sldId="282"/>
        </pc:sldMkLst>
        <pc:spChg chg="mod">
          <ac:chgData name="Barendregt, Wolmet" userId="S::w.barendregt_tue.nl#ext#@aarhusuniversitet.onmicrosoft.com::846f6c6e-aab0-4b5f-b54b-404904781554" providerId="AD" clId="Web-{5A5F3B1F-61C5-E1CA-2C31-7BAC2878AD15}" dt="2025-02-24T10:55:17.504" v="42" actId="20577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Barendregt, Wolmet" userId="S::w.barendregt_tue.nl#ext#@aarhusuniversitet.onmicrosoft.com::846f6c6e-aab0-4b5f-b54b-404904781554" providerId="AD" clId="Web-{5A5F3B1F-61C5-E1CA-2C31-7BAC2878AD15}" dt="2025-02-24T10:56:08.958" v="56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addSp delSp modSp">
        <pc:chgData name="Barendregt, Wolmet" userId="S::w.barendregt_tue.nl#ext#@aarhusuniversitet.onmicrosoft.com::846f6c6e-aab0-4b5f-b54b-404904781554" providerId="AD" clId="Web-{5A5F3B1F-61C5-E1CA-2C31-7BAC2878AD15}" dt="2025-02-24T11:11:42.236" v="145" actId="20577"/>
        <pc:sldMkLst>
          <pc:docMk/>
          <pc:sldMk cId="1202742556" sldId="283"/>
        </pc:sldMkLst>
        <pc:spChg chg="add del">
          <ac:chgData name="Barendregt, Wolmet" userId="S::w.barendregt_tue.nl#ext#@aarhusuniversitet.onmicrosoft.com::846f6c6e-aab0-4b5f-b54b-404904781554" providerId="AD" clId="Web-{5A5F3B1F-61C5-E1CA-2C31-7BAC2878AD15}" dt="2025-02-24T11:11:14.720" v="132"/>
          <ac:spMkLst>
            <pc:docMk/>
            <pc:sldMk cId="1202742556" sldId="283"/>
            <ac:spMk id="3" creationId="{2A789C3B-6ED4-AD82-5625-77F8FECB53AF}"/>
          </ac:spMkLst>
        </pc:spChg>
        <pc:spChg chg="mod">
          <ac:chgData name="Barendregt, Wolmet" userId="S::w.barendregt_tue.nl#ext#@aarhusuniversitet.onmicrosoft.com::846f6c6e-aab0-4b5f-b54b-404904781554" providerId="AD" clId="Web-{5A5F3B1F-61C5-E1CA-2C31-7BAC2878AD15}" dt="2025-02-24T11:11:42.236" v="145" actId="20577"/>
          <ac:spMkLst>
            <pc:docMk/>
            <pc:sldMk cId="1202742556" sldId="283"/>
            <ac:spMk id="6" creationId="{E3F40E3B-C3C7-787E-D572-0A3BA28E2902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21.048" v="136"/>
          <ac:spMkLst>
            <pc:docMk/>
            <pc:sldMk cId="1202742556" sldId="283"/>
            <ac:spMk id="8" creationId="{AB3EB790-BE70-8748-FCFA-C1303E8661B9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18.986" v="134"/>
          <ac:spMkLst>
            <pc:docMk/>
            <pc:sldMk cId="1202742556" sldId="283"/>
            <ac:spMk id="10" creationId="{8E6A1A21-5870-F0DE-783E-8E26C721CDA0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21.939" v="137"/>
          <ac:spMkLst>
            <pc:docMk/>
            <pc:sldMk cId="1202742556" sldId="283"/>
            <ac:spMk id="12" creationId="{7831771B-37D4-01AD-B341-ADED9A7D50C0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23.877" v="139"/>
          <ac:spMkLst>
            <pc:docMk/>
            <pc:sldMk cId="1202742556" sldId="283"/>
            <ac:spMk id="14" creationId="{7A9046A7-F40A-9076-12EA-84A4684B4506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25.220" v="140"/>
          <ac:spMkLst>
            <pc:docMk/>
            <pc:sldMk cId="1202742556" sldId="283"/>
            <ac:spMk id="16" creationId="{502C142D-6944-95B5-4B1F-2EEB1BA4BC3D}"/>
          </ac:spMkLst>
        </pc:spChg>
        <pc:spChg chg="add">
          <ac:chgData name="Barendregt, Wolmet" userId="S::w.barendregt_tue.nl#ext#@aarhusuniversitet.onmicrosoft.com::846f6c6e-aab0-4b5f-b54b-404904781554" providerId="AD" clId="Web-{5A5F3B1F-61C5-E1CA-2C31-7BAC2878AD15}" dt="2025-02-24T11:10:40.875" v="98"/>
          <ac:spMkLst>
            <pc:docMk/>
            <pc:sldMk cId="1202742556" sldId="283"/>
            <ac:spMk id="18" creationId="{88862213-9A99-445D-B499-2236C92285E3}"/>
          </ac:spMkLst>
        </pc:spChg>
        <pc:spChg chg="add">
          <ac:chgData name="Barendregt, Wolmet" userId="S::w.barendregt_tue.nl#ext#@aarhusuniversitet.onmicrosoft.com::846f6c6e-aab0-4b5f-b54b-404904781554" providerId="AD" clId="Web-{5A5F3B1F-61C5-E1CA-2C31-7BAC2878AD15}" dt="2025-02-24T11:10:40.875" v="99"/>
          <ac:spMkLst>
            <pc:docMk/>
            <pc:sldMk cId="1202742556" sldId="283"/>
            <ac:spMk id="20" creationId="{251A3D51-50FA-CF7C-43EF-CDC2CE4BC8FB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23.158" v="138"/>
          <ac:spMkLst>
            <pc:docMk/>
            <pc:sldMk cId="1202742556" sldId="283"/>
            <ac:spMk id="22" creationId="{3D0F2725-E2CB-63C7-960F-9DCB1ECF9985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19.845" v="135"/>
          <ac:spMkLst>
            <pc:docMk/>
            <pc:sldMk cId="1202742556" sldId="283"/>
            <ac:spMk id="24" creationId="{7D134B1F-60EC-AA8E-1519-FF61D66A87DB}"/>
          </ac:spMkLst>
        </pc:spChg>
        <pc:spChg chg="add del">
          <ac:chgData name="Barendregt, Wolmet" userId="S::w.barendregt_tue.nl#ext#@aarhusuniversitet.onmicrosoft.com::846f6c6e-aab0-4b5f-b54b-404904781554" providerId="AD" clId="Web-{5A5F3B1F-61C5-E1CA-2C31-7BAC2878AD15}" dt="2025-02-24T11:11:17.001" v="133"/>
          <ac:spMkLst>
            <pc:docMk/>
            <pc:sldMk cId="1202742556" sldId="283"/>
            <ac:spMk id="26" creationId="{7185A13A-4283-95AD-9334-D7379CCA3A2D}"/>
          </ac:spMkLst>
        </pc:spChg>
      </pc:sldChg>
      <pc:sldChg chg="del">
        <pc:chgData name="Barendregt, Wolmet" userId="S::w.barendregt_tue.nl#ext#@aarhusuniversitet.onmicrosoft.com::846f6c6e-aab0-4b5f-b54b-404904781554" providerId="AD" clId="Web-{5A5F3B1F-61C5-E1CA-2C31-7BAC2878AD15}" dt="2025-02-24T11:03:53.285" v="57"/>
        <pc:sldMkLst>
          <pc:docMk/>
          <pc:sldMk cId="1762459111" sldId="287"/>
        </pc:sldMkLst>
      </pc:sldChg>
      <pc:sldChg chg="addSp delSp modSp">
        <pc:chgData name="Barendregt, Wolmet" userId="S::w.barendregt_tue.nl#ext#@aarhusuniversitet.onmicrosoft.com::846f6c6e-aab0-4b5f-b54b-404904781554" providerId="AD" clId="Web-{5A5F3B1F-61C5-E1CA-2C31-7BAC2878AD15}" dt="2025-02-24T11:09:52.874" v="90" actId="14100"/>
        <pc:sldMkLst>
          <pc:docMk/>
          <pc:sldMk cId="8268001" sldId="289"/>
        </pc:sldMkLst>
        <pc:spChg chg="mod">
          <ac:chgData name="Barendregt, Wolmet" userId="S::w.barendregt_tue.nl#ext#@aarhusuniversitet.onmicrosoft.com::846f6c6e-aab0-4b5f-b54b-404904781554" providerId="AD" clId="Web-{5A5F3B1F-61C5-E1CA-2C31-7BAC2878AD15}" dt="2025-02-24T11:09:52.874" v="90" actId="14100"/>
          <ac:spMkLst>
            <pc:docMk/>
            <pc:sldMk cId="8268001" sldId="289"/>
            <ac:spMk id="5" creationId="{4DA508A1-12AD-3031-0B48-434A99B8CFD5}"/>
          </ac:spMkLst>
        </pc:spChg>
        <pc:spChg chg="add del mod">
          <ac:chgData name="Barendregt, Wolmet" userId="S::w.barendregt_tue.nl#ext#@aarhusuniversitet.onmicrosoft.com::846f6c6e-aab0-4b5f-b54b-404904781554" providerId="AD" clId="Web-{5A5F3B1F-61C5-E1CA-2C31-7BAC2878AD15}" dt="2025-02-24T11:05:06.803" v="69"/>
          <ac:spMkLst>
            <pc:docMk/>
            <pc:sldMk cId="8268001" sldId="289"/>
            <ac:spMk id="9" creationId="{2DDC12F0-20BA-CCAC-B633-B3E1A6DABAA7}"/>
          </ac:spMkLst>
        </pc:spChg>
      </pc:sldChg>
      <pc:sldChg chg="del">
        <pc:chgData name="Barendregt, Wolmet" userId="S::w.barendregt_tue.nl#ext#@aarhusuniversitet.onmicrosoft.com::846f6c6e-aab0-4b5f-b54b-404904781554" providerId="AD" clId="Web-{5A5F3B1F-61C5-E1CA-2C31-7BAC2878AD15}" dt="2025-02-24T11:12:32.300" v="151"/>
        <pc:sldMkLst>
          <pc:docMk/>
          <pc:sldMk cId="1148653063" sldId="300"/>
        </pc:sldMkLst>
      </pc:sldChg>
      <pc:sldChg chg="modSp">
        <pc:chgData name="Barendregt, Wolmet" userId="S::w.barendregt_tue.nl#ext#@aarhusuniversitet.onmicrosoft.com::846f6c6e-aab0-4b5f-b54b-404904781554" providerId="AD" clId="Web-{5A5F3B1F-61C5-E1CA-2C31-7BAC2878AD15}" dt="2025-02-24T11:12:20.316" v="150" actId="20577"/>
        <pc:sldMkLst>
          <pc:docMk/>
          <pc:sldMk cId="2559094129" sldId="307"/>
        </pc:sldMkLst>
        <pc:spChg chg="mod">
          <ac:chgData name="Barendregt, Wolmet" userId="S::w.barendregt_tue.nl#ext#@aarhusuniversitet.onmicrosoft.com::846f6c6e-aab0-4b5f-b54b-404904781554" providerId="AD" clId="Web-{5A5F3B1F-61C5-E1CA-2C31-7BAC2878AD15}" dt="2025-02-24T11:12:20.316" v="150" actId="20577"/>
          <ac:spMkLst>
            <pc:docMk/>
            <pc:sldMk cId="2559094129" sldId="307"/>
            <ac:spMk id="3" creationId="{6E0C358F-F65F-E242-ACE6-4D3E98081FA0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884B0678-BCF6-C348-8D13-A9AC12B7A0A4}"/>
    <pc:docChg chg="addSld modSld">
      <pc:chgData name="Elisabet M. Nilsson" userId="S::elisabet.nilsson_mau.se#ext#@aarhusuniversitet.onmicrosoft.com::595ef072-bd51-4511-937f-ed0b1e939d37" providerId="AD" clId="Web-{884B0678-BCF6-C348-8D13-A9AC12B7A0A4}" dt="2025-01-30T11:44:41.742" v="11"/>
      <pc:docMkLst>
        <pc:docMk/>
      </pc:docMkLst>
      <pc:sldChg chg="addSp delSp modSp">
        <pc:chgData name="Elisabet M. Nilsson" userId="S::elisabet.nilsson_mau.se#ext#@aarhusuniversitet.onmicrosoft.com::595ef072-bd51-4511-937f-ed0b1e939d37" providerId="AD" clId="Web-{884B0678-BCF6-C348-8D13-A9AC12B7A0A4}" dt="2025-01-30T11:44:25.148" v="10" actId="1076"/>
        <pc:sldMkLst>
          <pc:docMk/>
          <pc:sldMk cId="3969245348" sldId="278"/>
        </pc:sldMkLst>
        <pc:spChg chg="mod">
          <ac:chgData name="Elisabet M. Nilsson" userId="S::elisabet.nilsson_mau.se#ext#@aarhusuniversitet.onmicrosoft.com::595ef072-bd51-4511-937f-ed0b1e939d37" providerId="AD" clId="Web-{884B0678-BCF6-C348-8D13-A9AC12B7A0A4}" dt="2025-01-30T11:44:02.648" v="6" actId="20577"/>
          <ac:spMkLst>
            <pc:docMk/>
            <pc:sldMk cId="3969245348" sldId="278"/>
            <ac:spMk id="12" creationId="{12EBD836-3B3F-E25B-4DFA-C8FD8CE1B0BE}"/>
          </ac:spMkLst>
        </pc:spChg>
        <pc:picChg chg="add">
          <ac:chgData name="Elisabet M. Nilsson" userId="S::elisabet.nilsson_mau.se#ext#@aarhusuniversitet.onmicrosoft.com::595ef072-bd51-4511-937f-ed0b1e939d37" providerId="AD" clId="Web-{884B0678-BCF6-C348-8D13-A9AC12B7A0A4}" dt="2025-01-30T11:43:50.882" v="3"/>
          <ac:picMkLst>
            <pc:docMk/>
            <pc:sldMk cId="3969245348" sldId="278"/>
            <ac:picMk id="3" creationId="{309632F5-8FB1-9605-4F68-C25EC446D63B}"/>
          </ac:picMkLst>
        </pc:picChg>
        <pc:picChg chg="add del">
          <ac:chgData name="Elisabet M. Nilsson" userId="S::elisabet.nilsson_mau.se#ext#@aarhusuniversitet.onmicrosoft.com::595ef072-bd51-4511-937f-ed0b1e939d37" providerId="AD" clId="Web-{884B0678-BCF6-C348-8D13-A9AC12B7A0A4}" dt="2025-01-30T11:44:13.663" v="8"/>
          <ac:picMkLst>
            <pc:docMk/>
            <pc:sldMk cId="3969245348" sldId="278"/>
            <ac:picMk id="6" creationId="{1173A754-4B04-3143-A3FA-19D8757CD2D6}"/>
          </ac:picMkLst>
        </pc:picChg>
        <pc:picChg chg="add mod">
          <ac:chgData name="Elisabet M. Nilsson" userId="S::elisabet.nilsson_mau.se#ext#@aarhusuniversitet.onmicrosoft.com::595ef072-bd51-4511-937f-ed0b1e939d37" providerId="AD" clId="Web-{884B0678-BCF6-C348-8D13-A9AC12B7A0A4}" dt="2025-01-30T11:44:25.148" v="10" actId="1076"/>
          <ac:picMkLst>
            <pc:docMk/>
            <pc:sldMk cId="3969245348" sldId="278"/>
            <ac:picMk id="7" creationId="{600F590A-DFAE-9DD5-5633-85B32DFE3CD4}"/>
          </ac:picMkLst>
        </pc:picChg>
      </pc:sldChg>
      <pc:sldChg chg="add">
        <pc:chgData name="Elisabet M. Nilsson" userId="S::elisabet.nilsson_mau.se#ext#@aarhusuniversitet.onmicrosoft.com::595ef072-bd51-4511-937f-ed0b1e939d37" providerId="AD" clId="Web-{884B0678-BCF6-C348-8D13-A9AC12B7A0A4}" dt="2025-01-30T11:43:46.085" v="0"/>
        <pc:sldMkLst>
          <pc:docMk/>
          <pc:sldMk cId="2681902740" sldId="282"/>
        </pc:sldMkLst>
      </pc:sldChg>
      <pc:sldChg chg="add">
        <pc:chgData name="Elisabet M. Nilsson" userId="S::elisabet.nilsson_mau.se#ext#@aarhusuniversitet.onmicrosoft.com::595ef072-bd51-4511-937f-ed0b1e939d37" providerId="AD" clId="Web-{884B0678-BCF6-C348-8D13-A9AC12B7A0A4}" dt="2025-01-30T11:43:46.101" v="1"/>
        <pc:sldMkLst>
          <pc:docMk/>
          <pc:sldMk cId="1202742556" sldId="283"/>
        </pc:sldMkLst>
      </pc:sldChg>
      <pc:sldChg chg="add">
        <pc:chgData name="Elisabet M. Nilsson" userId="S::elisabet.nilsson_mau.se#ext#@aarhusuniversitet.onmicrosoft.com::595ef072-bd51-4511-937f-ed0b1e939d37" providerId="AD" clId="Web-{884B0678-BCF6-C348-8D13-A9AC12B7A0A4}" dt="2025-01-30T11:43:46.116" v="2"/>
        <pc:sldMkLst>
          <pc:docMk/>
          <pc:sldMk cId="2559094129" sldId="307"/>
        </pc:sldMkLst>
      </pc:sldChg>
      <pc:sldChg chg="add">
        <pc:chgData name="Elisabet M. Nilsson" userId="S::elisabet.nilsson_mau.se#ext#@aarhusuniversitet.onmicrosoft.com::595ef072-bd51-4511-937f-ed0b1e939d37" providerId="AD" clId="Web-{884B0678-BCF6-C348-8D13-A9AC12B7A0A4}" dt="2025-01-30T11:44:41.742" v="11"/>
        <pc:sldMkLst>
          <pc:docMk/>
          <pc:sldMk cId="2685662338" sldId="308"/>
        </pc:sldMkLst>
      </pc:sldChg>
      <pc:sldMasterChg chg="addSldLayout">
        <pc:chgData name="Elisabet M. Nilsson" userId="S::elisabet.nilsson_mau.se#ext#@aarhusuniversitet.onmicrosoft.com::595ef072-bd51-4511-937f-ed0b1e939d37" providerId="AD" clId="Web-{884B0678-BCF6-C348-8D13-A9AC12B7A0A4}" dt="2025-01-30T11:43:46.101" v="1"/>
        <pc:sldMasterMkLst>
          <pc:docMk/>
          <pc:sldMasterMk cId="2589230057" sldId="2147483648"/>
        </pc:sldMasterMkLst>
        <pc:sldLayoutChg chg="add">
          <pc:chgData name="Elisabet M. Nilsson" userId="S::elisabet.nilsson_mau.se#ext#@aarhusuniversitet.onmicrosoft.com::595ef072-bd51-4511-937f-ed0b1e939d37" providerId="AD" clId="Web-{884B0678-BCF6-C348-8D13-A9AC12B7A0A4}" dt="2025-01-30T11:43:46.085" v="0"/>
          <pc:sldLayoutMkLst>
            <pc:docMk/>
            <pc:sldMasterMk cId="2589230057" sldId="2147483648"/>
            <pc:sldLayoutMk cId="69737799" sldId="2147483660"/>
          </pc:sldLayoutMkLst>
        </pc:sldLayoutChg>
        <pc:sldLayoutChg chg="add">
          <pc:chgData name="Elisabet M. Nilsson" userId="S::elisabet.nilsson_mau.se#ext#@aarhusuniversitet.onmicrosoft.com::595ef072-bd51-4511-937f-ed0b1e939d37" providerId="AD" clId="Web-{884B0678-BCF6-C348-8D13-A9AC12B7A0A4}" dt="2025-01-30T11:43:46.101" v="1"/>
          <pc:sldLayoutMkLst>
            <pc:docMk/>
            <pc:sldMasterMk cId="2589230057" sldId="2147483648"/>
            <pc:sldLayoutMk cId="335196614" sldId="2147483661"/>
          </pc:sldLayoutMkLst>
        </pc:sldLayoutChg>
      </pc:sldMasterChg>
    </pc:docChg>
  </pc:docChgLst>
  <pc:docChgLst>
    <pc:chgData name="Snelder, Luna" userId="ece337db-5a28-4d51-b98a-010657697f88" providerId="ADAL" clId="{D8F230A6-B5D8-4461-9BF9-C925D7AE5032}"/>
    <pc:docChg chg="custSel modSld">
      <pc:chgData name="Snelder, Luna" userId="ece337db-5a28-4d51-b98a-010657697f88" providerId="ADAL" clId="{D8F230A6-B5D8-4461-9BF9-C925D7AE5032}" dt="2024-12-03T11:34:19.322" v="46" actId="27636"/>
      <pc:docMkLst>
        <pc:docMk/>
      </pc:docMkLst>
      <pc:sldChg chg="addSp delSp modSp mod">
        <pc:chgData name="Snelder, Luna" userId="ece337db-5a28-4d51-b98a-010657697f88" providerId="ADAL" clId="{D8F230A6-B5D8-4461-9BF9-C925D7AE5032}" dt="2024-12-03T11:27:49.456" v="25" actId="1076"/>
        <pc:sldMkLst>
          <pc:docMk/>
          <pc:sldMk cId="3274060339" sldId="275"/>
        </pc:sldMkLst>
        <pc:picChg chg="del">
          <ac:chgData name="Snelder, Luna" userId="ece337db-5a28-4d51-b98a-010657697f88" providerId="ADAL" clId="{D8F230A6-B5D8-4461-9BF9-C925D7AE5032}" dt="2024-12-03T11:26:50.137" v="15" actId="478"/>
          <ac:picMkLst>
            <pc:docMk/>
            <pc:sldMk cId="3274060339" sldId="275"/>
            <ac:picMk id="2" creationId="{516F6DD7-CEF1-7A98-BC11-73C8CC88DE6E}"/>
          </ac:picMkLst>
        </pc:picChg>
        <pc:picChg chg="del">
          <ac:chgData name="Snelder, Luna" userId="ece337db-5a28-4d51-b98a-010657697f88" providerId="ADAL" clId="{D8F230A6-B5D8-4461-9BF9-C925D7AE5032}" dt="2024-12-03T11:26:51.812" v="16" actId="478"/>
          <ac:picMkLst>
            <pc:docMk/>
            <pc:sldMk cId="3274060339" sldId="275"/>
            <ac:picMk id="3" creationId="{0A7E2DA2-D8FE-5127-ADCF-05AF3A70DE22}"/>
          </ac:picMkLst>
        </pc:picChg>
        <pc:picChg chg="add mod">
          <ac:chgData name="Snelder, Luna" userId="ece337db-5a28-4d51-b98a-010657697f88" providerId="ADAL" clId="{D8F230A6-B5D8-4461-9BF9-C925D7AE5032}" dt="2024-12-03T11:27:49.456" v="25" actId="1076"/>
          <ac:picMkLst>
            <pc:docMk/>
            <pc:sldMk cId="3274060339" sldId="275"/>
            <ac:picMk id="5" creationId="{C1AE593A-B7CD-92E7-1238-E625B3432CDD}"/>
          </ac:picMkLst>
        </pc:picChg>
      </pc:sldChg>
      <pc:sldChg chg="addSp delSp modSp mod">
        <pc:chgData name="Snelder, Luna" userId="ece337db-5a28-4d51-b98a-010657697f88" providerId="ADAL" clId="{D8F230A6-B5D8-4461-9BF9-C925D7AE5032}" dt="2024-12-03T11:31:11.809" v="32" actId="1076"/>
        <pc:sldMkLst>
          <pc:docMk/>
          <pc:sldMk cId="2552405209" sldId="276"/>
        </pc:sldMkLst>
        <pc:picChg chg="del">
          <ac:chgData name="Snelder, Luna" userId="ece337db-5a28-4d51-b98a-010657697f88" providerId="ADAL" clId="{D8F230A6-B5D8-4461-9BF9-C925D7AE5032}" dt="2024-12-03T11:28:16.808" v="26" actId="478"/>
          <ac:picMkLst>
            <pc:docMk/>
            <pc:sldMk cId="2552405209" sldId="276"/>
            <ac:picMk id="4" creationId="{2105A9DF-CBDC-322F-C2C3-782E325029F0}"/>
          </ac:picMkLst>
        </pc:picChg>
        <pc:picChg chg="add mod">
          <ac:chgData name="Snelder, Luna" userId="ece337db-5a28-4d51-b98a-010657697f88" providerId="ADAL" clId="{D8F230A6-B5D8-4461-9BF9-C925D7AE5032}" dt="2024-12-03T11:31:11.809" v="32" actId="1076"/>
          <ac:picMkLst>
            <pc:docMk/>
            <pc:sldMk cId="2552405209" sldId="276"/>
            <ac:picMk id="5" creationId="{3230CBE7-B304-ACC9-1215-84AB2BB0676C}"/>
          </ac:picMkLst>
        </pc:picChg>
      </pc:sldChg>
      <pc:sldChg chg="modSp mod">
        <pc:chgData name="Snelder, Luna" userId="ece337db-5a28-4d51-b98a-010657697f88" providerId="ADAL" clId="{D8F230A6-B5D8-4461-9BF9-C925D7AE5032}" dt="2024-12-03T11:34:19.322" v="46" actId="27636"/>
        <pc:sldMkLst>
          <pc:docMk/>
          <pc:sldMk cId="504214945" sldId="279"/>
        </pc:sldMkLst>
        <pc:spChg chg="mod">
          <ac:chgData name="Snelder, Luna" userId="ece337db-5a28-4d51-b98a-010657697f88" providerId="ADAL" clId="{D8F230A6-B5D8-4461-9BF9-C925D7AE5032}" dt="2024-12-03T11:34:19.322" v="46" actId="27636"/>
          <ac:spMkLst>
            <pc:docMk/>
            <pc:sldMk cId="504214945" sldId="279"/>
            <ac:spMk id="7" creationId="{D3FD83AC-3FA6-9B94-0165-CE01ECA22DE4}"/>
          </ac:spMkLst>
        </pc:spChg>
      </pc:sldChg>
      <pc:sldChg chg="addSp delSp modSp mod">
        <pc:chgData name="Snelder, Luna" userId="ece337db-5a28-4d51-b98a-010657697f88" providerId="ADAL" clId="{D8F230A6-B5D8-4461-9BF9-C925D7AE5032}" dt="2024-12-03T11:31:53.869" v="38" actId="1076"/>
        <pc:sldMkLst>
          <pc:docMk/>
          <pc:sldMk cId="4055106668" sldId="284"/>
        </pc:sldMkLst>
        <pc:picChg chg="del">
          <ac:chgData name="Snelder, Luna" userId="ece337db-5a28-4d51-b98a-010657697f88" providerId="ADAL" clId="{D8F230A6-B5D8-4461-9BF9-C925D7AE5032}" dt="2024-12-03T11:31:34.222" v="33" actId="478"/>
          <ac:picMkLst>
            <pc:docMk/>
            <pc:sldMk cId="4055106668" sldId="284"/>
            <ac:picMk id="2" creationId="{7C13914E-5F21-F884-D5C4-0CC7315E055C}"/>
          </ac:picMkLst>
        </pc:picChg>
        <pc:picChg chg="add mod">
          <ac:chgData name="Snelder, Luna" userId="ece337db-5a28-4d51-b98a-010657697f88" providerId="ADAL" clId="{D8F230A6-B5D8-4461-9BF9-C925D7AE5032}" dt="2024-12-03T11:31:53.869" v="38" actId="1076"/>
          <ac:picMkLst>
            <pc:docMk/>
            <pc:sldMk cId="4055106668" sldId="284"/>
            <ac:picMk id="5" creationId="{DF9C1091-15E8-46BB-6F22-7AA688E0B5BE}"/>
          </ac:picMkLst>
        </pc:picChg>
      </pc:sldChg>
      <pc:sldChg chg="addSp delSp modSp mod">
        <pc:chgData name="Snelder, Luna" userId="ece337db-5a28-4d51-b98a-010657697f88" providerId="ADAL" clId="{D8F230A6-B5D8-4461-9BF9-C925D7AE5032}" dt="2024-12-03T11:32:23.574" v="44" actId="1076"/>
        <pc:sldMkLst>
          <pc:docMk/>
          <pc:sldMk cId="1874898519" sldId="285"/>
        </pc:sldMkLst>
        <pc:picChg chg="del">
          <ac:chgData name="Snelder, Luna" userId="ece337db-5a28-4d51-b98a-010657697f88" providerId="ADAL" clId="{D8F230A6-B5D8-4461-9BF9-C925D7AE5032}" dt="2024-12-03T11:32:01.711" v="39" actId="478"/>
          <ac:picMkLst>
            <pc:docMk/>
            <pc:sldMk cId="1874898519" sldId="285"/>
            <ac:picMk id="2" creationId="{81C85C15-B8DC-1D52-E2DC-F526BB5AE556}"/>
          </ac:picMkLst>
        </pc:picChg>
        <pc:picChg chg="add mod">
          <ac:chgData name="Snelder, Luna" userId="ece337db-5a28-4d51-b98a-010657697f88" providerId="ADAL" clId="{D8F230A6-B5D8-4461-9BF9-C925D7AE5032}" dt="2024-12-03T11:32:23.574" v="44" actId="1076"/>
          <ac:picMkLst>
            <pc:docMk/>
            <pc:sldMk cId="1874898519" sldId="285"/>
            <ac:picMk id="4" creationId="{E5DCDD52-3743-8B4B-AE4D-3DDDC5772C83}"/>
          </ac:picMkLst>
        </pc:picChg>
      </pc:sldChg>
      <pc:sldChg chg="addSp modSp mod">
        <pc:chgData name="Snelder, Luna" userId="ece337db-5a28-4d51-b98a-010657697f88" providerId="ADAL" clId="{D8F230A6-B5D8-4461-9BF9-C925D7AE5032}" dt="2024-12-03T11:25:03.100" v="14" actId="1076"/>
        <pc:sldMkLst>
          <pc:docMk/>
          <pc:sldMk cId="3132290731" sldId="286"/>
        </pc:sldMkLst>
        <pc:picChg chg="add mod">
          <ac:chgData name="Snelder, Luna" userId="ece337db-5a28-4d51-b98a-010657697f88" providerId="ADAL" clId="{D8F230A6-B5D8-4461-9BF9-C925D7AE5032}" dt="2024-12-03T11:25:03.100" v="14" actId="1076"/>
          <ac:picMkLst>
            <pc:docMk/>
            <pc:sldMk cId="3132290731" sldId="286"/>
            <ac:picMk id="3" creationId="{F56FFBFD-7B64-DF8E-98CA-C75A68D71CCE}"/>
          </ac:picMkLst>
        </pc:picChg>
      </pc:sldChg>
      <pc:sldChg chg="delSp modSp mod">
        <pc:chgData name="Snelder, Luna" userId="ece337db-5a28-4d51-b98a-010657697f88" providerId="ADAL" clId="{D8F230A6-B5D8-4461-9BF9-C925D7AE5032}" dt="2024-12-03T11:22:55.591" v="7" actId="1076"/>
        <pc:sldMkLst>
          <pc:docMk/>
          <pc:sldMk cId="822637082" sldId="306"/>
        </pc:sldMkLst>
        <pc:picChg chg="mod">
          <ac:chgData name="Snelder, Luna" userId="ece337db-5a28-4d51-b98a-010657697f88" providerId="ADAL" clId="{D8F230A6-B5D8-4461-9BF9-C925D7AE5032}" dt="2024-12-03T11:22:55.591" v="7" actId="1076"/>
          <ac:picMkLst>
            <pc:docMk/>
            <pc:sldMk cId="822637082" sldId="306"/>
            <ac:picMk id="4" creationId="{BF22A6BB-388A-4F9E-68FC-6A438C53B366}"/>
          </ac:picMkLst>
        </pc:picChg>
        <pc:picChg chg="del">
          <ac:chgData name="Snelder, Luna" userId="ece337db-5a28-4d51-b98a-010657697f88" providerId="ADAL" clId="{D8F230A6-B5D8-4461-9BF9-C925D7AE5032}" dt="2024-12-03T11:22:36.044" v="1" actId="478"/>
          <ac:picMkLst>
            <pc:docMk/>
            <pc:sldMk cId="822637082" sldId="306"/>
            <ac:picMk id="5" creationId="{4DF430A3-F02B-79BA-7EF8-14237E43F8E9}"/>
          </ac:picMkLst>
        </pc:picChg>
        <pc:picChg chg="del">
          <ac:chgData name="Snelder, Luna" userId="ece337db-5a28-4d51-b98a-010657697f88" providerId="ADAL" clId="{D8F230A6-B5D8-4461-9BF9-C925D7AE5032}" dt="2024-12-03T11:22:33.577" v="0" actId="478"/>
          <ac:picMkLst>
            <pc:docMk/>
            <pc:sldMk cId="822637082" sldId="306"/>
            <ac:picMk id="6" creationId="{6BABBA39-4880-16B9-FE23-AD1D3256D626}"/>
          </ac:picMkLst>
        </pc:picChg>
        <pc:picChg chg="del">
          <ac:chgData name="Snelder, Luna" userId="ece337db-5a28-4d51-b98a-010657697f88" providerId="ADAL" clId="{D8F230A6-B5D8-4461-9BF9-C925D7AE5032}" dt="2024-12-03T11:22:37.573" v="2" actId="478"/>
          <ac:picMkLst>
            <pc:docMk/>
            <pc:sldMk cId="822637082" sldId="306"/>
            <ac:picMk id="8" creationId="{7650FC07-2AB6-7AA5-AD16-2005596DE635}"/>
          </ac:picMkLst>
        </pc:picChg>
      </pc:sldChg>
    </pc:docChg>
  </pc:docChgLst>
  <pc:docChgLst>
    <pc:chgData name="Snelder, Luna" userId="ece337db-5a28-4d51-b98a-010657697f88" providerId="ADAL" clId="{8B65E4BB-BBA9-4675-B771-29D4BCB83204}"/>
    <pc:docChg chg="undo custSel addSld delSld modSld">
      <pc:chgData name="Snelder, Luna" userId="ece337db-5a28-4d51-b98a-010657697f88" providerId="ADAL" clId="{8B65E4BB-BBA9-4675-B771-29D4BCB83204}" dt="2024-06-20T14:33:18.173" v="1720" actId="478"/>
      <pc:docMkLst>
        <pc:docMk/>
      </pc:docMkLst>
      <pc:sldChg chg="addSp delSp modSp mod setBg setClrOvrMap">
        <pc:chgData name="Snelder, Luna" userId="ece337db-5a28-4d51-b98a-010657697f88" providerId="ADAL" clId="{8B65E4BB-BBA9-4675-B771-29D4BCB83204}" dt="2024-06-18T11:52:18.848" v="1203" actId="26606"/>
        <pc:sldMkLst>
          <pc:docMk/>
          <pc:sldMk cId="13825670" sldId="256"/>
        </pc:sldMkLst>
      </pc:sldChg>
      <pc:sldChg chg="addSp delSp modSp mod setBg">
        <pc:chgData name="Snelder, Luna" userId="ece337db-5a28-4d51-b98a-010657697f88" providerId="ADAL" clId="{8B65E4BB-BBA9-4675-B771-29D4BCB83204}" dt="2024-06-18T11:49:31.744" v="1195" actId="207"/>
        <pc:sldMkLst>
          <pc:docMk/>
          <pc:sldMk cId="3686512307" sldId="257"/>
        </pc:sldMkLst>
      </pc:sldChg>
      <pc:sldChg chg="addSp modSp mod setBg">
        <pc:chgData name="Snelder, Luna" userId="ece337db-5a28-4d51-b98a-010657697f88" providerId="ADAL" clId="{8B65E4BB-BBA9-4675-B771-29D4BCB83204}" dt="2024-06-18T11:51:24.140" v="1198" actId="26606"/>
        <pc:sldMkLst>
          <pc:docMk/>
          <pc:sldMk cId="1121913051" sldId="259"/>
        </pc:sldMkLst>
      </pc:sldChg>
      <pc:sldChg chg="addSp delSp modSp mod setBg">
        <pc:chgData name="Snelder, Luna" userId="ece337db-5a28-4d51-b98a-010657697f88" providerId="ADAL" clId="{8B65E4BB-BBA9-4675-B771-29D4BCB83204}" dt="2024-06-20T14:20:48.209" v="1675" actId="1035"/>
        <pc:sldMkLst>
          <pc:docMk/>
          <pc:sldMk cId="3843473851" sldId="260"/>
        </pc:sldMkLst>
      </pc:sldChg>
      <pc:sldChg chg="addSp delSp modSp mod setBg">
        <pc:chgData name="Snelder, Luna" userId="ece337db-5a28-4d51-b98a-010657697f88" providerId="ADAL" clId="{8B65E4BB-BBA9-4675-B771-29D4BCB83204}" dt="2024-06-18T11:50:16.140" v="1197" actId="207"/>
        <pc:sldMkLst>
          <pc:docMk/>
          <pc:sldMk cId="1961182690" sldId="261"/>
        </pc:sldMkLst>
      </pc:sldChg>
      <pc:sldChg chg="addSp delSp modSp mod setBg">
        <pc:chgData name="Snelder, Luna" userId="ece337db-5a28-4d51-b98a-010657697f88" providerId="ADAL" clId="{8B65E4BB-BBA9-4675-B771-29D4BCB83204}" dt="2024-06-18T11:55:24.124" v="1348" actId="26606"/>
        <pc:sldMkLst>
          <pc:docMk/>
          <pc:sldMk cId="613014813" sldId="262"/>
        </pc:sldMkLst>
      </pc:sldChg>
      <pc:sldChg chg="addSp delSp modSp mod setBg">
        <pc:chgData name="Snelder, Luna" userId="ece337db-5a28-4d51-b98a-010657697f88" providerId="ADAL" clId="{8B65E4BB-BBA9-4675-B771-29D4BCB83204}" dt="2024-06-18T11:44:09.674" v="1170" actId="26606"/>
        <pc:sldMkLst>
          <pc:docMk/>
          <pc:sldMk cId="53578558" sldId="263"/>
        </pc:sldMkLst>
      </pc:sldChg>
      <pc:sldChg chg="addSp delSp modSp mod setBg setClrOvrMap">
        <pc:chgData name="Snelder, Luna" userId="ece337db-5a28-4d51-b98a-010657697f88" providerId="ADAL" clId="{8B65E4BB-BBA9-4675-B771-29D4BCB83204}" dt="2024-06-18T11:46:55.687" v="1191" actId="20577"/>
        <pc:sldMkLst>
          <pc:docMk/>
          <pc:sldMk cId="3357704868" sldId="264"/>
        </pc:sldMkLst>
      </pc:sldChg>
      <pc:sldChg chg="addSp modSp mod setBg">
        <pc:chgData name="Snelder, Luna" userId="ece337db-5a28-4d51-b98a-010657697f88" providerId="ADAL" clId="{8B65E4BB-BBA9-4675-B771-29D4BCB83204}" dt="2024-06-18T11:56:26.005" v="1349" actId="26606"/>
        <pc:sldMkLst>
          <pc:docMk/>
          <pc:sldMk cId="2969909349" sldId="265"/>
        </pc:sldMkLst>
      </pc:sldChg>
      <pc:sldChg chg="addSp delSp modSp mod">
        <pc:chgData name="Snelder, Luna" userId="ece337db-5a28-4d51-b98a-010657697f88" providerId="ADAL" clId="{8B65E4BB-BBA9-4675-B771-29D4BCB83204}" dt="2024-06-20T14:33:18.173" v="1720" actId="478"/>
        <pc:sldMkLst>
          <pc:docMk/>
          <pc:sldMk cId="1100152997" sldId="266"/>
        </pc:sldMkLst>
      </pc:sldChg>
      <pc:sldChg chg="addSp delSp modSp add del mod">
        <pc:chgData name="Snelder, Luna" userId="ece337db-5a28-4d51-b98a-010657697f88" providerId="ADAL" clId="{8B65E4BB-BBA9-4675-B771-29D4BCB83204}" dt="2024-06-20T14:11:18.256" v="1624" actId="47"/>
        <pc:sldMkLst>
          <pc:docMk/>
          <pc:sldMk cId="616684023" sldId="267"/>
        </pc:sldMkLst>
      </pc:sldChg>
      <pc:sldChg chg="addSp delSp modSp add mod">
        <pc:chgData name="Snelder, Luna" userId="ece337db-5a28-4d51-b98a-010657697f88" providerId="ADAL" clId="{8B65E4BB-BBA9-4675-B771-29D4BCB83204}" dt="2024-06-17T19:10:38.270" v="338" actId="255"/>
        <pc:sldMkLst>
          <pc:docMk/>
          <pc:sldMk cId="1376037682" sldId="268"/>
        </pc:sldMkLst>
      </pc:sldChg>
      <pc:sldChg chg="addSp modSp add mod">
        <pc:chgData name="Snelder, Luna" userId="ece337db-5a28-4d51-b98a-010657697f88" providerId="ADAL" clId="{8B65E4BB-BBA9-4675-B771-29D4BCB83204}" dt="2024-06-17T19:10:59.923" v="354" actId="1076"/>
        <pc:sldMkLst>
          <pc:docMk/>
          <pc:sldMk cId="2133218931" sldId="269"/>
        </pc:sldMkLst>
      </pc:sldChg>
      <pc:sldChg chg="addSp modSp add del mod">
        <pc:chgData name="Snelder, Luna" userId="ece337db-5a28-4d51-b98a-010657697f88" providerId="ADAL" clId="{8B65E4BB-BBA9-4675-B771-29D4BCB83204}" dt="2024-06-20T14:11:22.311" v="1625" actId="47"/>
        <pc:sldMkLst>
          <pc:docMk/>
          <pc:sldMk cId="289766215" sldId="270"/>
        </pc:sldMkLst>
      </pc:sldChg>
      <pc:sldChg chg="addSp modSp add mod">
        <pc:chgData name="Snelder, Luna" userId="ece337db-5a28-4d51-b98a-010657697f88" providerId="ADAL" clId="{8B65E4BB-BBA9-4675-B771-29D4BCB83204}" dt="2024-06-17T19:28:53.944" v="491" actId="1076"/>
        <pc:sldMkLst>
          <pc:docMk/>
          <pc:sldMk cId="1741281177" sldId="271"/>
        </pc:sldMkLst>
      </pc:sldChg>
      <pc:sldChg chg="addSp modSp add mod">
        <pc:chgData name="Snelder, Luna" userId="ece337db-5a28-4d51-b98a-010657697f88" providerId="ADAL" clId="{8B65E4BB-BBA9-4675-B771-29D4BCB83204}" dt="2024-06-17T19:41:00.358" v="534" actId="1076"/>
        <pc:sldMkLst>
          <pc:docMk/>
          <pc:sldMk cId="2199710104" sldId="272"/>
        </pc:sldMkLst>
      </pc:sldChg>
      <pc:sldChg chg="addSp modSp add del mod">
        <pc:chgData name="Snelder, Luna" userId="ece337db-5a28-4d51-b98a-010657697f88" providerId="ADAL" clId="{8B65E4BB-BBA9-4675-B771-29D4BCB83204}" dt="2024-06-20T14:11:28.607" v="1626" actId="47"/>
        <pc:sldMkLst>
          <pc:docMk/>
          <pc:sldMk cId="1640634646" sldId="273"/>
        </pc:sldMkLst>
      </pc:sldChg>
      <pc:sldChg chg="addSp modSp add del mod">
        <pc:chgData name="Snelder, Luna" userId="ece337db-5a28-4d51-b98a-010657697f88" providerId="ADAL" clId="{8B65E4BB-BBA9-4675-B771-29D4BCB83204}" dt="2024-06-20T14:21:41.595" v="1677" actId="47"/>
        <pc:sldMkLst>
          <pc:docMk/>
          <pc:sldMk cId="1846208408" sldId="274"/>
        </pc:sldMkLst>
      </pc:sldChg>
      <pc:sldChg chg="add del">
        <pc:chgData name="Snelder, Luna" userId="ece337db-5a28-4d51-b98a-010657697f88" providerId="ADAL" clId="{8B65E4BB-BBA9-4675-B771-29D4BCB83204}" dt="2024-06-17T18:43:05.363" v="138"/>
        <pc:sldMkLst>
          <pc:docMk/>
          <pc:sldMk cId="388261119" sldId="275"/>
        </pc:sldMkLst>
      </pc:sldChg>
      <pc:sldChg chg="addSp delSp modSp add mod">
        <pc:chgData name="Snelder, Luna" userId="ece337db-5a28-4d51-b98a-010657697f88" providerId="ADAL" clId="{8B65E4BB-BBA9-4675-B771-29D4BCB83204}" dt="2024-06-18T11:37:34.605" v="1080" actId="14100"/>
        <pc:sldMkLst>
          <pc:docMk/>
          <pc:sldMk cId="3274060339" sldId="275"/>
        </pc:sldMkLst>
      </pc:sldChg>
      <pc:sldChg chg="addSp delSp modSp add mod">
        <pc:chgData name="Snelder, Luna" userId="ece337db-5a28-4d51-b98a-010657697f88" providerId="ADAL" clId="{8B65E4BB-BBA9-4675-B771-29D4BCB83204}" dt="2024-06-18T11:43:38.542" v="1169" actId="1037"/>
        <pc:sldMkLst>
          <pc:docMk/>
          <pc:sldMk cId="2552405209" sldId="276"/>
        </pc:sldMkLst>
      </pc:sldChg>
      <pc:sldChg chg="addSp delSp modSp add mod">
        <pc:chgData name="Snelder, Luna" userId="ece337db-5a28-4d51-b98a-010657697f88" providerId="ADAL" clId="{8B65E4BB-BBA9-4675-B771-29D4BCB83204}" dt="2024-06-18T11:42:37.324" v="1134" actId="1076"/>
        <pc:sldMkLst>
          <pc:docMk/>
          <pc:sldMk cId="1882428854" sldId="277"/>
        </pc:sldMkLst>
      </pc:sldChg>
      <pc:sldChg chg="modSp mod">
        <pc:chgData name="Snelder, Luna" userId="ece337db-5a28-4d51-b98a-010657697f88" providerId="ADAL" clId="{8B65E4BB-BBA9-4675-B771-29D4BCB83204}" dt="2024-06-18T12:13:01.806" v="1542" actId="13822"/>
        <pc:sldMkLst>
          <pc:docMk/>
          <pc:sldMk cId="3969245348" sldId="278"/>
        </pc:sldMkLst>
      </pc:sldChg>
      <pc:sldChg chg="addSp delSp modSp new mod">
        <pc:chgData name="Snelder, Luna" userId="ece337db-5a28-4d51-b98a-010657697f88" providerId="ADAL" clId="{8B65E4BB-BBA9-4675-B771-29D4BCB83204}" dt="2024-06-20T14:21:22.774" v="1676" actId="207"/>
        <pc:sldMkLst>
          <pc:docMk/>
          <pc:sldMk cId="1177671271" sldId="298"/>
        </pc:sldMkLst>
      </pc:sldChg>
      <pc:sldChg chg="addSp modSp mod">
        <pc:chgData name="Snelder, Luna" userId="ece337db-5a28-4d51-b98a-010657697f88" providerId="ADAL" clId="{8B65E4BB-BBA9-4675-B771-29D4BCB83204}" dt="2024-06-20T14:30:02.732" v="1719" actId="1076"/>
        <pc:sldMkLst>
          <pc:docMk/>
          <pc:sldMk cId="4004920037" sldId="299"/>
        </pc:sldMkLst>
      </pc:sldChg>
    </pc:docChg>
  </pc:docChgLst>
  <pc:docChgLst>
    <pc:chgData name="Barendregt, Wolmet" userId="S::w.barendregt_tue.nl#ext#@aarhusuniversitet.onmicrosoft.com::846f6c6e-aab0-4b5f-b54b-404904781554" providerId="AD" clId="Web-{C1E53516-86F8-B13A-8EFE-607AB980E86E}"/>
    <pc:docChg chg="addSld delSld modSld">
      <pc:chgData name="Barendregt, Wolmet" userId="S::w.barendregt_tue.nl#ext#@aarhusuniversitet.onmicrosoft.com::846f6c6e-aab0-4b5f-b54b-404904781554" providerId="AD" clId="Web-{C1E53516-86F8-B13A-8EFE-607AB980E86E}" dt="2025-03-18T10:12:48.264" v="23"/>
      <pc:docMkLst>
        <pc:docMk/>
      </pc:docMkLst>
      <pc:sldChg chg="addSp delSp modSp add">
        <pc:chgData name="Barendregt, Wolmet" userId="S::w.barendregt_tue.nl#ext#@aarhusuniversitet.onmicrosoft.com::846f6c6e-aab0-4b5f-b54b-404904781554" providerId="AD" clId="Web-{C1E53516-86F8-B13A-8EFE-607AB980E86E}" dt="2025-03-18T10:12:48.264" v="23"/>
        <pc:sldMkLst>
          <pc:docMk/>
          <pc:sldMk cId="1546153775" sldId="266"/>
        </pc:sldMkLst>
        <pc:spChg chg="mod">
          <ac:chgData name="Barendregt, Wolmet" userId="S::w.barendregt_tue.nl#ext#@aarhusuniversitet.onmicrosoft.com::846f6c6e-aab0-4b5f-b54b-404904781554" providerId="AD" clId="Web-{C1E53516-86F8-B13A-8EFE-607AB980E86E}" dt="2025-03-18T10:11:35.090" v="3" actId="20577"/>
          <ac:spMkLst>
            <pc:docMk/>
            <pc:sldMk cId="1546153775" sldId="266"/>
            <ac:spMk id="3" creationId="{AACB61B2-83B1-4619-CE54-129B4F9B839F}"/>
          </ac:spMkLst>
        </pc:spChg>
        <pc:picChg chg="add del mod">
          <ac:chgData name="Barendregt, Wolmet" userId="S::w.barendregt_tue.nl#ext#@aarhusuniversitet.onmicrosoft.com::846f6c6e-aab0-4b5f-b54b-404904781554" providerId="AD" clId="Web-{C1E53516-86F8-B13A-8EFE-607AB980E86E}" dt="2025-03-18T10:12:48.264" v="23"/>
          <ac:picMkLst>
            <pc:docMk/>
            <pc:sldMk cId="1546153775" sldId="266"/>
            <ac:picMk id="5" creationId="{8F758FF5-FE94-94A2-C8F6-FA6866F46198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0.263" v="15"/>
        <pc:sldMkLst>
          <pc:docMk/>
          <pc:sldMk cId="3274060339" sldId="275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0.263" v="15"/>
          <ac:picMkLst>
            <pc:docMk/>
            <pc:sldMk cId="3274060339" sldId="275"/>
            <ac:picMk id="3" creationId="{E91E8A34-3E8E-7B9A-33ED-C432789A081F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1.420" v="16"/>
        <pc:sldMkLst>
          <pc:docMk/>
          <pc:sldMk cId="2552405209" sldId="276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1.420" v="16"/>
          <ac:picMkLst>
            <pc:docMk/>
            <pc:sldMk cId="2552405209" sldId="276"/>
            <ac:picMk id="4" creationId="{B3B73344-6D07-9271-4289-5C849150B9E1}"/>
          </ac:picMkLst>
        </pc:picChg>
      </pc:sldChg>
      <pc:sldChg chg="del">
        <pc:chgData name="Barendregt, Wolmet" userId="S::w.barendregt_tue.nl#ext#@aarhusuniversitet.onmicrosoft.com::846f6c6e-aab0-4b5f-b54b-404904781554" providerId="AD" clId="Web-{C1E53516-86F8-B13A-8EFE-607AB980E86E}" dt="2025-03-18T10:11:52.153" v="8"/>
        <pc:sldMkLst>
          <pc:docMk/>
          <pc:sldMk cId="3969245348" sldId="278"/>
        </pc:sldMkLst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5.779" v="19"/>
        <pc:sldMkLst>
          <pc:docMk/>
          <pc:sldMk cId="4055106668" sldId="284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5.779" v="19"/>
          <ac:picMkLst>
            <pc:docMk/>
            <pc:sldMk cId="4055106668" sldId="284"/>
            <ac:picMk id="4" creationId="{79345C7F-17EB-F1DA-392B-228E11B65198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8.498" v="21"/>
        <pc:sldMkLst>
          <pc:docMk/>
          <pc:sldMk cId="1874898519" sldId="285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8.498" v="21"/>
          <ac:picMkLst>
            <pc:docMk/>
            <pc:sldMk cId="1874898519" sldId="285"/>
            <ac:picMk id="3" creationId="{583220D6-510B-1D1B-31F6-441203F89A19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7.045" v="20"/>
        <pc:sldMkLst>
          <pc:docMk/>
          <pc:sldMk cId="3132290731" sldId="286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7.045" v="20"/>
          <ac:picMkLst>
            <pc:docMk/>
            <pc:sldMk cId="3132290731" sldId="286"/>
            <ac:picMk id="4" creationId="{811CAE54-399C-6440-3370-5B4164F16608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30.014" v="22"/>
        <pc:sldMkLst>
          <pc:docMk/>
          <pc:sldMk cId="8268001" sldId="289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30.014" v="22"/>
          <ac:picMkLst>
            <pc:docMk/>
            <pc:sldMk cId="8268001" sldId="289"/>
            <ac:picMk id="3" creationId="{C159F973-821D-6031-DB68-F1F382A61DAD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13.748" v="11"/>
        <pc:sldMkLst>
          <pc:docMk/>
          <pc:sldMk cId="311864460" sldId="297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13.748" v="11"/>
          <ac:picMkLst>
            <pc:docMk/>
            <pc:sldMk cId="311864460" sldId="297"/>
            <ac:picMk id="3" creationId="{43E41DA7-9794-F6A4-9C48-14A1C4E32F5D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17.123" v="13"/>
        <pc:sldMkLst>
          <pc:docMk/>
          <pc:sldMk cId="163417842" sldId="302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17.123" v="13"/>
          <ac:picMkLst>
            <pc:docMk/>
            <pc:sldMk cId="163417842" sldId="302"/>
            <ac:picMk id="6" creationId="{6300FB39-CF0F-6672-C66A-F1FC855B531C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15.701" v="12"/>
        <pc:sldMkLst>
          <pc:docMk/>
          <pc:sldMk cId="712521010" sldId="303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15.701" v="12"/>
          <ac:picMkLst>
            <pc:docMk/>
            <pc:sldMk cId="712521010" sldId="303"/>
            <ac:picMk id="3" creationId="{43CA5E8D-8A26-268A-3C8D-0E4817225AD0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18.592" v="14"/>
        <pc:sldMkLst>
          <pc:docMk/>
          <pc:sldMk cId="2719710368" sldId="304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18.592" v="14"/>
          <ac:picMkLst>
            <pc:docMk/>
            <pc:sldMk cId="2719710368" sldId="304"/>
            <ac:picMk id="6" creationId="{0536D8FA-F7F7-30DF-7E92-ECEA1D436D41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2.232" v="17"/>
        <pc:sldMkLst>
          <pc:docMk/>
          <pc:sldMk cId="842505376" sldId="305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2.232" v="17"/>
          <ac:picMkLst>
            <pc:docMk/>
            <pc:sldMk cId="842505376" sldId="305"/>
            <ac:picMk id="3" creationId="{AA8A9202-A43E-D087-B9F3-E47962FF4E32}"/>
          </ac:picMkLst>
        </pc:picChg>
      </pc:sldChg>
      <pc:sldChg chg="addSp">
        <pc:chgData name="Barendregt, Wolmet" userId="S::w.barendregt_tue.nl#ext#@aarhusuniversitet.onmicrosoft.com::846f6c6e-aab0-4b5f-b54b-404904781554" providerId="AD" clId="Web-{C1E53516-86F8-B13A-8EFE-607AB980E86E}" dt="2025-03-18T10:12:24.045" v="18"/>
        <pc:sldMkLst>
          <pc:docMk/>
          <pc:sldMk cId="822637082" sldId="306"/>
        </pc:sldMkLst>
        <pc:picChg chg="add">
          <ac:chgData name="Barendregt, Wolmet" userId="S::w.barendregt_tue.nl#ext#@aarhusuniversitet.onmicrosoft.com::846f6c6e-aab0-4b5f-b54b-404904781554" providerId="AD" clId="Web-{C1E53516-86F8-B13A-8EFE-607AB980E86E}" dt="2025-03-18T10:12:24.045" v="18"/>
          <ac:picMkLst>
            <pc:docMk/>
            <pc:sldMk cId="822637082" sldId="306"/>
            <ac:picMk id="3" creationId="{2A40E927-5932-6C1C-B697-B4411395AEDD}"/>
          </ac:picMkLst>
        </pc:picChg>
      </pc:sldChg>
      <pc:sldChg chg="modSp">
        <pc:chgData name="Barendregt, Wolmet" userId="S::w.barendregt_tue.nl#ext#@aarhusuniversitet.onmicrosoft.com::846f6c6e-aab0-4b5f-b54b-404904781554" providerId="AD" clId="Web-{C1E53516-86F8-B13A-8EFE-607AB980E86E}" dt="2025-03-18T10:12:09.107" v="10" actId="20577"/>
        <pc:sldMkLst>
          <pc:docMk/>
          <pc:sldMk cId="2559094129" sldId="307"/>
        </pc:sldMkLst>
        <pc:spChg chg="mod">
          <ac:chgData name="Barendregt, Wolmet" userId="S::w.barendregt_tue.nl#ext#@aarhusuniversitet.onmicrosoft.com::846f6c6e-aab0-4b5f-b54b-404904781554" providerId="AD" clId="Web-{C1E53516-86F8-B13A-8EFE-607AB980E86E}" dt="2025-03-18T10:12:09.107" v="10" actId="20577"/>
          <ac:spMkLst>
            <pc:docMk/>
            <pc:sldMk cId="2559094129" sldId="307"/>
            <ac:spMk id="3" creationId="{6E0C358F-F65F-E242-ACE6-4D3E98081FA0}"/>
          </ac:spMkLst>
        </pc:spChg>
      </pc:sldChg>
    </pc:docChg>
  </pc:docChgLst>
  <pc:docChgLst>
    <pc:chgData name="Scheve, Vera" userId="S::v.f.j.scheve@student.tue.nl::9cef30cd-6905-4a92-80b6-35f12c733228" providerId="AD" clId="Web-{27F4E925-364C-1B71-E173-5DC0327E2573}"/>
    <pc:docChg chg="modSld">
      <pc:chgData name="Scheve, Vera" userId="S::v.f.j.scheve@student.tue.nl::9cef30cd-6905-4a92-80b6-35f12c733228" providerId="AD" clId="Web-{27F4E925-364C-1B71-E173-5DC0327E2573}" dt="2024-06-26T17:14:46.560" v="6"/>
      <pc:docMkLst>
        <pc:docMk/>
      </pc:docMkLst>
      <pc:sldChg chg="delSp">
        <pc:chgData name="Scheve, Vera" userId="S::v.f.j.scheve@student.tue.nl::9cef30cd-6905-4a92-80b6-35f12c733228" providerId="AD" clId="Web-{27F4E925-364C-1B71-E173-5DC0327E2573}" dt="2024-06-26T17:14:39.935" v="5"/>
        <pc:sldMkLst>
          <pc:docMk/>
          <pc:sldMk cId="1376037682" sldId="268"/>
        </pc:sldMkLst>
      </pc:sldChg>
      <pc:sldChg chg="delSp">
        <pc:chgData name="Scheve, Vera" userId="S::v.f.j.scheve@student.tue.nl::9cef30cd-6905-4a92-80b6-35f12c733228" providerId="AD" clId="Web-{27F4E925-364C-1B71-E173-5DC0327E2573}" dt="2024-06-26T17:14:46.560" v="6"/>
        <pc:sldMkLst>
          <pc:docMk/>
          <pc:sldMk cId="1741281177" sldId="271"/>
        </pc:sldMkLst>
      </pc:sldChg>
      <pc:sldChg chg="delSp">
        <pc:chgData name="Scheve, Vera" userId="S::v.f.j.scheve@student.tue.nl::9cef30cd-6905-4a92-80b6-35f12c733228" providerId="AD" clId="Web-{27F4E925-364C-1B71-E173-5DC0327E2573}" dt="2024-06-26T17:14:36.481" v="4"/>
        <pc:sldMkLst>
          <pc:docMk/>
          <pc:sldMk cId="2199710104" sldId="272"/>
        </pc:sldMkLst>
      </pc:sldChg>
      <pc:sldChg chg="delSp">
        <pc:chgData name="Scheve, Vera" userId="S::v.f.j.scheve@student.tue.nl::9cef30cd-6905-4a92-80b6-35f12c733228" providerId="AD" clId="Web-{27F4E925-364C-1B71-E173-5DC0327E2573}" dt="2024-06-26T17:14:24.919" v="2"/>
        <pc:sldMkLst>
          <pc:docMk/>
          <pc:sldMk cId="155210159" sldId="288"/>
        </pc:sldMkLst>
      </pc:sldChg>
      <pc:sldChg chg="delSp">
        <pc:chgData name="Scheve, Vera" userId="S::v.f.j.scheve@student.tue.nl::9cef30cd-6905-4a92-80b6-35f12c733228" providerId="AD" clId="Web-{27F4E925-364C-1B71-E173-5DC0327E2573}" dt="2024-06-26T17:14:31.278" v="3"/>
        <pc:sldMkLst>
          <pc:docMk/>
          <pc:sldMk cId="1177671271" sldId="298"/>
        </pc:sldMkLst>
      </pc:sldChg>
      <pc:sldChg chg="delSp modSp">
        <pc:chgData name="Scheve, Vera" userId="S::v.f.j.scheve@student.tue.nl::9cef30cd-6905-4a92-80b6-35f12c733228" providerId="AD" clId="Web-{27F4E925-364C-1B71-E173-5DC0327E2573}" dt="2024-06-26T17:14:21.153" v="1"/>
        <pc:sldMkLst>
          <pc:docMk/>
          <pc:sldMk cId="4004920037" sldId="299"/>
        </pc:sldMkLst>
      </pc:sldChg>
    </pc:docChg>
  </pc:docChgLst>
  <pc:docChgLst>
    <pc:chgData name="Snelder, Luna" userId="S::l.c.snelder@student.tue.nl::ece337db-5a28-4d51-b98a-010657697f88" providerId="AD" clId="Web-{2704C391-F8A1-64D0-9354-8E1894432A35}"/>
    <pc:docChg chg="delSld modSld">
      <pc:chgData name="Snelder, Luna" userId="S::l.c.snelder@student.tue.nl::ece337db-5a28-4d51-b98a-010657697f88" providerId="AD" clId="Web-{2704C391-F8A1-64D0-9354-8E1894432A35}" dt="2024-12-03T11:21:26.289" v="39"/>
      <pc:docMkLst>
        <pc:docMk/>
      </pc:docMkLst>
      <pc:sldChg chg="addSp modSp">
        <pc:chgData name="Snelder, Luna" userId="S::l.c.snelder@student.tue.nl::ece337db-5a28-4d51-b98a-010657697f88" providerId="AD" clId="Web-{2704C391-F8A1-64D0-9354-8E1894432A35}" dt="2024-12-03T09:45:38.457" v="9" actId="1076"/>
        <pc:sldMkLst>
          <pc:docMk/>
          <pc:sldMk cId="3274060339" sldId="275"/>
        </pc:sldMkLst>
        <pc:picChg chg="add mod">
          <ac:chgData name="Snelder, Luna" userId="S::l.c.snelder@student.tue.nl::ece337db-5a28-4d51-b98a-010657697f88" providerId="AD" clId="Web-{2704C391-F8A1-64D0-9354-8E1894432A35}" dt="2024-12-03T09:45:16.190" v="7" actId="1076"/>
          <ac:picMkLst>
            <pc:docMk/>
            <pc:sldMk cId="3274060339" sldId="275"/>
            <ac:picMk id="2" creationId="{516F6DD7-CEF1-7A98-BC11-73C8CC88DE6E}"/>
          </ac:picMkLst>
        </pc:picChg>
        <pc:picChg chg="add mod">
          <ac:chgData name="Snelder, Luna" userId="S::l.c.snelder@student.tue.nl::ece337db-5a28-4d51-b98a-010657697f88" providerId="AD" clId="Web-{2704C391-F8A1-64D0-9354-8E1894432A35}" dt="2024-12-03T09:45:38.457" v="9" actId="1076"/>
          <ac:picMkLst>
            <pc:docMk/>
            <pc:sldMk cId="3274060339" sldId="275"/>
            <ac:picMk id="3" creationId="{0A7E2DA2-D8FE-5127-ADCF-05AF3A70DE22}"/>
          </ac:picMkLst>
        </pc:picChg>
      </pc:sldChg>
      <pc:sldChg chg="addSp delSp modSp">
        <pc:chgData name="Snelder, Luna" userId="S::l.c.snelder@student.tue.nl::ece337db-5a28-4d51-b98a-010657697f88" providerId="AD" clId="Web-{2704C391-F8A1-64D0-9354-8E1894432A35}" dt="2024-12-03T09:53:09.470" v="27" actId="14100"/>
        <pc:sldMkLst>
          <pc:docMk/>
          <pc:sldMk cId="2552405209" sldId="276"/>
        </pc:sldMkLst>
        <pc:spChg chg="add">
          <ac:chgData name="Snelder, Luna" userId="S::l.c.snelder@student.tue.nl::ece337db-5a28-4d51-b98a-010657697f88" providerId="AD" clId="Web-{2704C391-F8A1-64D0-9354-8E1894432A35}" dt="2024-12-03T09:47:21.635" v="17"/>
          <ac:spMkLst>
            <pc:docMk/>
            <pc:sldMk cId="2552405209" sldId="276"/>
            <ac:spMk id="3" creationId="{35F07A4B-2850-3BC1-7E92-3A791D9159BA}"/>
          </ac:spMkLst>
        </pc:spChg>
        <pc:picChg chg="add del mod">
          <ac:chgData name="Snelder, Luna" userId="S::l.c.snelder@student.tue.nl::ece337db-5a28-4d51-b98a-010657697f88" providerId="AD" clId="Web-{2704C391-F8A1-64D0-9354-8E1894432A35}" dt="2024-12-03T09:52:27.217" v="23"/>
          <ac:picMkLst>
            <pc:docMk/>
            <pc:sldMk cId="2552405209" sldId="276"/>
            <ac:picMk id="2" creationId="{DC3A2A45-ABD3-F939-BCBE-DF7EDE604160}"/>
          </ac:picMkLst>
        </pc:picChg>
        <pc:picChg chg="add mod">
          <ac:chgData name="Snelder, Luna" userId="S::l.c.snelder@student.tue.nl::ece337db-5a28-4d51-b98a-010657697f88" providerId="AD" clId="Web-{2704C391-F8A1-64D0-9354-8E1894432A35}" dt="2024-12-03T09:53:09.470" v="27" actId="14100"/>
          <ac:picMkLst>
            <pc:docMk/>
            <pc:sldMk cId="2552405209" sldId="276"/>
            <ac:picMk id="4" creationId="{2105A9DF-CBDC-322F-C2C3-782E325029F0}"/>
          </ac:picMkLst>
        </pc:picChg>
      </pc:sldChg>
      <pc:sldChg chg="addSp delSp modSp">
        <pc:chgData name="Snelder, Luna" userId="S::l.c.snelder@student.tue.nl::ece337db-5a28-4d51-b98a-010657697f88" providerId="AD" clId="Web-{2704C391-F8A1-64D0-9354-8E1894432A35}" dt="2024-12-03T09:47:31.277" v="19"/>
        <pc:sldMkLst>
          <pc:docMk/>
          <pc:sldMk cId="4055106668" sldId="284"/>
        </pc:sldMkLst>
        <pc:spChg chg="add">
          <ac:chgData name="Snelder, Luna" userId="S::l.c.snelder@student.tue.nl::ece337db-5a28-4d51-b98a-010657697f88" providerId="AD" clId="Web-{2704C391-F8A1-64D0-9354-8E1894432A35}" dt="2024-12-03T09:47:31.277" v="19"/>
          <ac:spMkLst>
            <pc:docMk/>
            <pc:sldMk cId="4055106668" sldId="284"/>
            <ac:spMk id="3" creationId="{9BCBD76A-3D8D-D23D-BC82-E7BC869DD6D5}"/>
          </ac:spMkLst>
        </pc:spChg>
        <pc:spChg chg="del">
          <ac:chgData name="Snelder, Luna" userId="S::l.c.snelder@student.tue.nl::ece337db-5a28-4d51-b98a-010657697f88" providerId="AD" clId="Web-{2704C391-F8A1-64D0-9354-8E1894432A35}" dt="2024-12-03T09:47:19.479" v="16"/>
          <ac:spMkLst>
            <pc:docMk/>
            <pc:sldMk cId="4055106668" sldId="284"/>
            <ac:spMk id="5" creationId="{35F07A4B-2850-3BC1-7E92-3A791D9159BA}"/>
          </ac:spMkLst>
        </pc:spChg>
        <pc:picChg chg="add mod">
          <ac:chgData name="Snelder, Luna" userId="S::l.c.snelder@student.tue.nl::ece337db-5a28-4d51-b98a-010657697f88" providerId="AD" clId="Web-{2704C391-F8A1-64D0-9354-8E1894432A35}" dt="2024-12-03T09:46:53.212" v="15" actId="1076"/>
          <ac:picMkLst>
            <pc:docMk/>
            <pc:sldMk cId="4055106668" sldId="284"/>
            <ac:picMk id="2" creationId="{7C13914E-5F21-F884-D5C4-0CC7315E055C}"/>
          </ac:picMkLst>
        </pc:picChg>
      </pc:sldChg>
      <pc:sldChg chg="addSp delSp modSp">
        <pc:chgData name="Snelder, Luna" userId="S::l.c.snelder@student.tue.nl::ece337db-5a28-4d51-b98a-010657697f88" providerId="AD" clId="Web-{2704C391-F8A1-64D0-9354-8E1894432A35}" dt="2024-12-03T09:50:08.724" v="22" actId="1076"/>
        <pc:sldMkLst>
          <pc:docMk/>
          <pc:sldMk cId="1874898519" sldId="285"/>
        </pc:sldMkLst>
        <pc:spChg chg="del">
          <ac:chgData name="Snelder, Luna" userId="S::l.c.snelder@student.tue.nl::ece337db-5a28-4d51-b98a-010657697f88" providerId="AD" clId="Web-{2704C391-F8A1-64D0-9354-8E1894432A35}" dt="2024-12-03T09:47:27.558" v="18"/>
          <ac:spMkLst>
            <pc:docMk/>
            <pc:sldMk cId="1874898519" sldId="285"/>
            <ac:spMk id="8" creationId="{9BCBD76A-3D8D-D23D-BC82-E7BC869DD6D5}"/>
          </ac:spMkLst>
        </pc:spChg>
        <pc:picChg chg="add mod">
          <ac:chgData name="Snelder, Luna" userId="S::l.c.snelder@student.tue.nl::ece337db-5a28-4d51-b98a-010657697f88" providerId="AD" clId="Web-{2704C391-F8A1-64D0-9354-8E1894432A35}" dt="2024-12-03T09:50:08.724" v="22" actId="1076"/>
          <ac:picMkLst>
            <pc:docMk/>
            <pc:sldMk cId="1874898519" sldId="285"/>
            <ac:picMk id="2" creationId="{81C85C15-B8DC-1D52-E2DC-F526BB5AE556}"/>
          </ac:picMkLst>
        </pc:picChg>
      </pc:sldChg>
      <pc:sldChg chg="del">
        <pc:chgData name="Snelder, Luna" userId="S::l.c.snelder@student.tue.nl::ece337db-5a28-4d51-b98a-010657697f88" providerId="AD" clId="Web-{2704C391-F8A1-64D0-9354-8E1894432A35}" dt="2024-12-03T09:44:30.328" v="4"/>
        <pc:sldMkLst>
          <pc:docMk/>
          <pc:sldMk cId="2403577901" sldId="301"/>
        </pc:sldMkLst>
      </pc:sldChg>
      <pc:sldChg chg="addSp modSp">
        <pc:chgData name="Snelder, Luna" userId="S::l.c.snelder@student.tue.nl::ece337db-5a28-4d51-b98a-010657697f88" providerId="AD" clId="Web-{2704C391-F8A1-64D0-9354-8E1894432A35}" dt="2024-12-03T09:31:41.015" v="3" actId="1076"/>
        <pc:sldMkLst>
          <pc:docMk/>
          <pc:sldMk cId="2719710368" sldId="304"/>
        </pc:sldMkLst>
        <pc:spChg chg="add mod">
          <ac:chgData name="Snelder, Luna" userId="S::l.c.snelder@student.tue.nl::ece337db-5a28-4d51-b98a-010657697f88" providerId="AD" clId="Web-{2704C391-F8A1-64D0-9354-8E1894432A35}" dt="2024-12-03T09:31:35.998" v="1"/>
          <ac:spMkLst>
            <pc:docMk/>
            <pc:sldMk cId="2719710368" sldId="304"/>
            <ac:spMk id="4" creationId="{0259C732-3C17-B6A0-AF1F-EA9BA83EA94B}"/>
          </ac:spMkLst>
        </pc:spChg>
        <pc:spChg chg="mod">
          <ac:chgData name="Snelder, Luna" userId="S::l.c.snelder@student.tue.nl::ece337db-5a28-4d51-b98a-010657697f88" providerId="AD" clId="Web-{2704C391-F8A1-64D0-9354-8E1894432A35}" dt="2024-12-03T09:31:41.015" v="3" actId="1076"/>
          <ac:spMkLst>
            <pc:docMk/>
            <pc:sldMk cId="2719710368" sldId="304"/>
            <ac:spMk id="9" creationId="{BA13170C-7BE6-BE5E-E96B-C73E9A389FF0}"/>
          </ac:spMkLst>
        </pc:spChg>
      </pc:sldChg>
      <pc:sldChg chg="addSp delSp modSp">
        <pc:chgData name="Snelder, Luna" userId="S::l.c.snelder@student.tue.nl::ece337db-5a28-4d51-b98a-010657697f88" providerId="AD" clId="Web-{2704C391-F8A1-64D0-9354-8E1894432A35}" dt="2024-12-03T11:21:26.289" v="39"/>
        <pc:sldMkLst>
          <pc:docMk/>
          <pc:sldMk cId="822637082" sldId="306"/>
        </pc:sldMkLst>
        <pc:spChg chg="del">
          <ac:chgData name="Snelder, Luna" userId="S::l.c.snelder@student.tue.nl::ece337db-5a28-4d51-b98a-010657697f88" providerId="AD" clId="Web-{2704C391-F8A1-64D0-9354-8E1894432A35}" dt="2024-12-03T11:12:41.242" v="30"/>
          <ac:spMkLst>
            <pc:docMk/>
            <pc:sldMk cId="822637082" sldId="306"/>
            <ac:spMk id="3" creationId="{9BCBD76A-3D8D-D23D-BC82-E7BC869DD6D5}"/>
          </ac:spMkLst>
        </pc:spChg>
        <pc:picChg chg="add del mod">
          <ac:chgData name="Snelder, Luna" userId="S::l.c.snelder@student.tue.nl::ece337db-5a28-4d51-b98a-010657697f88" providerId="AD" clId="Web-{2704C391-F8A1-64D0-9354-8E1894432A35}" dt="2024-12-03T11:13:12.353" v="32"/>
          <ac:picMkLst>
            <pc:docMk/>
            <pc:sldMk cId="822637082" sldId="306"/>
            <ac:picMk id="2" creationId="{D8C38A39-E6BD-A51E-8181-F7B3332E3D51}"/>
          </ac:picMkLst>
        </pc:picChg>
        <pc:picChg chg="add mod">
          <ac:chgData name="Snelder, Luna" userId="S::l.c.snelder@student.tue.nl::ece337db-5a28-4d51-b98a-010657697f88" providerId="AD" clId="Web-{2704C391-F8A1-64D0-9354-8E1894432A35}" dt="2024-12-03T11:14:05.497" v="33"/>
          <ac:picMkLst>
            <pc:docMk/>
            <pc:sldMk cId="822637082" sldId="306"/>
            <ac:picMk id="4" creationId="{BF22A6BB-388A-4F9E-68FC-6A438C53B366}"/>
          </ac:picMkLst>
        </pc:picChg>
        <pc:picChg chg="add mod">
          <ac:chgData name="Snelder, Luna" userId="S::l.c.snelder@student.tue.nl::ece337db-5a28-4d51-b98a-010657697f88" providerId="AD" clId="Web-{2704C391-F8A1-64D0-9354-8E1894432A35}" dt="2024-12-03T11:14:36.608" v="35" actId="1076"/>
          <ac:picMkLst>
            <pc:docMk/>
            <pc:sldMk cId="822637082" sldId="306"/>
            <ac:picMk id="5" creationId="{4DF430A3-F02B-79BA-7EF8-14237E43F8E9}"/>
          </ac:picMkLst>
        </pc:picChg>
        <pc:picChg chg="add mod">
          <ac:chgData name="Snelder, Luna" userId="S::l.c.snelder@student.tue.nl::ece337db-5a28-4d51-b98a-010657697f88" providerId="AD" clId="Web-{2704C391-F8A1-64D0-9354-8E1894432A35}" dt="2024-12-03T11:19:16.688" v="38" actId="1076"/>
          <ac:picMkLst>
            <pc:docMk/>
            <pc:sldMk cId="822637082" sldId="306"/>
            <ac:picMk id="6" creationId="{6BABBA39-4880-16B9-FE23-AD1D3256D626}"/>
          </ac:picMkLst>
        </pc:picChg>
        <pc:picChg chg="add mod">
          <ac:chgData name="Snelder, Luna" userId="S::l.c.snelder@student.tue.nl::ece337db-5a28-4d51-b98a-010657697f88" providerId="AD" clId="Web-{2704C391-F8A1-64D0-9354-8E1894432A35}" dt="2024-12-03T11:21:26.289" v="39"/>
          <ac:picMkLst>
            <pc:docMk/>
            <pc:sldMk cId="822637082" sldId="306"/>
            <ac:picMk id="8" creationId="{7650FC07-2AB6-7AA5-AD16-2005596DE635}"/>
          </ac:picMkLst>
        </pc:picChg>
      </pc:sldChg>
    </pc:docChg>
  </pc:docChgLst>
  <pc:docChgLst>
    <pc:chgData name="Barendregt, Wolmet" userId="S::w.barendregt_tue.nl#ext#@aarhusuniversitet.onmicrosoft.com::846f6c6e-aab0-4b5f-b54b-404904781554" providerId="AD" clId="Web-{90ECF5F2-511D-DD3E-8BC5-41A84C7E329A}"/>
    <pc:docChg chg="modSld">
      <pc:chgData name="Barendregt, Wolmet" userId="S::w.barendregt_tue.nl#ext#@aarhusuniversitet.onmicrosoft.com::846f6c6e-aab0-4b5f-b54b-404904781554" providerId="AD" clId="Web-{90ECF5F2-511D-DD3E-8BC5-41A84C7E329A}" dt="2025-03-20T08:33:10.142" v="80" actId="20577"/>
      <pc:docMkLst>
        <pc:docMk/>
      </pc:docMkLst>
      <pc:sldChg chg="modSp">
        <pc:chgData name="Barendregt, Wolmet" userId="S::w.barendregt_tue.nl#ext#@aarhusuniversitet.onmicrosoft.com::846f6c6e-aab0-4b5f-b54b-404904781554" providerId="AD" clId="Web-{90ECF5F2-511D-DD3E-8BC5-41A84C7E329A}" dt="2025-03-20T08:32:26.920" v="69" actId="20577"/>
        <pc:sldMkLst>
          <pc:docMk/>
          <pc:sldMk cId="1546153775" sldId="266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2:26.920" v="69" actId="20577"/>
          <ac:spMkLst>
            <pc:docMk/>
            <pc:sldMk cId="1546153775" sldId="266"/>
            <ac:spMk id="3" creationId="{AACB61B2-83B1-4619-CE54-129B4F9B839F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29:56.394" v="27" actId="20577"/>
        <pc:sldMkLst>
          <pc:docMk/>
          <pc:sldMk cId="3274060339" sldId="275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29:56.394" v="27" actId="20577"/>
          <ac:spMkLst>
            <pc:docMk/>
            <pc:sldMk cId="3274060339" sldId="275"/>
            <ac:spMk id="9" creationId="{4A3A1B15-F35B-2B7B-96E1-7501BC8CCD3C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50.644" v="25" actId="20577"/>
          <ac:spMkLst>
            <pc:docMk/>
            <pc:sldMk cId="3274060339" sldId="275"/>
            <ac:spMk id="13" creationId="{326380DB-C872-42C6-6C80-EB03048E3424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0:08.442" v="31" actId="20577"/>
        <pc:sldMkLst>
          <pc:docMk/>
          <pc:sldMk cId="2552405209" sldId="276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0:08.442" v="31" actId="20577"/>
          <ac:spMkLst>
            <pc:docMk/>
            <pc:sldMk cId="2552405209" sldId="276"/>
            <ac:spMk id="7" creationId="{EC31E415-A31C-2169-668F-A45B2A903DA3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01.238" v="29" actId="20577"/>
          <ac:spMkLst>
            <pc:docMk/>
            <pc:sldMk cId="2552405209" sldId="276"/>
            <ac:spMk id="12" creationId="{844CD0CA-D6FB-A682-3F1F-D8B85A9A628C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3:10.142" v="80" actId="20577"/>
        <pc:sldMkLst>
          <pc:docMk/>
          <pc:sldMk cId="2681902740" sldId="282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3:10.142" v="80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28:10.668" v="4" actId="20577"/>
        <pc:sldMkLst>
          <pc:docMk/>
          <pc:sldMk cId="1202742556" sldId="283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28:10.668" v="4" actId="20577"/>
          <ac:spMkLst>
            <pc:docMk/>
            <pc:sldMk cId="1202742556" sldId="283"/>
            <ac:spMk id="6" creationId="{E3F40E3B-C3C7-787E-D572-0A3BA28E2902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1:19.603" v="50" actId="20577"/>
        <pc:sldMkLst>
          <pc:docMk/>
          <pc:sldMk cId="4055106668" sldId="284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1:19.603" v="50" actId="20577"/>
          <ac:spMkLst>
            <pc:docMk/>
            <pc:sldMk cId="4055106668" sldId="284"/>
            <ac:spMk id="3" creationId="{9BCBD76A-3D8D-D23D-BC82-E7BC869DD6D5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1:11.665" v="49" actId="20577"/>
          <ac:spMkLst>
            <pc:docMk/>
            <pc:sldMk cId="4055106668" sldId="284"/>
            <ac:spMk id="7" creationId="{EC31E415-A31C-2169-668F-A45B2A903DA3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56.242" v="46" actId="20577"/>
          <ac:spMkLst>
            <pc:docMk/>
            <pc:sldMk cId="4055106668" sldId="284"/>
            <ac:spMk id="12" creationId="{844CD0CA-D6FB-A682-3F1F-D8B85A9A628C}"/>
          </ac:spMkLst>
        </pc:spChg>
        <pc:picChg chg="mod">
          <ac:chgData name="Barendregt, Wolmet" userId="S::w.barendregt_tue.nl#ext#@aarhusuniversitet.onmicrosoft.com::846f6c6e-aab0-4b5f-b54b-404904781554" providerId="AD" clId="Web-{90ECF5F2-511D-DD3E-8BC5-41A84C7E329A}" dt="2025-03-20T08:31:00.149" v="47" actId="1076"/>
          <ac:picMkLst>
            <pc:docMk/>
            <pc:sldMk cId="4055106668" sldId="284"/>
            <ac:picMk id="5" creationId="{DF9C1091-15E8-46BB-6F22-7AA688E0B5BE}"/>
          </ac:picMkLst>
        </pc:pic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2:01.872" v="55" actId="20577"/>
        <pc:sldMkLst>
          <pc:docMk/>
          <pc:sldMk cId="1874898519" sldId="285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2:01.747" v="54" actId="20577"/>
          <ac:spMkLst>
            <pc:docMk/>
            <pc:sldMk cId="1874898519" sldId="285"/>
            <ac:spMk id="7" creationId="{EC31E415-A31C-2169-668F-A45B2A903DA3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2:01.872" v="55" actId="20577"/>
          <ac:spMkLst>
            <pc:docMk/>
            <pc:sldMk cId="1874898519" sldId="285"/>
            <ac:spMk id="12" creationId="{844CD0CA-D6FB-A682-3F1F-D8B85A9A628C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2:01.684" v="53" actId="20577"/>
        <pc:sldMkLst>
          <pc:docMk/>
          <pc:sldMk cId="3132290731" sldId="286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2:01.684" v="53" actId="20577"/>
          <ac:spMkLst>
            <pc:docMk/>
            <pc:sldMk cId="3132290731" sldId="286"/>
            <ac:spMk id="7" creationId="{EC31E415-A31C-2169-668F-A45B2A903DA3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2:01.559" v="51" actId="20577"/>
          <ac:spMkLst>
            <pc:docMk/>
            <pc:sldMk cId="3132290731" sldId="286"/>
            <ac:spMk id="12" creationId="{844CD0CA-D6FB-A682-3F1F-D8B85A9A628C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2:06.810" v="56" actId="20577"/>
        <pc:sldMkLst>
          <pc:docMk/>
          <pc:sldMk cId="8268001" sldId="289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2:06.810" v="56" actId="20577"/>
          <ac:spMkLst>
            <pc:docMk/>
            <pc:sldMk cId="8268001" sldId="289"/>
            <ac:spMk id="5" creationId="{4DA508A1-12AD-3031-0B48-434A99B8CFD5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29:13.829" v="16" actId="20577"/>
        <pc:sldMkLst>
          <pc:docMk/>
          <pc:sldMk cId="163417842" sldId="302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29:13.829" v="16" actId="20577"/>
          <ac:spMkLst>
            <pc:docMk/>
            <pc:sldMk cId="163417842" sldId="302"/>
            <ac:spMk id="2" creationId="{0C1758B3-780E-96AD-276F-9BCA3DA3F8A8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06.813" v="14" actId="20577"/>
          <ac:spMkLst>
            <pc:docMk/>
            <pc:sldMk cId="163417842" sldId="302"/>
            <ac:spMk id="4" creationId="{2E1C5FCC-65D6-6547-E5BA-4A33B57386DC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29:00.109" v="12" actId="20577"/>
        <pc:sldMkLst>
          <pc:docMk/>
          <pc:sldMk cId="712521010" sldId="303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28:29.592" v="6" actId="20577"/>
          <ac:spMkLst>
            <pc:docMk/>
            <pc:sldMk cId="712521010" sldId="303"/>
            <ac:spMk id="5" creationId="{7AB3666C-B484-5E8C-EB38-11171F7CD15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8:36.780" v="7" actId="20577"/>
          <ac:spMkLst>
            <pc:docMk/>
            <pc:sldMk cId="712521010" sldId="303"/>
            <ac:spMk id="7" creationId="{A6B36BA2-FCBC-FABB-8BC8-6C1AA2128325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8:47.061" v="9" actId="20577"/>
          <ac:spMkLst>
            <pc:docMk/>
            <pc:sldMk cId="712521010" sldId="303"/>
            <ac:spMk id="8" creationId="{FC8E6DDE-51AA-EE80-5FE7-ECAB3DBC134E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8:51.452" v="10" actId="20577"/>
          <ac:spMkLst>
            <pc:docMk/>
            <pc:sldMk cId="712521010" sldId="303"/>
            <ac:spMk id="9" creationId="{BA13170C-7BE6-BE5E-E96B-C73E9A389FF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00.109" v="12" actId="20577"/>
          <ac:spMkLst>
            <pc:docMk/>
            <pc:sldMk cId="712521010" sldId="303"/>
            <ac:spMk id="10" creationId="{E17C6509-8DB7-9D23-6586-CFF30E14E65E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8:55.986" v="11" actId="20577"/>
          <ac:spMkLst>
            <pc:docMk/>
            <pc:sldMk cId="712521010" sldId="303"/>
            <ac:spMk id="11" creationId="{0D12DE80-6F62-3A37-C3D0-80B439A65F2F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29:44.222" v="23" actId="20577"/>
        <pc:sldMkLst>
          <pc:docMk/>
          <pc:sldMk cId="2719710368" sldId="304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29:30.643" v="19" actId="20577"/>
          <ac:spMkLst>
            <pc:docMk/>
            <pc:sldMk cId="2719710368" sldId="304"/>
            <ac:spMk id="2" creationId="{59D83AB3-7AA4-6A8D-BA2C-2A6DB6C5249E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35.752" v="21" actId="20577"/>
          <ac:spMkLst>
            <pc:docMk/>
            <pc:sldMk cId="2719710368" sldId="304"/>
            <ac:spMk id="5" creationId="{7AB3666C-B484-5E8C-EB38-11171F7CD15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20.986" v="17" actId="20577"/>
          <ac:spMkLst>
            <pc:docMk/>
            <pc:sldMk cId="2719710368" sldId="304"/>
            <ac:spMk id="7" creationId="{A6B36BA2-FCBC-FABB-8BC8-6C1AA2128325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26.611" v="18" actId="20577"/>
          <ac:spMkLst>
            <pc:docMk/>
            <pc:sldMk cId="2719710368" sldId="304"/>
            <ac:spMk id="9" creationId="{BA13170C-7BE6-BE5E-E96B-C73E9A389FF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44.222" v="23" actId="20577"/>
          <ac:spMkLst>
            <pc:docMk/>
            <pc:sldMk cId="2719710368" sldId="304"/>
            <ac:spMk id="10" creationId="{E17C6509-8DB7-9D23-6586-CFF30E14E65E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29:39.503" v="22" actId="20577"/>
          <ac:spMkLst>
            <pc:docMk/>
            <pc:sldMk cId="2719710368" sldId="304"/>
            <ac:spMk id="20" creationId="{5C98B2F7-5F01-BD6E-9535-2CD7152CDD34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0:35.569" v="39" actId="20577"/>
        <pc:sldMkLst>
          <pc:docMk/>
          <pc:sldMk cId="842505376" sldId="305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0:15.380" v="33" actId="20577"/>
          <ac:spMkLst>
            <pc:docMk/>
            <pc:sldMk cId="842505376" sldId="305"/>
            <ac:spMk id="5" creationId="{7AB3666C-B484-5E8C-EB38-11171F7CD15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35.569" v="39" actId="20577"/>
          <ac:spMkLst>
            <pc:docMk/>
            <pc:sldMk cId="842505376" sldId="305"/>
            <ac:spMk id="8" creationId="{C7AE29F1-CFBD-1AA4-BD8B-EC8BD1B1E9C9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23.943" v="35" actId="20577"/>
          <ac:spMkLst>
            <pc:docMk/>
            <pc:sldMk cId="842505376" sldId="305"/>
            <ac:spMk id="9" creationId="{BA13170C-7BE6-BE5E-E96B-C73E9A389FF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32.709" v="38" actId="20577"/>
          <ac:spMkLst>
            <pc:docMk/>
            <pc:sldMk cId="842505376" sldId="305"/>
            <ac:spMk id="18" creationId="{769B2635-3AFD-9EAB-0FE7-C33780CD9300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27.975" v="36" actId="20577"/>
          <ac:spMkLst>
            <pc:docMk/>
            <pc:sldMk cId="842505376" sldId="305"/>
            <ac:spMk id="21" creationId="{0E80B265-DC94-3D45-6B99-09D89EFC8643}"/>
          </ac:spMkLst>
        </pc:spChg>
      </pc:sldChg>
      <pc:sldChg chg="modSp">
        <pc:chgData name="Barendregt, Wolmet" userId="S::w.barendregt_tue.nl#ext#@aarhusuniversitet.onmicrosoft.com::846f6c6e-aab0-4b5f-b54b-404904781554" providerId="AD" clId="Web-{90ECF5F2-511D-DD3E-8BC5-41A84C7E329A}" dt="2025-03-20T08:30:45.320" v="43" actId="20577"/>
        <pc:sldMkLst>
          <pc:docMk/>
          <pc:sldMk cId="822637082" sldId="306"/>
        </pc:sldMkLst>
        <pc:spChg chg="mod">
          <ac:chgData name="Barendregt, Wolmet" userId="S::w.barendregt_tue.nl#ext#@aarhusuniversitet.onmicrosoft.com::846f6c6e-aab0-4b5f-b54b-404904781554" providerId="AD" clId="Web-{90ECF5F2-511D-DD3E-8BC5-41A84C7E329A}" dt="2025-03-20T08:30:45.320" v="43" actId="20577"/>
          <ac:spMkLst>
            <pc:docMk/>
            <pc:sldMk cId="822637082" sldId="306"/>
            <ac:spMk id="7" creationId="{EC31E415-A31C-2169-668F-A45B2A903DA3}"/>
          </ac:spMkLst>
        </pc:spChg>
        <pc:spChg chg="mod">
          <ac:chgData name="Barendregt, Wolmet" userId="S::w.barendregt_tue.nl#ext#@aarhusuniversitet.onmicrosoft.com::846f6c6e-aab0-4b5f-b54b-404904781554" providerId="AD" clId="Web-{90ECF5F2-511D-DD3E-8BC5-41A84C7E329A}" dt="2025-03-20T08:30:41.319" v="41" actId="20577"/>
          <ac:spMkLst>
            <pc:docMk/>
            <pc:sldMk cId="822637082" sldId="306"/>
            <ac:spMk id="12" creationId="{844CD0CA-D6FB-A682-3F1F-D8B85A9A628C}"/>
          </ac:spMkLst>
        </pc:spChg>
      </pc:sldChg>
    </pc:docChg>
  </pc:docChgLst>
  <pc:docChgLst>
    <pc:chgData name="Scheve, Vera" userId="S::v.f.j.scheve@student.tue.nl::9cef30cd-6905-4a92-80b6-35f12c733228" providerId="AD" clId="Web-{6FA60B3C-9430-7723-00DB-299E9FB2DBA4}"/>
    <pc:docChg chg="addSld modSld sldOrd">
      <pc:chgData name="Scheve, Vera" userId="S::v.f.j.scheve@student.tue.nl::9cef30cd-6905-4a92-80b6-35f12c733228" providerId="AD" clId="Web-{6FA60B3C-9430-7723-00DB-299E9FB2DBA4}" dt="2024-06-20T14:49:00.156" v="785" actId="1076"/>
      <pc:docMkLst>
        <pc:docMk/>
      </pc:docMkLst>
      <pc:sldChg chg="modSp">
        <pc:chgData name="Scheve, Vera" userId="S::v.f.j.scheve@student.tue.nl::9cef30cd-6905-4a92-80b6-35f12c733228" providerId="AD" clId="Web-{6FA60B3C-9430-7723-00DB-299E9FB2DBA4}" dt="2024-06-20T14:13:06.703" v="212" actId="1076"/>
        <pc:sldMkLst>
          <pc:docMk/>
          <pc:sldMk cId="3843473851" sldId="260"/>
        </pc:sldMkLst>
      </pc:sldChg>
      <pc:sldChg chg="addSp delSp modSp">
        <pc:chgData name="Scheve, Vera" userId="S::v.f.j.scheve@student.tue.nl::9cef30cd-6905-4a92-80b6-35f12c733228" providerId="AD" clId="Web-{6FA60B3C-9430-7723-00DB-299E9FB2DBA4}" dt="2024-06-20T14:34:28.077" v="440" actId="1076"/>
        <pc:sldMkLst>
          <pc:docMk/>
          <pc:sldMk cId="1100152997" sldId="266"/>
        </pc:sldMkLst>
      </pc:sldChg>
      <pc:sldChg chg="addSp delSp modSp">
        <pc:chgData name="Scheve, Vera" userId="S::v.f.j.scheve@student.tue.nl::9cef30cd-6905-4a92-80b6-35f12c733228" providerId="AD" clId="Web-{6FA60B3C-9430-7723-00DB-299E9FB2DBA4}" dt="2024-06-20T14:19:54.171" v="321" actId="1076"/>
        <pc:sldMkLst>
          <pc:docMk/>
          <pc:sldMk cId="1376037682" sldId="268"/>
        </pc:sldMkLst>
      </pc:sldChg>
      <pc:sldChg chg="addSp delSp modSp">
        <pc:chgData name="Scheve, Vera" userId="S::v.f.j.scheve@student.tue.nl::9cef30cd-6905-4a92-80b6-35f12c733228" providerId="AD" clId="Web-{6FA60B3C-9430-7723-00DB-299E9FB2DBA4}" dt="2024-06-20T14:18:33.496" v="278" actId="1076"/>
        <pc:sldMkLst>
          <pc:docMk/>
          <pc:sldMk cId="1741281177" sldId="271"/>
        </pc:sldMkLst>
      </pc:sldChg>
      <pc:sldChg chg="addSp delSp modSp ord">
        <pc:chgData name="Scheve, Vera" userId="S::v.f.j.scheve@student.tue.nl::9cef30cd-6905-4a92-80b6-35f12c733228" providerId="AD" clId="Web-{6FA60B3C-9430-7723-00DB-299E9FB2DBA4}" dt="2024-06-20T14:22:06.426" v="385" actId="20577"/>
        <pc:sldMkLst>
          <pc:docMk/>
          <pc:sldMk cId="2199710104" sldId="272"/>
        </pc:sldMkLst>
      </pc:sldChg>
      <pc:sldChg chg="addSp modSp">
        <pc:chgData name="Scheve, Vera" userId="S::v.f.j.scheve@student.tue.nl::9cef30cd-6905-4a92-80b6-35f12c733228" providerId="AD" clId="Web-{6FA60B3C-9430-7723-00DB-299E9FB2DBA4}" dt="2024-06-20T07:49:45.730" v="82" actId="1076"/>
        <pc:sldMkLst>
          <pc:docMk/>
          <pc:sldMk cId="504214945" sldId="279"/>
        </pc:sldMkLst>
      </pc:sldChg>
      <pc:sldChg chg="modSp ord">
        <pc:chgData name="Scheve, Vera" userId="S::v.f.j.scheve@student.tue.nl::9cef30cd-6905-4a92-80b6-35f12c733228" providerId="AD" clId="Web-{6FA60B3C-9430-7723-00DB-299E9FB2DBA4}" dt="2024-06-20T14:18:44.528" v="279"/>
        <pc:sldMkLst>
          <pc:docMk/>
          <pc:sldMk cId="155210159" sldId="288"/>
        </pc:sldMkLst>
      </pc:sldChg>
      <pc:sldChg chg="addSp delSp modSp new">
        <pc:chgData name="Scheve, Vera" userId="S::v.f.j.scheve@student.tue.nl::9cef30cd-6905-4a92-80b6-35f12c733228" providerId="AD" clId="Web-{6FA60B3C-9430-7723-00DB-299E9FB2DBA4}" dt="2024-06-20T09:02:38.449" v="129" actId="1076"/>
        <pc:sldMkLst>
          <pc:docMk/>
          <pc:sldMk cId="1439786861" sldId="296"/>
        </pc:sldMkLst>
      </pc:sldChg>
      <pc:sldChg chg="modSp add replId">
        <pc:chgData name="Scheve, Vera" userId="S::v.f.j.scheve@student.tue.nl::9cef30cd-6905-4a92-80b6-35f12c733228" providerId="AD" clId="Web-{6FA60B3C-9430-7723-00DB-299E9FB2DBA4}" dt="2024-06-20T09:03:42.640" v="144" actId="20577"/>
        <pc:sldMkLst>
          <pc:docMk/>
          <pc:sldMk cId="311864460" sldId="297"/>
        </pc:sldMkLst>
      </pc:sldChg>
      <pc:sldChg chg="addSp delSp modSp">
        <pc:chgData name="Scheve, Vera" userId="S::v.f.j.scheve@student.tue.nl::9cef30cd-6905-4a92-80b6-35f12c733228" providerId="AD" clId="Web-{6FA60B3C-9430-7723-00DB-299E9FB2DBA4}" dt="2024-06-20T14:21:26.190" v="371" actId="1076"/>
        <pc:sldMkLst>
          <pc:docMk/>
          <pc:sldMk cId="1177671271" sldId="298"/>
        </pc:sldMkLst>
      </pc:sldChg>
      <pc:sldChg chg="addSp delSp modSp add replId">
        <pc:chgData name="Scheve, Vera" userId="S::v.f.j.scheve@student.tue.nl::9cef30cd-6905-4a92-80b6-35f12c733228" providerId="AD" clId="Web-{6FA60B3C-9430-7723-00DB-299E9FB2DBA4}" dt="2024-06-20T14:22:57.568" v="413" actId="1076"/>
        <pc:sldMkLst>
          <pc:docMk/>
          <pc:sldMk cId="4004920037" sldId="299"/>
        </pc:sldMkLst>
      </pc:sldChg>
      <pc:sldChg chg="addSp delSp modSp new">
        <pc:chgData name="Scheve, Vera" userId="S::v.f.j.scheve@student.tue.nl::9cef30cd-6905-4a92-80b6-35f12c733228" providerId="AD" clId="Web-{6FA60B3C-9430-7723-00DB-299E9FB2DBA4}" dt="2024-06-20T14:49:00.156" v="785" actId="1076"/>
        <pc:sldMkLst>
          <pc:docMk/>
          <pc:sldMk cId="1148653063" sldId="300"/>
        </pc:sldMkLst>
      </pc:sldChg>
    </pc:docChg>
  </pc:docChgLst>
  <pc:docChgLst>
    <pc:chgData name="Barendregt, Wolmet" userId="S::w.barendregt@tue.nl::14fcc2e9-e636-4cb9-a29b-9c83ef29212b" providerId="AD" clId="Web-{A37467C6-C545-06E6-2A71-D78B3DC423EE}"/>
    <pc:docChg chg="addSld delSld modSld sldOrd">
      <pc:chgData name="Barendregt, Wolmet" userId="S::w.barendregt@tue.nl::14fcc2e9-e636-4cb9-a29b-9c83ef29212b" providerId="AD" clId="Web-{A37467C6-C545-06E6-2A71-D78B3DC423EE}" dt="2024-12-03T09:55:07.677" v="686"/>
      <pc:docMkLst>
        <pc:docMk/>
      </pc:docMkLst>
      <pc:sldChg chg="del">
        <pc:chgData name="Barendregt, Wolmet" userId="S::w.barendregt@tue.nl::14fcc2e9-e636-4cb9-a29b-9c83ef29212b" providerId="AD" clId="Web-{A37467C6-C545-06E6-2A71-D78B3DC423EE}" dt="2024-12-03T08:44:51.568" v="20"/>
        <pc:sldMkLst>
          <pc:docMk/>
          <pc:sldMk cId="572085274" sldId="258"/>
        </pc:sldMkLst>
      </pc:sldChg>
      <pc:sldChg chg="del">
        <pc:chgData name="Barendregt, Wolmet" userId="S::w.barendregt@tue.nl::14fcc2e9-e636-4cb9-a29b-9c83ef29212b" providerId="AD" clId="Web-{A37467C6-C545-06E6-2A71-D78B3DC423EE}" dt="2024-12-03T08:58:19.486" v="108"/>
        <pc:sldMkLst>
          <pc:docMk/>
          <pc:sldMk cId="3843473851" sldId="260"/>
        </pc:sldMkLst>
      </pc:sldChg>
      <pc:sldChg chg="del">
        <pc:chgData name="Barendregt, Wolmet" userId="S::w.barendregt@tue.nl::14fcc2e9-e636-4cb9-a29b-9c83ef29212b" providerId="AD" clId="Web-{A37467C6-C545-06E6-2A71-D78B3DC423EE}" dt="2024-12-03T08:51:15.940" v="34"/>
        <pc:sldMkLst>
          <pc:docMk/>
          <pc:sldMk cId="1961182690" sldId="261"/>
        </pc:sldMkLst>
      </pc:sldChg>
      <pc:sldChg chg="delSp del">
        <pc:chgData name="Barendregt, Wolmet" userId="S::w.barendregt@tue.nl::14fcc2e9-e636-4cb9-a29b-9c83ef29212b" providerId="AD" clId="Web-{A37467C6-C545-06E6-2A71-D78B3DC423EE}" dt="2024-12-03T09:55:07.677" v="686"/>
        <pc:sldMkLst>
          <pc:docMk/>
          <pc:sldMk cId="1100152997" sldId="266"/>
        </pc:sldMkLst>
        <pc:spChg chg="del">
          <ac:chgData name="Barendregt, Wolmet" userId="S::w.barendregt@tue.nl::14fcc2e9-e636-4cb9-a29b-9c83ef29212b" providerId="AD" clId="Web-{A37467C6-C545-06E6-2A71-D78B3DC423EE}" dt="2024-12-03T09:43:39.373" v="612"/>
          <ac:spMkLst>
            <pc:docMk/>
            <pc:sldMk cId="1100152997" sldId="266"/>
            <ac:spMk id="10" creationId="{0607054E-9088-5C8A-B73B-2E041BC64E9F}"/>
          </ac:spMkLst>
        </pc:spChg>
      </pc:sldChg>
      <pc:sldChg chg="del">
        <pc:chgData name="Barendregt, Wolmet" userId="S::w.barendregt@tue.nl::14fcc2e9-e636-4cb9-a29b-9c83ef29212b" providerId="AD" clId="Web-{A37467C6-C545-06E6-2A71-D78B3DC423EE}" dt="2024-12-03T08:58:20.517" v="109"/>
        <pc:sldMkLst>
          <pc:docMk/>
          <pc:sldMk cId="1376037682" sldId="268"/>
        </pc:sldMkLst>
      </pc:sldChg>
      <pc:sldChg chg="del">
        <pc:chgData name="Barendregt, Wolmet" userId="S::w.barendregt@tue.nl::14fcc2e9-e636-4cb9-a29b-9c83ef29212b" providerId="AD" clId="Web-{A37467C6-C545-06E6-2A71-D78B3DC423EE}" dt="2024-12-03T08:58:23.533" v="114"/>
        <pc:sldMkLst>
          <pc:docMk/>
          <pc:sldMk cId="1741281177" sldId="271"/>
        </pc:sldMkLst>
      </pc:sldChg>
      <pc:sldChg chg="del">
        <pc:chgData name="Barendregt, Wolmet" userId="S::w.barendregt@tue.nl::14fcc2e9-e636-4cb9-a29b-9c83ef29212b" providerId="AD" clId="Web-{A37467C6-C545-06E6-2A71-D78B3DC423EE}" dt="2024-12-03T08:58:20.876" v="110"/>
        <pc:sldMkLst>
          <pc:docMk/>
          <pc:sldMk cId="2199710104" sldId="272"/>
        </pc:sldMkLst>
      </pc:sldChg>
      <pc:sldChg chg="delSp">
        <pc:chgData name="Barendregt, Wolmet" userId="S::w.barendregt@tue.nl::14fcc2e9-e636-4cb9-a29b-9c83ef29212b" providerId="AD" clId="Web-{A37467C6-C545-06E6-2A71-D78B3DC423EE}" dt="2024-12-03T09:09:39.196" v="239"/>
        <pc:sldMkLst>
          <pc:docMk/>
          <pc:sldMk cId="3274060339" sldId="275"/>
        </pc:sldMkLst>
        <pc:spChg chg="del">
          <ac:chgData name="Barendregt, Wolmet" userId="S::w.barendregt@tue.nl::14fcc2e9-e636-4cb9-a29b-9c83ef29212b" providerId="AD" clId="Web-{A37467C6-C545-06E6-2A71-D78B3DC423EE}" dt="2024-12-03T09:09:39.196" v="237"/>
          <ac:spMkLst>
            <pc:docMk/>
            <pc:sldMk cId="3274060339" sldId="275"/>
            <ac:spMk id="19" creationId="{8341FB81-1462-8B13-6212-2AF9BC374219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96" v="239"/>
          <ac:spMkLst>
            <pc:docMk/>
            <pc:sldMk cId="3274060339" sldId="275"/>
            <ac:spMk id="22" creationId="{3192571F-7B8D-7D86-2C36-896DEE62642E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96" v="235"/>
          <ac:spMkLst>
            <pc:docMk/>
            <pc:sldMk cId="3274060339" sldId="275"/>
            <ac:spMk id="23" creationId="{00A621A1-5F62-8611-F691-464BB436690C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96" v="234"/>
          <ac:spMkLst>
            <pc:docMk/>
            <pc:sldMk cId="3274060339" sldId="275"/>
            <ac:spMk id="24" creationId="{3A99690A-210F-AABE-ADF3-DC3A32FCF10C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96" v="228"/>
          <ac:spMkLst>
            <pc:docMk/>
            <pc:sldMk cId="3274060339" sldId="275"/>
            <ac:spMk id="41" creationId="{947BC59B-0B7E-C07D-EBA0-7F5E109AF6AE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96" v="227"/>
          <ac:spMkLst>
            <pc:docMk/>
            <pc:sldMk cId="3274060339" sldId="275"/>
            <ac:spMk id="42" creationId="{0200F189-71A8-2446-571B-36D3B8FDC3B7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96" v="226"/>
          <ac:spMkLst>
            <pc:docMk/>
            <pc:sldMk cId="3274060339" sldId="275"/>
            <ac:spMk id="43" creationId="{604120AC-1F1D-446E-B1D3-84B4A2D57CCF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80" v="225"/>
          <ac:spMkLst>
            <pc:docMk/>
            <pc:sldMk cId="3274060339" sldId="275"/>
            <ac:spMk id="44" creationId="{1D7AD6F1-79CC-FEF8-F818-55BD6F6AF2EC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80" v="224"/>
          <ac:spMkLst>
            <pc:docMk/>
            <pc:sldMk cId="3274060339" sldId="275"/>
            <ac:spMk id="45" creationId="{C36D1705-A9C3-37DB-D12A-6E7BC6BD3154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9:39.180" v="223"/>
          <ac:spMkLst>
            <pc:docMk/>
            <pc:sldMk cId="3274060339" sldId="275"/>
            <ac:spMk id="46" creationId="{43807191-5051-48CB-53DE-B2C9F4A95077}"/>
          </ac:spMkLst>
        </pc:spChg>
        <pc:grpChg chg="del">
          <ac:chgData name="Barendregt, Wolmet" userId="S::w.barendregt@tue.nl::14fcc2e9-e636-4cb9-a29b-9c83ef29212b" providerId="AD" clId="Web-{A37467C6-C545-06E6-2A71-D78B3DC423EE}" dt="2024-12-03T09:09:39.196" v="231"/>
          <ac:grpSpMkLst>
            <pc:docMk/>
            <pc:sldMk cId="3274060339" sldId="275"/>
            <ac:grpSpMk id="27" creationId="{7458CD0A-DEB2-C056-C042-BAEE6B7C588F}"/>
          </ac:grpSpMkLst>
        </pc:grpChg>
        <pc:grpChg chg="del">
          <ac:chgData name="Barendregt, Wolmet" userId="S::w.barendregt@tue.nl::14fcc2e9-e636-4cb9-a29b-9c83ef29212b" providerId="AD" clId="Web-{A37467C6-C545-06E6-2A71-D78B3DC423EE}" dt="2024-12-03T09:09:39.196" v="230"/>
          <ac:grpSpMkLst>
            <pc:docMk/>
            <pc:sldMk cId="3274060339" sldId="275"/>
            <ac:grpSpMk id="29" creationId="{8E5CB9F8-DF7A-05B8-1499-9D8FC65CB58E}"/>
          </ac:grpSpMkLst>
        </pc:grpChg>
        <pc:grpChg chg="del">
          <ac:chgData name="Barendregt, Wolmet" userId="S::w.barendregt@tue.nl::14fcc2e9-e636-4cb9-a29b-9c83ef29212b" providerId="AD" clId="Web-{A37467C6-C545-06E6-2A71-D78B3DC423EE}" dt="2024-12-03T09:09:39.196" v="229"/>
          <ac:grpSpMkLst>
            <pc:docMk/>
            <pc:sldMk cId="3274060339" sldId="275"/>
            <ac:grpSpMk id="33" creationId="{1BECE519-9530-09C4-2F19-C6C2ED9CE869}"/>
          </ac:grpSpMkLst>
        </pc:grpChg>
        <pc:picChg chg="del">
          <ac:chgData name="Barendregt, Wolmet" userId="S::w.barendregt@tue.nl::14fcc2e9-e636-4cb9-a29b-9c83ef29212b" providerId="AD" clId="Web-{A37467C6-C545-06E6-2A71-D78B3DC423EE}" dt="2024-12-03T09:09:34.492" v="222"/>
          <ac:picMkLst>
            <pc:docMk/>
            <pc:sldMk cId="3274060339" sldId="275"/>
            <ac:picMk id="7" creationId="{051A476C-3653-355B-D98C-627079C35DC0}"/>
          </ac:picMkLst>
        </pc:picChg>
        <pc:cxnChg chg="del">
          <ac:chgData name="Barendregt, Wolmet" userId="S::w.barendregt@tue.nl::14fcc2e9-e636-4cb9-a29b-9c83ef29212b" providerId="AD" clId="Web-{A37467C6-C545-06E6-2A71-D78B3DC423EE}" dt="2024-12-03T09:09:39.196" v="238"/>
          <ac:cxnSpMkLst>
            <pc:docMk/>
            <pc:sldMk cId="3274060339" sldId="275"/>
            <ac:cxnSpMk id="18" creationId="{142B8D40-C09E-BDA1-EBB5-BD2F10B0AC6E}"/>
          </ac:cxnSpMkLst>
        </pc:cxnChg>
        <pc:cxnChg chg="del">
          <ac:chgData name="Barendregt, Wolmet" userId="S::w.barendregt@tue.nl::14fcc2e9-e636-4cb9-a29b-9c83ef29212b" providerId="AD" clId="Web-{A37467C6-C545-06E6-2A71-D78B3DC423EE}" dt="2024-12-03T09:09:39.196" v="236"/>
          <ac:cxnSpMkLst>
            <pc:docMk/>
            <pc:sldMk cId="3274060339" sldId="275"/>
            <ac:cxnSpMk id="21" creationId="{0E30C786-B0F6-E5E1-6F44-53CC0BC4EF0B}"/>
          </ac:cxnSpMkLst>
        </pc:cxnChg>
        <pc:cxnChg chg="del">
          <ac:chgData name="Barendregt, Wolmet" userId="S::w.barendregt@tue.nl::14fcc2e9-e636-4cb9-a29b-9c83ef29212b" providerId="AD" clId="Web-{A37467C6-C545-06E6-2A71-D78B3DC423EE}" dt="2024-12-03T09:09:39.196" v="233"/>
          <ac:cxnSpMkLst>
            <pc:docMk/>
            <pc:sldMk cId="3274060339" sldId="275"/>
            <ac:cxnSpMk id="26" creationId="{D98F7085-EE1E-E69C-AB49-F4DD195F8684}"/>
          </ac:cxnSpMkLst>
        </pc:cxnChg>
        <pc:cxnChg chg="del">
          <ac:chgData name="Barendregt, Wolmet" userId="S::w.barendregt@tue.nl::14fcc2e9-e636-4cb9-a29b-9c83ef29212b" providerId="AD" clId="Web-{A37467C6-C545-06E6-2A71-D78B3DC423EE}" dt="2024-12-03T09:09:39.196" v="232"/>
          <ac:cxnSpMkLst>
            <pc:docMk/>
            <pc:sldMk cId="3274060339" sldId="275"/>
            <ac:cxnSpMk id="28" creationId="{407196FC-AA00-6240-7601-C7F73DF442CB}"/>
          </ac:cxnSpMkLst>
        </pc:cxnChg>
      </pc:sldChg>
      <pc:sldChg chg="delSp">
        <pc:chgData name="Barendregt, Wolmet" userId="S::w.barendregt@tue.nl::14fcc2e9-e636-4cb9-a29b-9c83ef29212b" providerId="AD" clId="Web-{A37467C6-C545-06E6-2A71-D78B3DC423EE}" dt="2024-12-03T09:09:30.961" v="221"/>
        <pc:sldMkLst>
          <pc:docMk/>
          <pc:sldMk cId="2552405209" sldId="276"/>
        </pc:sldMkLst>
        <pc:picChg chg="del">
          <ac:chgData name="Barendregt, Wolmet" userId="S::w.barendregt@tue.nl::14fcc2e9-e636-4cb9-a29b-9c83ef29212b" providerId="AD" clId="Web-{A37467C6-C545-06E6-2A71-D78B3DC423EE}" dt="2024-12-03T09:09:30.961" v="221"/>
          <ac:picMkLst>
            <pc:docMk/>
            <pc:sldMk cId="2552405209" sldId="276"/>
            <ac:picMk id="8" creationId="{1F1046D3-F702-BCDF-0D7F-4A4B16527557}"/>
          </ac:picMkLst>
        </pc:picChg>
      </pc:sldChg>
      <pc:sldChg chg="delSp modSp">
        <pc:chgData name="Barendregt, Wolmet" userId="S::w.barendregt@tue.nl::14fcc2e9-e636-4cb9-a29b-9c83ef29212b" providerId="AD" clId="Web-{A37467C6-C545-06E6-2A71-D78B3DC423EE}" dt="2024-12-03T08:44:22.317" v="18" actId="20577"/>
        <pc:sldMkLst>
          <pc:docMk/>
          <pc:sldMk cId="3969245348" sldId="278"/>
        </pc:sldMkLst>
        <pc:spChg chg="del mod">
          <ac:chgData name="Barendregt, Wolmet" userId="S::w.barendregt@tue.nl::14fcc2e9-e636-4cb9-a29b-9c83ef29212b" providerId="AD" clId="Web-{A37467C6-C545-06E6-2A71-D78B3DC423EE}" dt="2024-12-03T08:43:00.440" v="1"/>
          <ac:spMkLst>
            <pc:docMk/>
            <pc:sldMk cId="3969245348" sldId="278"/>
            <ac:spMk id="7" creationId="{C902DC61-6A81-4AB8-8329-76B6F3C338AC}"/>
          </ac:spMkLst>
        </pc:spChg>
        <pc:spChg chg="mod">
          <ac:chgData name="Barendregt, Wolmet" userId="S::w.barendregt@tue.nl::14fcc2e9-e636-4cb9-a29b-9c83ef29212b" providerId="AD" clId="Web-{A37467C6-C545-06E6-2A71-D78B3DC423EE}" dt="2024-12-03T08:44:22.317" v="18" actId="20577"/>
          <ac:spMkLst>
            <pc:docMk/>
            <pc:sldMk cId="3969245348" sldId="278"/>
            <ac:spMk id="12" creationId="{12EBD836-3B3F-E25B-4DFA-C8FD8CE1B0BE}"/>
          </ac:spMkLst>
        </pc:spChg>
      </pc:sldChg>
      <pc:sldChg chg="delSp modSp">
        <pc:chgData name="Barendregt, Wolmet" userId="S::w.barendregt@tue.nl::14fcc2e9-e636-4cb9-a29b-9c83ef29212b" providerId="AD" clId="Web-{A37467C6-C545-06E6-2A71-D78B3DC423EE}" dt="2024-12-03T08:57:40.672" v="107" actId="20577"/>
        <pc:sldMkLst>
          <pc:docMk/>
          <pc:sldMk cId="504214945" sldId="279"/>
        </pc:sldMkLst>
        <pc:spChg chg="mod">
          <ac:chgData name="Barendregt, Wolmet" userId="S::w.barendregt@tue.nl::14fcc2e9-e636-4cb9-a29b-9c83ef29212b" providerId="AD" clId="Web-{A37467C6-C545-06E6-2A71-D78B3DC423EE}" dt="2024-12-03T08:57:40.672" v="107" actId="20577"/>
          <ac:spMkLst>
            <pc:docMk/>
            <pc:sldMk cId="504214945" sldId="279"/>
            <ac:spMk id="7" creationId="{D3FD83AC-3FA6-9B94-0165-CE01ECA22DE4}"/>
          </ac:spMkLst>
        </pc:spChg>
        <pc:inkChg chg="del">
          <ac:chgData name="Barendregt, Wolmet" userId="S::w.barendregt@tue.nl::14fcc2e9-e636-4cb9-a29b-9c83ef29212b" providerId="AD" clId="Web-{A37467C6-C545-06E6-2A71-D78B3DC423EE}" dt="2024-12-03T08:57:06.249" v="94"/>
          <ac:inkMkLst>
            <pc:docMk/>
            <pc:sldMk cId="504214945" sldId="279"/>
            <ac:inkMk id="2" creationId="{56C00EDF-0248-A401-B298-3B263E1C1CA3}"/>
          </ac:inkMkLst>
        </pc:inkChg>
        <pc:inkChg chg="del">
          <ac:chgData name="Barendregt, Wolmet" userId="S::w.barendregt@tue.nl::14fcc2e9-e636-4cb9-a29b-9c83ef29212b" providerId="AD" clId="Web-{A37467C6-C545-06E6-2A71-D78B3DC423EE}" dt="2024-12-03T08:57:01.171" v="89"/>
          <ac:inkMkLst>
            <pc:docMk/>
            <pc:sldMk cId="504214945" sldId="279"/>
            <ac:inkMk id="14" creationId="{B2B4A2AF-5A43-8AFF-6C51-818E5462E8A3}"/>
          </ac:inkMkLst>
        </pc:inkChg>
        <pc:inkChg chg="del">
          <ac:chgData name="Barendregt, Wolmet" userId="S::w.barendregt@tue.nl::14fcc2e9-e636-4cb9-a29b-9c83ef29212b" providerId="AD" clId="Web-{A37467C6-C545-06E6-2A71-D78B3DC423EE}" dt="2024-12-03T08:57:01.936" v="90"/>
          <ac:inkMkLst>
            <pc:docMk/>
            <pc:sldMk cId="504214945" sldId="279"/>
            <ac:inkMk id="15" creationId="{3BEB3244-984E-5946-24B8-EDD9B45CB81B}"/>
          </ac:inkMkLst>
        </pc:inkChg>
        <pc:inkChg chg="del">
          <ac:chgData name="Barendregt, Wolmet" userId="S::w.barendregt@tue.nl::14fcc2e9-e636-4cb9-a29b-9c83ef29212b" providerId="AD" clId="Web-{A37467C6-C545-06E6-2A71-D78B3DC423EE}" dt="2024-12-03T08:57:02.874" v="91"/>
          <ac:inkMkLst>
            <pc:docMk/>
            <pc:sldMk cId="504214945" sldId="279"/>
            <ac:inkMk id="16" creationId="{442D80AB-9193-5B7B-4721-D0DDEE6E4640}"/>
          </ac:inkMkLst>
        </pc:inkChg>
        <pc:inkChg chg="del">
          <ac:chgData name="Barendregt, Wolmet" userId="S::w.barendregt@tue.nl::14fcc2e9-e636-4cb9-a29b-9c83ef29212b" providerId="AD" clId="Web-{A37467C6-C545-06E6-2A71-D78B3DC423EE}" dt="2024-12-03T08:57:04.093" v="92"/>
          <ac:inkMkLst>
            <pc:docMk/>
            <pc:sldMk cId="504214945" sldId="279"/>
            <ac:inkMk id="17" creationId="{00E3B481-6974-F5DF-A37C-874133A683B7}"/>
          </ac:inkMkLst>
        </pc:inkChg>
        <pc:inkChg chg="del">
          <ac:chgData name="Barendregt, Wolmet" userId="S::w.barendregt@tue.nl::14fcc2e9-e636-4cb9-a29b-9c83ef29212b" providerId="AD" clId="Web-{A37467C6-C545-06E6-2A71-D78B3DC423EE}" dt="2024-12-03T08:57:06.124" v="93"/>
          <ac:inkMkLst>
            <pc:docMk/>
            <pc:sldMk cId="504214945" sldId="279"/>
            <ac:inkMk id="18" creationId="{0182959D-401D-9247-81A4-4F0CF37C43CF}"/>
          </ac:inkMkLst>
        </pc:inkChg>
      </pc:sldChg>
      <pc:sldChg chg="del">
        <pc:chgData name="Barendregt, Wolmet" userId="S::w.barendregt@tue.nl::14fcc2e9-e636-4cb9-a29b-9c83ef29212b" providerId="AD" clId="Web-{A37467C6-C545-06E6-2A71-D78B3DC423EE}" dt="2024-12-03T08:44:53.912" v="21"/>
        <pc:sldMkLst>
          <pc:docMk/>
          <pc:sldMk cId="3288245583" sldId="280"/>
        </pc:sldMkLst>
      </pc:sldChg>
      <pc:sldChg chg="addSp modSp">
        <pc:chgData name="Barendregt, Wolmet" userId="S::w.barendregt@tue.nl::14fcc2e9-e636-4cb9-a29b-9c83ef29212b" providerId="AD" clId="Web-{A37467C6-C545-06E6-2A71-D78B3DC423EE}" dt="2024-12-03T09:13:29.157" v="245" actId="20577"/>
        <pc:sldMkLst>
          <pc:docMk/>
          <pc:sldMk cId="1609614961" sldId="281"/>
        </pc:sldMkLst>
        <pc:spChg chg="add mod">
          <ac:chgData name="Barendregt, Wolmet" userId="S::w.barendregt@tue.nl::14fcc2e9-e636-4cb9-a29b-9c83ef29212b" providerId="AD" clId="Web-{A37467C6-C545-06E6-2A71-D78B3DC423EE}" dt="2024-12-03T08:49:30.984" v="30" actId="20577"/>
          <ac:spMkLst>
            <pc:docMk/>
            <pc:sldMk cId="1609614961" sldId="281"/>
            <ac:spMk id="3" creationId="{969EDCF3-222B-E844-FCC6-4761B168800A}"/>
          </ac:spMkLst>
        </pc:spChg>
        <pc:spChg chg="mod">
          <ac:chgData name="Barendregt, Wolmet" userId="S::w.barendregt@tue.nl::14fcc2e9-e636-4cb9-a29b-9c83ef29212b" providerId="AD" clId="Web-{A37467C6-C545-06E6-2A71-D78B3DC423EE}" dt="2024-12-03T08:48:27.232" v="27" actId="1076"/>
          <ac:spMkLst>
            <pc:docMk/>
            <pc:sldMk cId="1609614961" sldId="281"/>
            <ac:spMk id="4" creationId="{89BCA076-DA14-EB6A-CEE5-A848AD23BA47}"/>
          </ac:spMkLst>
        </pc:spChg>
        <pc:spChg chg="add">
          <ac:chgData name="Barendregt, Wolmet" userId="S::w.barendregt@tue.nl::14fcc2e9-e636-4cb9-a29b-9c83ef29212b" providerId="AD" clId="Web-{A37467C6-C545-06E6-2A71-D78B3DC423EE}" dt="2024-12-03T08:48:58.108" v="28"/>
          <ac:spMkLst>
            <pc:docMk/>
            <pc:sldMk cId="1609614961" sldId="281"/>
            <ac:spMk id="19" creationId="{75056596-7E82-98A2-68C5-3C420F6B8575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13:29.157" v="245" actId="20577"/>
          <ac:spMkLst>
            <pc:docMk/>
            <pc:sldMk cId="1609614961" sldId="281"/>
            <ac:spMk id="22" creationId="{3CE65390-7B34-FEBD-B55B-D3F7A0C81999}"/>
          </ac:spMkLst>
        </pc:spChg>
        <pc:picChg chg="add">
          <ac:chgData name="Barendregt, Wolmet" userId="S::w.barendregt@tue.nl::14fcc2e9-e636-4cb9-a29b-9c83ef29212b" providerId="AD" clId="Web-{A37467C6-C545-06E6-2A71-D78B3DC423EE}" dt="2024-12-03T08:48:05.543" v="25"/>
          <ac:picMkLst>
            <pc:docMk/>
            <pc:sldMk cId="1609614961" sldId="281"/>
            <ac:picMk id="12" creationId="{36D456F1-DD2C-7977-B998-5DF567DB435C}"/>
          </ac:picMkLst>
        </pc:picChg>
        <pc:picChg chg="add">
          <ac:chgData name="Barendregt, Wolmet" userId="S::w.barendregt@tue.nl::14fcc2e9-e636-4cb9-a29b-9c83ef29212b" providerId="AD" clId="Web-{A37467C6-C545-06E6-2A71-D78B3DC423EE}" dt="2024-12-03T08:48:13.903" v="26"/>
          <ac:picMkLst>
            <pc:docMk/>
            <pc:sldMk cId="1609614961" sldId="281"/>
            <ac:picMk id="14" creationId="{FB4C7474-F3A9-880D-8967-912B18136AC4}"/>
          </ac:picMkLst>
        </pc:picChg>
      </pc:sldChg>
      <pc:sldChg chg="del">
        <pc:chgData name="Barendregt, Wolmet" userId="S::w.barendregt@tue.nl::14fcc2e9-e636-4cb9-a29b-9c83ef29212b" providerId="AD" clId="Web-{A37467C6-C545-06E6-2A71-D78B3DC423EE}" dt="2024-12-03T08:51:40.207" v="37"/>
        <pc:sldMkLst>
          <pc:docMk/>
          <pc:sldMk cId="1742440410" sldId="282"/>
        </pc:sldMkLst>
      </pc:sldChg>
      <pc:sldChg chg="delSp">
        <pc:chgData name="Barendregt, Wolmet" userId="S::w.barendregt@tue.nl::14fcc2e9-e636-4cb9-a29b-9c83ef29212b" providerId="AD" clId="Web-{A37467C6-C545-06E6-2A71-D78B3DC423EE}" dt="2024-12-03T09:09:48.884" v="240"/>
        <pc:sldMkLst>
          <pc:docMk/>
          <pc:sldMk cId="4055106668" sldId="284"/>
        </pc:sldMkLst>
        <pc:picChg chg="del">
          <ac:chgData name="Barendregt, Wolmet" userId="S::w.barendregt@tue.nl::14fcc2e9-e636-4cb9-a29b-9c83ef29212b" providerId="AD" clId="Web-{A37467C6-C545-06E6-2A71-D78B3DC423EE}" dt="2024-12-03T09:09:48.884" v="240"/>
          <ac:picMkLst>
            <pc:docMk/>
            <pc:sldMk cId="4055106668" sldId="284"/>
            <ac:picMk id="3" creationId="{5AC5C008-3A15-D19A-E771-60A79FE0F321}"/>
          </ac:picMkLst>
        </pc:picChg>
      </pc:sldChg>
      <pc:sldChg chg="delSp">
        <pc:chgData name="Barendregt, Wolmet" userId="S::w.barendregt@tue.nl::14fcc2e9-e636-4cb9-a29b-9c83ef29212b" providerId="AD" clId="Web-{A37467C6-C545-06E6-2A71-D78B3DC423EE}" dt="2024-12-03T09:09:57.509" v="241"/>
        <pc:sldMkLst>
          <pc:docMk/>
          <pc:sldMk cId="1874898519" sldId="285"/>
        </pc:sldMkLst>
        <pc:picChg chg="del">
          <ac:chgData name="Barendregt, Wolmet" userId="S::w.barendregt@tue.nl::14fcc2e9-e636-4cb9-a29b-9c83ef29212b" providerId="AD" clId="Web-{A37467C6-C545-06E6-2A71-D78B3DC423EE}" dt="2024-12-03T09:09:57.509" v="241"/>
          <ac:picMkLst>
            <pc:docMk/>
            <pc:sldMk cId="1874898519" sldId="285"/>
            <ac:picMk id="4" creationId="{78E66B23-1315-A858-8707-773B60CA5B7E}"/>
          </ac:picMkLst>
        </pc:picChg>
      </pc:sldChg>
      <pc:sldChg chg="delSp ord">
        <pc:chgData name="Barendregt, Wolmet" userId="S::w.barendregt@tue.nl::14fcc2e9-e636-4cb9-a29b-9c83ef29212b" providerId="AD" clId="Web-{A37467C6-C545-06E6-2A71-D78B3DC423EE}" dt="2024-12-03T09:53:46.956" v="683"/>
        <pc:sldMkLst>
          <pc:docMk/>
          <pc:sldMk cId="3132290731" sldId="286"/>
        </pc:sldMkLst>
        <pc:picChg chg="del">
          <ac:chgData name="Barendregt, Wolmet" userId="S::w.barendregt@tue.nl::14fcc2e9-e636-4cb9-a29b-9c83ef29212b" providerId="AD" clId="Web-{A37467C6-C545-06E6-2A71-D78B3DC423EE}" dt="2024-12-03T09:10:15.103" v="242"/>
          <ac:picMkLst>
            <pc:docMk/>
            <pc:sldMk cId="3132290731" sldId="286"/>
            <ac:picMk id="3" creationId="{93419EC5-DE58-D14F-54A4-D2B78D157749}"/>
          </ac:picMkLst>
        </pc:picChg>
      </pc:sldChg>
      <pc:sldChg chg="del">
        <pc:chgData name="Barendregt, Wolmet" userId="S::w.barendregt@tue.nl::14fcc2e9-e636-4cb9-a29b-9c83ef29212b" providerId="AD" clId="Web-{A37467C6-C545-06E6-2A71-D78B3DC423EE}" dt="2024-12-03T08:58:22.376" v="113"/>
        <pc:sldMkLst>
          <pc:docMk/>
          <pc:sldMk cId="155210159" sldId="288"/>
        </pc:sldMkLst>
      </pc:sldChg>
      <pc:sldChg chg="modSp">
        <pc:chgData name="Barendregt, Wolmet" userId="S::w.barendregt@tue.nl::14fcc2e9-e636-4cb9-a29b-9c83ef29212b" providerId="AD" clId="Web-{A37467C6-C545-06E6-2A71-D78B3DC423EE}" dt="2024-12-03T09:37:01.844" v="502" actId="20577"/>
        <pc:sldMkLst>
          <pc:docMk/>
          <pc:sldMk cId="8268001" sldId="289"/>
        </pc:sldMkLst>
        <pc:spChg chg="mod">
          <ac:chgData name="Barendregt, Wolmet" userId="S::w.barendregt@tue.nl::14fcc2e9-e636-4cb9-a29b-9c83ef29212b" providerId="AD" clId="Web-{A37467C6-C545-06E6-2A71-D78B3DC423EE}" dt="2024-12-03T09:37:01.844" v="502" actId="20577"/>
          <ac:spMkLst>
            <pc:docMk/>
            <pc:sldMk cId="8268001" sldId="289"/>
            <ac:spMk id="9" creationId="{2DDC12F0-20BA-CCAC-B633-B3E1A6DABAA7}"/>
          </ac:spMkLst>
        </pc:spChg>
      </pc:sldChg>
      <pc:sldChg chg="del ord">
        <pc:chgData name="Barendregt, Wolmet" userId="S::w.barendregt@tue.nl::14fcc2e9-e636-4cb9-a29b-9c83ef29212b" providerId="AD" clId="Web-{A37467C6-C545-06E6-2A71-D78B3DC423EE}" dt="2024-12-03T08:50:02.954" v="31"/>
        <pc:sldMkLst>
          <pc:docMk/>
          <pc:sldMk cId="1516209107" sldId="290"/>
        </pc:sldMkLst>
      </pc:sldChg>
      <pc:sldChg chg="delSp del">
        <pc:chgData name="Barendregt, Wolmet" userId="S::w.barendregt@tue.nl::14fcc2e9-e636-4cb9-a29b-9c83ef29212b" providerId="AD" clId="Web-{A37467C6-C545-06E6-2A71-D78B3DC423EE}" dt="2024-12-03T09:31:07.864" v="429"/>
        <pc:sldMkLst>
          <pc:docMk/>
          <pc:sldMk cId="1633023972" sldId="291"/>
        </pc:sldMkLst>
        <pc:spChg chg="del">
          <ac:chgData name="Barendregt, Wolmet" userId="S::w.barendregt@tue.nl::14fcc2e9-e636-4cb9-a29b-9c83ef29212b" providerId="AD" clId="Web-{A37467C6-C545-06E6-2A71-D78B3DC423EE}" dt="2024-12-03T09:01:35.086" v="130"/>
          <ac:spMkLst>
            <pc:docMk/>
            <pc:sldMk cId="1633023972" sldId="291"/>
            <ac:spMk id="3" creationId="{55AEFA79-9777-0290-BA64-776A41A8F992}"/>
          </ac:spMkLst>
        </pc:spChg>
      </pc:sldChg>
      <pc:sldChg chg="del">
        <pc:chgData name="Barendregt, Wolmet" userId="S::w.barendregt@tue.nl::14fcc2e9-e636-4cb9-a29b-9c83ef29212b" providerId="AD" clId="Web-{A37467C6-C545-06E6-2A71-D78B3DC423EE}" dt="2024-12-03T09:36:33.671" v="498"/>
        <pc:sldMkLst>
          <pc:docMk/>
          <pc:sldMk cId="2657964995" sldId="292"/>
        </pc:sldMkLst>
      </pc:sldChg>
      <pc:sldChg chg="del">
        <pc:chgData name="Barendregt, Wolmet" userId="S::w.barendregt@tue.nl::14fcc2e9-e636-4cb9-a29b-9c83ef29212b" providerId="AD" clId="Web-{A37467C6-C545-06E6-2A71-D78B3DC423EE}" dt="2024-12-03T09:36:22.858" v="496"/>
        <pc:sldMkLst>
          <pc:docMk/>
          <pc:sldMk cId="1175290196" sldId="293"/>
        </pc:sldMkLst>
      </pc:sldChg>
      <pc:sldChg chg="del">
        <pc:chgData name="Barendregt, Wolmet" userId="S::w.barendregt@tue.nl::14fcc2e9-e636-4cb9-a29b-9c83ef29212b" providerId="AD" clId="Web-{A37467C6-C545-06E6-2A71-D78B3DC423EE}" dt="2024-12-03T09:36:29.874" v="497"/>
        <pc:sldMkLst>
          <pc:docMk/>
          <pc:sldMk cId="3336986983" sldId="294"/>
        </pc:sldMkLst>
      </pc:sldChg>
      <pc:sldChg chg="delSp modSp del">
        <pc:chgData name="Barendregt, Wolmet" userId="S::w.barendregt@tue.nl::14fcc2e9-e636-4cb9-a29b-9c83ef29212b" providerId="AD" clId="Web-{A37467C6-C545-06E6-2A71-D78B3DC423EE}" dt="2024-12-03T09:01:27.008" v="129"/>
        <pc:sldMkLst>
          <pc:docMk/>
          <pc:sldMk cId="161243283" sldId="295"/>
        </pc:sldMkLst>
        <pc:spChg chg="mod">
          <ac:chgData name="Barendregt, Wolmet" userId="S::w.barendregt@tue.nl::14fcc2e9-e636-4cb9-a29b-9c83ef29212b" providerId="AD" clId="Web-{A37467C6-C545-06E6-2A71-D78B3DC423EE}" dt="2024-12-03T09:01:05.476" v="125" actId="20577"/>
          <ac:spMkLst>
            <pc:docMk/>
            <pc:sldMk cId="161243283" sldId="295"/>
            <ac:spMk id="7" creationId="{A6B36BA2-FCBC-FABB-8BC8-6C1AA2128325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0:07.396" v="122"/>
          <ac:spMkLst>
            <pc:docMk/>
            <pc:sldMk cId="161243283" sldId="295"/>
            <ac:spMk id="8" creationId="{FC8E6DDE-51AA-EE80-5FE7-ECAB3DBC134E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00:13.646" v="123" actId="1076"/>
          <ac:spMkLst>
            <pc:docMk/>
            <pc:sldMk cId="161243283" sldId="295"/>
            <ac:spMk id="9" creationId="{BA13170C-7BE6-BE5E-E96B-C73E9A389FF0}"/>
          </ac:spMkLst>
        </pc:spChg>
      </pc:sldChg>
      <pc:sldChg chg="del">
        <pc:chgData name="Barendregt, Wolmet" userId="S::w.barendregt@tue.nl::14fcc2e9-e636-4cb9-a29b-9c83ef29212b" providerId="AD" clId="Web-{A37467C6-C545-06E6-2A71-D78B3DC423EE}" dt="2024-12-03T08:44:45.224" v="19"/>
        <pc:sldMkLst>
          <pc:docMk/>
          <pc:sldMk cId="1439786861" sldId="296"/>
        </pc:sldMkLst>
      </pc:sldChg>
      <pc:sldChg chg="del">
        <pc:chgData name="Barendregt, Wolmet" userId="S::w.barendregt@tue.nl::14fcc2e9-e636-4cb9-a29b-9c83ef29212b" providerId="AD" clId="Web-{A37467C6-C545-06E6-2A71-D78B3DC423EE}" dt="2024-12-03T08:58:21.376" v="111"/>
        <pc:sldMkLst>
          <pc:docMk/>
          <pc:sldMk cId="1177671271" sldId="298"/>
        </pc:sldMkLst>
      </pc:sldChg>
      <pc:sldChg chg="del">
        <pc:chgData name="Barendregt, Wolmet" userId="S::w.barendregt@tue.nl::14fcc2e9-e636-4cb9-a29b-9c83ef29212b" providerId="AD" clId="Web-{A37467C6-C545-06E6-2A71-D78B3DC423EE}" dt="2024-12-03T08:58:21.876" v="112"/>
        <pc:sldMkLst>
          <pc:docMk/>
          <pc:sldMk cId="4004920037" sldId="299"/>
        </pc:sldMkLst>
      </pc:sldChg>
      <pc:sldChg chg="addSp delSp modSp">
        <pc:chgData name="Barendregt, Wolmet" userId="S::w.barendregt@tue.nl::14fcc2e9-e636-4cb9-a29b-9c83ef29212b" providerId="AD" clId="Web-{A37467C6-C545-06E6-2A71-D78B3DC423EE}" dt="2024-12-03T09:43:29.560" v="611" actId="1076"/>
        <pc:sldMkLst>
          <pc:docMk/>
          <pc:sldMk cId="1148653063" sldId="300"/>
        </pc:sldMkLst>
        <pc:spChg chg="add mod">
          <ac:chgData name="Barendregt, Wolmet" userId="S::w.barendregt@tue.nl::14fcc2e9-e636-4cb9-a29b-9c83ef29212b" providerId="AD" clId="Web-{A37467C6-C545-06E6-2A71-D78B3DC423EE}" dt="2024-12-03T09:43:29.560" v="611" actId="1076"/>
          <ac:spMkLst>
            <pc:docMk/>
            <pc:sldMk cId="1148653063" sldId="300"/>
            <ac:spMk id="2" creationId="{B80C2C6B-4AB5-96C3-EF09-B0EF584945CC}"/>
          </ac:spMkLst>
        </pc:spChg>
        <pc:spChg chg="add mod">
          <ac:chgData name="Barendregt, Wolmet" userId="S::w.barendregt@tue.nl::14fcc2e9-e636-4cb9-a29b-9c83ef29212b" providerId="AD" clId="Web-{A37467C6-C545-06E6-2A71-D78B3DC423EE}" dt="2024-12-03T09:43:29.529" v="610" actId="1076"/>
          <ac:spMkLst>
            <pc:docMk/>
            <pc:sldMk cId="1148653063" sldId="300"/>
            <ac:spMk id="3" creationId="{520E62E8-1FC8-C7BA-FFE5-F6C9809EE67C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43:29.482" v="609" actId="1076"/>
          <ac:spMkLst>
            <pc:docMk/>
            <pc:sldMk cId="1148653063" sldId="300"/>
            <ac:spMk id="5" creationId="{62C53751-CEEF-6BD7-2CBB-7897B6F22C34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38:43.222" v="510"/>
          <ac:spMkLst>
            <pc:docMk/>
            <pc:sldMk cId="1148653063" sldId="300"/>
            <ac:spMk id="6" creationId="{6119FC9E-3685-6F83-1448-6AA88B1BCC84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38:37.035" v="508"/>
          <ac:spMkLst>
            <pc:docMk/>
            <pc:sldMk cId="1148653063" sldId="300"/>
            <ac:spMk id="7" creationId="{E46F606A-B05D-D4BB-D01E-BF8E1E3B53EC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38:39.847" v="509"/>
          <ac:spMkLst>
            <pc:docMk/>
            <pc:sldMk cId="1148653063" sldId="300"/>
            <ac:spMk id="9" creationId="{52EFF63E-36AA-C6EB-6BA9-24387D71F1BB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38:47.613" v="512"/>
          <ac:spMkLst>
            <pc:docMk/>
            <pc:sldMk cId="1148653063" sldId="300"/>
            <ac:spMk id="10" creationId="{D2CE2DD1-E749-260C-F871-AD99E599863D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38:47.004" v="511"/>
          <ac:spMkLst>
            <pc:docMk/>
            <pc:sldMk cId="1148653063" sldId="300"/>
            <ac:spMk id="11" creationId="{F0F0305B-314C-D983-32E1-6713A1E911F5}"/>
          </ac:spMkLst>
        </pc:spChg>
      </pc:sldChg>
      <pc:sldChg chg="addSp delSp modSp add">
        <pc:chgData name="Barendregt, Wolmet" userId="S::w.barendregt@tue.nl::14fcc2e9-e636-4cb9-a29b-9c83ef29212b" providerId="AD" clId="Web-{A37467C6-C545-06E6-2A71-D78B3DC423EE}" dt="2024-12-03T09:13:44.329" v="246"/>
        <pc:sldMkLst>
          <pc:docMk/>
          <pc:sldMk cId="2403577901" sldId="301"/>
        </pc:sldMkLst>
        <pc:spChg chg="add mod">
          <ac:chgData name="Barendregt, Wolmet" userId="S::w.barendregt@tue.nl::14fcc2e9-e636-4cb9-a29b-9c83ef29212b" providerId="AD" clId="Web-{A37467C6-C545-06E6-2A71-D78B3DC423EE}" dt="2024-12-03T09:13:44.329" v="246"/>
          <ac:spMkLst>
            <pc:docMk/>
            <pc:sldMk cId="2403577901" sldId="301"/>
            <ac:spMk id="6" creationId="{AEEDD6E5-CF64-197F-2912-21C2F7E54D81}"/>
          </ac:spMkLst>
        </pc:spChg>
        <pc:picChg chg="del">
          <ac:chgData name="Barendregt, Wolmet" userId="S::w.barendregt@tue.nl::14fcc2e9-e636-4cb9-a29b-9c83ef29212b" providerId="AD" clId="Web-{A37467C6-C545-06E6-2A71-D78B3DC423EE}" dt="2024-12-03T09:13:44.329" v="246"/>
          <ac:picMkLst>
            <pc:docMk/>
            <pc:sldMk cId="2403577901" sldId="301"/>
            <ac:picMk id="5" creationId="{540815E9-59B6-BF62-C874-4054F725028F}"/>
          </ac:picMkLst>
        </pc:picChg>
      </pc:sldChg>
      <pc:sldChg chg="add">
        <pc:chgData name="Barendregt, Wolmet" userId="S::w.barendregt@tue.nl::14fcc2e9-e636-4cb9-a29b-9c83ef29212b" providerId="AD" clId="Web-{A37467C6-C545-06E6-2A71-D78B3DC423EE}" dt="2024-12-03T08:51:34.050" v="36"/>
        <pc:sldMkLst>
          <pc:docMk/>
          <pc:sldMk cId="163417842" sldId="302"/>
        </pc:sldMkLst>
      </pc:sldChg>
      <pc:sldChg chg="add del">
        <pc:chgData name="Barendregt, Wolmet" userId="S::w.barendregt@tue.nl::14fcc2e9-e636-4cb9-a29b-9c83ef29212b" providerId="AD" clId="Web-{A37467C6-C545-06E6-2A71-D78B3DC423EE}" dt="2024-12-03T08:51:26.535" v="35"/>
        <pc:sldMkLst>
          <pc:docMk/>
          <pc:sldMk cId="2722624512" sldId="302"/>
        </pc:sldMkLst>
      </pc:sldChg>
      <pc:sldChg chg="modSp add ord">
        <pc:chgData name="Barendregt, Wolmet" userId="S::w.barendregt@tue.nl::14fcc2e9-e636-4cb9-a29b-9c83ef29212b" providerId="AD" clId="Web-{A37467C6-C545-06E6-2A71-D78B3DC423EE}" dt="2024-12-03T09:51:58.233" v="681"/>
        <pc:sldMkLst>
          <pc:docMk/>
          <pc:sldMk cId="712521010" sldId="303"/>
        </pc:sldMkLst>
        <pc:spChg chg="mod">
          <ac:chgData name="Barendregt, Wolmet" userId="S::w.barendregt@tue.nl::14fcc2e9-e636-4cb9-a29b-9c83ef29212b" providerId="AD" clId="Web-{A37467C6-C545-06E6-2A71-D78B3DC423EE}" dt="2024-12-03T09:49:36.260" v="641" actId="20577"/>
          <ac:spMkLst>
            <pc:docMk/>
            <pc:sldMk cId="712521010" sldId="303"/>
            <ac:spMk id="10" creationId="{E17C6509-8DB7-9D23-6586-CFF30E14E65E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50:14.933" v="679" actId="20577"/>
          <ac:spMkLst>
            <pc:docMk/>
            <pc:sldMk cId="712521010" sldId="303"/>
            <ac:spMk id="11" creationId="{0D12DE80-6F62-3A37-C3D0-80B439A65F2F}"/>
          </ac:spMkLst>
        </pc:spChg>
      </pc:sldChg>
      <pc:sldChg chg="add del replId">
        <pc:chgData name="Barendregt, Wolmet" userId="S::w.barendregt@tue.nl::14fcc2e9-e636-4cb9-a29b-9c83ef29212b" providerId="AD" clId="Web-{A37467C6-C545-06E6-2A71-D78B3DC423EE}" dt="2024-12-03T08:56:10.685" v="59"/>
        <pc:sldMkLst>
          <pc:docMk/>
          <pc:sldMk cId="2911424264" sldId="303"/>
        </pc:sldMkLst>
      </pc:sldChg>
      <pc:sldChg chg="addSp delSp modSp add del ord">
        <pc:chgData name="Barendregt, Wolmet" userId="S::w.barendregt@tue.nl::14fcc2e9-e636-4cb9-a29b-9c83ef29212b" providerId="AD" clId="Web-{A37467C6-C545-06E6-2A71-D78B3DC423EE}" dt="2024-12-03T09:51:37.170" v="680"/>
        <pc:sldMkLst>
          <pc:docMk/>
          <pc:sldMk cId="2719710368" sldId="304"/>
        </pc:sldMkLst>
        <pc:spChg chg="del">
          <ac:chgData name="Barendregt, Wolmet" userId="S::w.barendregt@tue.nl::14fcc2e9-e636-4cb9-a29b-9c83ef29212b" providerId="AD" clId="Web-{A37467C6-C545-06E6-2A71-D78B3DC423EE}" dt="2024-12-03T09:31:46.724" v="431"/>
          <ac:spMkLst>
            <pc:docMk/>
            <pc:sldMk cId="2719710368" sldId="304"/>
            <ac:spMk id="4" creationId="{0259C732-3C17-B6A0-AF1F-EA9BA83EA94B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8:24.475" v="219"/>
          <ac:spMkLst>
            <pc:docMk/>
            <pc:sldMk cId="2719710368" sldId="304"/>
            <ac:spMk id="4" creationId="{06F05ED1-0F01-7BEE-61C4-7F4A5D40DBC0}"/>
          </ac:spMkLst>
        </pc:spChg>
        <pc:spChg chg="add del mod">
          <ac:chgData name="Barendregt, Wolmet" userId="S::w.barendregt@tue.nl::14fcc2e9-e636-4cb9-a29b-9c83ef29212b" providerId="AD" clId="Web-{A37467C6-C545-06E6-2A71-D78B3DC423EE}" dt="2024-12-03T09:22:57.238" v="257"/>
          <ac:spMkLst>
            <pc:docMk/>
            <pc:sldMk cId="2719710368" sldId="304"/>
            <ac:spMk id="6" creationId="{25975F4C-0243-FC46-A706-AB044E0CD6D1}"/>
          </ac:spMkLst>
        </pc:spChg>
        <pc:spChg chg="add del mod">
          <ac:chgData name="Barendregt, Wolmet" userId="S::w.barendregt@tue.nl::14fcc2e9-e636-4cb9-a29b-9c83ef29212b" providerId="AD" clId="Web-{A37467C6-C545-06E6-2A71-D78B3DC423EE}" dt="2024-12-03T09:08:11.021" v="217" actId="20577"/>
          <ac:spMkLst>
            <pc:docMk/>
            <pc:sldMk cId="2719710368" sldId="304"/>
            <ac:spMk id="7" creationId="{A6B36BA2-FCBC-FABB-8BC8-6C1AA2128325}"/>
          </ac:spMkLst>
        </pc:spChg>
        <pc:spChg chg="add del">
          <ac:chgData name="Barendregt, Wolmet" userId="S::w.barendregt@tue.nl::14fcc2e9-e636-4cb9-a29b-9c83ef29212b" providerId="AD" clId="Web-{A37467C6-C545-06E6-2A71-D78B3DC423EE}" dt="2024-12-03T09:21:46.470" v="252"/>
          <ac:spMkLst>
            <pc:docMk/>
            <pc:sldMk cId="2719710368" sldId="304"/>
            <ac:spMk id="8" creationId="{E7CD61C9-01B2-1492-D920-D0D8BABC7378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04:30.576" v="166" actId="1076"/>
          <ac:spMkLst>
            <pc:docMk/>
            <pc:sldMk cId="2719710368" sldId="304"/>
            <ac:spMk id="9" creationId="{BA13170C-7BE6-BE5E-E96B-C73E9A389FF0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08:20.912" v="218"/>
          <ac:spMkLst>
            <pc:docMk/>
            <pc:sldMk cId="2719710368" sldId="304"/>
            <ac:spMk id="11" creationId="{0D12DE80-6F62-3A37-C3D0-80B439A65F2F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08:28.928" v="220" actId="1076"/>
          <ac:spMkLst>
            <pc:docMk/>
            <pc:sldMk cId="2719710368" sldId="304"/>
            <ac:spMk id="16" creationId="{90B26BD5-BE89-04A7-FDC1-27DB56DC2771}"/>
          </ac:spMkLst>
        </pc:spChg>
        <pc:spChg chg="add del">
          <ac:chgData name="Barendregt, Wolmet" userId="S::w.barendregt@tue.nl::14fcc2e9-e636-4cb9-a29b-9c83ef29212b" providerId="AD" clId="Web-{A37467C6-C545-06E6-2A71-D78B3DC423EE}" dt="2024-12-03T09:21:55.720" v="254"/>
          <ac:spMkLst>
            <pc:docMk/>
            <pc:sldMk cId="2719710368" sldId="304"/>
            <ac:spMk id="17" creationId="{F5FC2CC6-EB75-A14A-CD71-8D374C49F5E2}"/>
          </ac:spMkLst>
        </pc:spChg>
        <pc:spChg chg="add del mod">
          <ac:chgData name="Barendregt, Wolmet" userId="S::w.barendregt@tue.nl::14fcc2e9-e636-4cb9-a29b-9c83ef29212b" providerId="AD" clId="Web-{A37467C6-C545-06E6-2A71-D78B3DC423EE}" dt="2024-12-03T09:23:06.129" v="261"/>
          <ac:spMkLst>
            <pc:docMk/>
            <pc:sldMk cId="2719710368" sldId="304"/>
            <ac:spMk id="18" creationId="{9727885D-D6B9-24B6-70A7-0D974FCA38FD}"/>
          </ac:spMkLst>
        </pc:spChg>
        <pc:spChg chg="add mod">
          <ac:chgData name="Barendregt, Wolmet" userId="S::w.barendregt@tue.nl::14fcc2e9-e636-4cb9-a29b-9c83ef29212b" providerId="AD" clId="Web-{A37467C6-C545-06E6-2A71-D78B3DC423EE}" dt="2024-12-03T09:23:48.583" v="282" actId="20577"/>
          <ac:spMkLst>
            <pc:docMk/>
            <pc:sldMk cId="2719710368" sldId="304"/>
            <ac:spMk id="20" creationId="{5C98B2F7-5F01-BD6E-9535-2CD7152CDD34}"/>
          </ac:spMkLst>
        </pc:spChg>
        <pc:spChg chg="add del mod">
          <ac:chgData name="Barendregt, Wolmet" userId="S::w.barendregt@tue.nl::14fcc2e9-e636-4cb9-a29b-9c83ef29212b" providerId="AD" clId="Web-{A37467C6-C545-06E6-2A71-D78B3DC423EE}" dt="2024-12-03T09:23:58.021" v="286"/>
          <ac:spMkLst>
            <pc:docMk/>
            <pc:sldMk cId="2719710368" sldId="304"/>
            <ac:spMk id="21" creationId="{D22C26F6-8CEE-5C79-E1AA-782415BA9E3A}"/>
          </ac:spMkLst>
        </pc:spChg>
      </pc:sldChg>
      <pc:sldChg chg="modSp add del replId">
        <pc:chgData name="Barendregt, Wolmet" userId="S::w.barendregt@tue.nl::14fcc2e9-e636-4cb9-a29b-9c83ef29212b" providerId="AD" clId="Web-{A37467C6-C545-06E6-2A71-D78B3DC423EE}" dt="2024-12-03T09:03:11.402" v="134"/>
        <pc:sldMkLst>
          <pc:docMk/>
          <pc:sldMk cId="3411000826" sldId="304"/>
        </pc:sldMkLst>
        <pc:spChg chg="mod">
          <ac:chgData name="Barendregt, Wolmet" userId="S::w.barendregt@tue.nl::14fcc2e9-e636-4cb9-a29b-9c83ef29212b" providerId="AD" clId="Web-{A37467C6-C545-06E6-2A71-D78B3DC423EE}" dt="2024-12-03T09:03:09.198" v="133" actId="20577"/>
          <ac:spMkLst>
            <pc:docMk/>
            <pc:sldMk cId="3411000826" sldId="304"/>
            <ac:spMk id="5" creationId="{7AB3666C-B484-5E8C-EB38-11171F7CD150}"/>
          </ac:spMkLst>
        </pc:spChg>
      </pc:sldChg>
      <pc:sldChg chg="addSp delSp modSp add ord replId">
        <pc:chgData name="Barendregt, Wolmet" userId="S::w.barendregt@tue.nl::14fcc2e9-e636-4cb9-a29b-9c83ef29212b" providerId="AD" clId="Web-{A37467C6-C545-06E6-2A71-D78B3DC423EE}" dt="2024-12-03T09:52:41.438" v="682"/>
        <pc:sldMkLst>
          <pc:docMk/>
          <pc:sldMk cId="842505376" sldId="305"/>
        </pc:sldMkLst>
        <pc:spChg chg="del">
          <ac:chgData name="Barendregt, Wolmet" userId="S::w.barendregt@tue.nl::14fcc2e9-e636-4cb9-a29b-9c83ef29212b" providerId="AD" clId="Web-{A37467C6-C545-06E6-2A71-D78B3DC423EE}" dt="2024-12-03T09:30:19.721" v="420"/>
          <ac:spMkLst>
            <pc:docMk/>
            <pc:sldMk cId="842505376" sldId="305"/>
            <ac:spMk id="2" creationId="{59D83AB3-7AA4-6A8D-BA2C-2A6DB6C5249E}"/>
          </ac:spMkLst>
        </pc:spChg>
        <pc:spChg chg="del mod">
          <ac:chgData name="Barendregt, Wolmet" userId="S::w.barendregt@tue.nl::14fcc2e9-e636-4cb9-a29b-9c83ef29212b" providerId="AD" clId="Web-{A37467C6-C545-06E6-2A71-D78B3DC423EE}" dt="2024-12-03T09:35:38.716" v="491"/>
          <ac:spMkLst>
            <pc:docMk/>
            <pc:sldMk cId="842505376" sldId="305"/>
            <ac:spMk id="3" creationId="{3AC18B64-8111-0557-3563-C9F21D47D145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24:07.506" v="288" actId="20577"/>
          <ac:spMkLst>
            <pc:docMk/>
            <pc:sldMk cId="842505376" sldId="305"/>
            <ac:spMk id="5" creationId="{7AB3666C-B484-5E8C-EB38-11171F7CD150}"/>
          </ac:spMkLst>
        </pc:spChg>
        <pc:spChg chg="add del">
          <ac:chgData name="Barendregt, Wolmet" userId="S::w.barendregt@tue.nl::14fcc2e9-e636-4cb9-a29b-9c83ef29212b" providerId="AD" clId="Web-{A37467C6-C545-06E6-2A71-D78B3DC423EE}" dt="2024-12-03T09:24:54.085" v="299"/>
          <ac:spMkLst>
            <pc:docMk/>
            <pc:sldMk cId="842505376" sldId="305"/>
            <ac:spMk id="6" creationId="{8E1E713C-CD36-3A43-8F7E-B03DBFC83EE5}"/>
          </ac:spMkLst>
        </pc:spChg>
        <pc:spChg chg="del mod">
          <ac:chgData name="Barendregt, Wolmet" userId="S::w.barendregt@tue.nl::14fcc2e9-e636-4cb9-a29b-9c83ef29212b" providerId="AD" clId="Web-{A37467C6-C545-06E6-2A71-D78B3DC423EE}" dt="2024-12-03T09:24:57.320" v="300"/>
          <ac:spMkLst>
            <pc:docMk/>
            <pc:sldMk cId="842505376" sldId="305"/>
            <ac:spMk id="7" creationId="{A6B36BA2-FCBC-FABB-8BC8-6C1AA2128325}"/>
          </ac:spMkLst>
        </pc:spChg>
        <pc:spChg chg="add mod">
          <ac:chgData name="Barendregt, Wolmet" userId="S::w.barendregt@tue.nl::14fcc2e9-e636-4cb9-a29b-9c83ef29212b" providerId="AD" clId="Web-{A37467C6-C545-06E6-2A71-D78B3DC423EE}" dt="2024-12-03T09:28:42.109" v="390" actId="20577"/>
          <ac:spMkLst>
            <pc:docMk/>
            <pc:sldMk cId="842505376" sldId="305"/>
            <ac:spMk id="8" creationId="{C7AE29F1-CFBD-1AA4-BD8B-EC8BD1B1E9C9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32:49.320" v="445" actId="20577"/>
          <ac:spMkLst>
            <pc:docMk/>
            <pc:sldMk cId="842505376" sldId="305"/>
            <ac:spMk id="9" creationId="{BA13170C-7BE6-BE5E-E96B-C73E9A389FF0}"/>
          </ac:spMkLst>
        </pc:spChg>
        <pc:spChg chg="del mod">
          <ac:chgData name="Barendregt, Wolmet" userId="S::w.barendregt@tue.nl::14fcc2e9-e636-4cb9-a29b-9c83ef29212b" providerId="AD" clId="Web-{A37467C6-C545-06E6-2A71-D78B3DC423EE}" dt="2024-12-03T09:31:41.833" v="430"/>
          <ac:spMkLst>
            <pc:docMk/>
            <pc:sldMk cId="842505376" sldId="305"/>
            <ac:spMk id="10" creationId="{E17C6509-8DB7-9D23-6586-CFF30E14E65E}"/>
          </ac:spMkLst>
        </pc:spChg>
        <pc:spChg chg="add del mod">
          <ac:chgData name="Barendregt, Wolmet" userId="S::w.barendregt@tue.nl::14fcc2e9-e636-4cb9-a29b-9c83ef29212b" providerId="AD" clId="Web-{A37467C6-C545-06E6-2A71-D78B3DC423EE}" dt="2024-12-03T09:30:36.237" v="427"/>
          <ac:spMkLst>
            <pc:docMk/>
            <pc:sldMk cId="842505376" sldId="305"/>
            <ac:spMk id="11" creationId="{0676C1AE-3FAB-A8AB-8A36-104CC044E632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25:05.726" v="302" actId="20577"/>
          <ac:spMkLst>
            <pc:docMk/>
            <pc:sldMk cId="842505376" sldId="305"/>
            <ac:spMk id="12" creationId="{90B26BD5-BE89-04A7-FDC1-27DB56DC2771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25:08.789" v="304" actId="20577"/>
          <ac:spMkLst>
            <pc:docMk/>
            <pc:sldMk cId="842505376" sldId="305"/>
            <ac:spMk id="13" creationId="{90B26BD5-BE89-04A7-FDC1-27DB56DC2771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25:27.790" v="311" actId="1076"/>
          <ac:spMkLst>
            <pc:docMk/>
            <pc:sldMk cId="842505376" sldId="305"/>
            <ac:spMk id="14" creationId="{90B26BD5-BE89-04A7-FDC1-27DB56DC2771}"/>
          </ac:spMkLst>
        </pc:spChg>
        <pc:spChg chg="mod">
          <ac:chgData name="Barendregt, Wolmet" userId="S::w.barendregt@tue.nl::14fcc2e9-e636-4cb9-a29b-9c83ef29212b" providerId="AD" clId="Web-{A37467C6-C545-06E6-2A71-D78B3DC423EE}" dt="2024-12-03T09:35:40.888" v="492" actId="1076"/>
          <ac:spMkLst>
            <pc:docMk/>
            <pc:sldMk cId="842505376" sldId="305"/>
            <ac:spMk id="15" creationId="{90B26BD5-BE89-04A7-FDC1-27DB56DC2771}"/>
          </ac:spMkLst>
        </pc:spChg>
        <pc:spChg chg="del mod">
          <ac:chgData name="Barendregt, Wolmet" userId="S::w.barendregt@tue.nl::14fcc2e9-e636-4cb9-a29b-9c83ef29212b" providerId="AD" clId="Web-{A37467C6-C545-06E6-2A71-D78B3DC423EE}" dt="2024-12-03T09:35:35.951" v="490"/>
          <ac:spMkLst>
            <pc:docMk/>
            <pc:sldMk cId="842505376" sldId="305"/>
            <ac:spMk id="16" creationId="{90B26BD5-BE89-04A7-FDC1-27DB56DC2771}"/>
          </ac:spMkLst>
        </pc:spChg>
        <pc:spChg chg="add del mod">
          <ac:chgData name="Barendregt, Wolmet" userId="S::w.barendregt@tue.nl::14fcc2e9-e636-4cb9-a29b-9c83ef29212b" providerId="AD" clId="Web-{A37467C6-C545-06E6-2A71-D78B3DC423EE}" dt="2024-12-03T09:35:33.904" v="489"/>
          <ac:spMkLst>
            <pc:docMk/>
            <pc:sldMk cId="842505376" sldId="305"/>
            <ac:spMk id="17" creationId="{0259C732-3C17-B6A0-AF1F-EA9BA83EA94B}"/>
          </ac:spMkLst>
        </pc:spChg>
        <pc:spChg chg="add mod">
          <ac:chgData name="Barendregt, Wolmet" userId="S::w.barendregt@tue.nl::14fcc2e9-e636-4cb9-a29b-9c83ef29212b" providerId="AD" clId="Web-{A37467C6-C545-06E6-2A71-D78B3DC423EE}" dt="2024-12-03T09:35:48.826" v="495" actId="14100"/>
          <ac:spMkLst>
            <pc:docMk/>
            <pc:sldMk cId="842505376" sldId="305"/>
            <ac:spMk id="18" creationId="{769B2635-3AFD-9EAB-0FE7-C33780CD9300}"/>
          </ac:spMkLst>
        </pc:spChg>
        <pc:spChg chg="del">
          <ac:chgData name="Barendregt, Wolmet" userId="S::w.barendregt@tue.nl::14fcc2e9-e636-4cb9-a29b-9c83ef29212b" providerId="AD" clId="Web-{A37467C6-C545-06E6-2A71-D78B3DC423EE}" dt="2024-12-03T09:30:17.424" v="419"/>
          <ac:spMkLst>
            <pc:docMk/>
            <pc:sldMk cId="842505376" sldId="305"/>
            <ac:spMk id="20" creationId="{5C98B2F7-5F01-BD6E-9535-2CD7152CDD34}"/>
          </ac:spMkLst>
        </pc:spChg>
        <pc:spChg chg="add">
          <ac:chgData name="Barendregt, Wolmet" userId="S::w.barendregt@tue.nl::14fcc2e9-e636-4cb9-a29b-9c83ef29212b" providerId="AD" clId="Web-{A37467C6-C545-06E6-2A71-D78B3DC423EE}" dt="2024-12-03T09:35:09.293" v="481"/>
          <ac:spMkLst>
            <pc:docMk/>
            <pc:sldMk cId="842505376" sldId="305"/>
            <ac:spMk id="21" creationId="{0E80B265-DC94-3D45-6B99-09D89EFC8643}"/>
          </ac:spMkLst>
        </pc:spChg>
      </pc:sldChg>
      <pc:sldChg chg="delSp add replId">
        <pc:chgData name="Barendregt, Wolmet" userId="S::w.barendregt@tue.nl::14fcc2e9-e636-4cb9-a29b-9c83ef29212b" providerId="AD" clId="Web-{A37467C6-C545-06E6-2A71-D78B3DC423EE}" dt="2024-12-03T09:54:22.925" v="685"/>
        <pc:sldMkLst>
          <pc:docMk/>
          <pc:sldMk cId="822637082" sldId="306"/>
        </pc:sldMkLst>
        <pc:picChg chg="del">
          <ac:chgData name="Barendregt, Wolmet" userId="S::w.barendregt@tue.nl::14fcc2e9-e636-4cb9-a29b-9c83ef29212b" providerId="AD" clId="Web-{A37467C6-C545-06E6-2A71-D78B3DC423EE}" dt="2024-12-03T09:54:22.925" v="685"/>
          <ac:picMkLst>
            <pc:docMk/>
            <pc:sldMk cId="822637082" sldId="306"/>
            <ac:picMk id="2" creationId="{7C13914E-5F21-F884-D5C4-0CC7315E055C}"/>
          </ac:picMkLst>
        </pc:picChg>
      </pc:sldChg>
    </pc:docChg>
  </pc:docChgLst>
  <pc:docChgLst>
    <pc:chgData name="Elisabet M. Nilsson" userId="S::elisabet.nilsson_mau.se#ext#@aarhusuniversitet.onmicrosoft.com::595ef072-bd51-4511-937f-ed0b1e939d37" providerId="AD" clId="Web-{87D416E0-494C-C2F9-25C1-C0019BEF05BF}"/>
    <pc:docChg chg="modSld">
      <pc:chgData name="Elisabet M. Nilsson" userId="S::elisabet.nilsson_mau.se#ext#@aarhusuniversitet.onmicrosoft.com::595ef072-bd51-4511-937f-ed0b1e939d37" providerId="AD" clId="Web-{87D416E0-494C-C2F9-25C1-C0019BEF05BF}" dt="2025-05-13T13:34:23.029" v="24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87D416E0-494C-C2F9-25C1-C0019BEF05BF}" dt="2025-05-13T13:34:23.029" v="24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87D416E0-494C-C2F9-25C1-C0019BEF05BF}" dt="2025-05-13T13:34:23.029" v="24" actId="20577"/>
          <ac:spMkLst>
            <pc:docMk/>
            <pc:sldMk cId="2681902740" sldId="282"/>
            <ac:spMk id="4" creationId="{817A063A-3E7E-9432-A89D-B589222544A7}"/>
          </ac:spMkLst>
        </pc:spChg>
      </pc:sldChg>
    </pc:docChg>
  </pc:docChgLst>
  <pc:docChgLst>
    <pc:chgData name="Scheve, Vera" userId="S::v.f.j.scheve@student.tue.nl::9cef30cd-6905-4a92-80b6-35f12c733228" providerId="AD" clId="Web-{32DE0C3E-2FA4-D577-01E7-A86BD1F8E9BC}"/>
    <pc:docChg chg="addSld delSld modSld sldOrd">
      <pc:chgData name="Scheve, Vera" userId="S::v.f.j.scheve@student.tue.nl::9cef30cd-6905-4a92-80b6-35f12c733228" providerId="AD" clId="Web-{32DE0C3E-2FA4-D577-01E7-A86BD1F8E9BC}" dt="2024-06-19T09:03:25.263" v="1706" actId="1076"/>
      <pc:docMkLst>
        <pc:docMk/>
      </pc:docMkLst>
      <pc:sldChg chg="modSp del">
        <pc:chgData name="Scheve, Vera" userId="S::v.f.j.scheve@student.tue.nl::9cef30cd-6905-4a92-80b6-35f12c733228" providerId="AD" clId="Web-{32DE0C3E-2FA4-D577-01E7-A86BD1F8E9BC}" dt="2024-06-19T07:21:59.707" v="360"/>
        <pc:sldMkLst>
          <pc:docMk/>
          <pc:sldMk cId="3686512307" sldId="257"/>
        </pc:sldMkLst>
      </pc:sldChg>
      <pc:sldChg chg="addSp delSp modSp delAnim">
        <pc:chgData name="Scheve, Vera" userId="S::v.f.j.scheve@student.tue.nl::9cef30cd-6905-4a92-80b6-35f12c733228" providerId="AD" clId="Web-{32DE0C3E-2FA4-D577-01E7-A86BD1F8E9BC}" dt="2024-06-19T07:04:44.698" v="94" actId="20577"/>
        <pc:sldMkLst>
          <pc:docMk/>
          <pc:sldMk cId="572085274" sldId="258"/>
        </pc:sldMkLst>
      </pc:sldChg>
      <pc:sldChg chg="addSp delSp modSp">
        <pc:chgData name="Scheve, Vera" userId="S::v.f.j.scheve@student.tue.nl::9cef30cd-6905-4a92-80b6-35f12c733228" providerId="AD" clId="Web-{32DE0C3E-2FA4-D577-01E7-A86BD1F8E9BC}" dt="2024-06-19T07:54:16.688" v="1014" actId="1076"/>
        <pc:sldMkLst>
          <pc:docMk/>
          <pc:sldMk cId="3843473851" sldId="260"/>
        </pc:sldMkLst>
      </pc:sldChg>
      <pc:sldChg chg="delSp modSp">
        <pc:chgData name="Scheve, Vera" userId="S::v.f.j.scheve@student.tue.nl::9cef30cd-6905-4a92-80b6-35f12c733228" providerId="AD" clId="Web-{32DE0C3E-2FA4-D577-01E7-A86BD1F8E9BC}" dt="2024-06-19T07:25:47.704" v="436" actId="20577"/>
        <pc:sldMkLst>
          <pc:docMk/>
          <pc:sldMk cId="1961182690" sldId="261"/>
        </pc:sldMkLst>
      </pc:sldChg>
      <pc:sldChg chg="del">
        <pc:chgData name="Scheve, Vera" userId="S::v.f.j.scheve@student.tue.nl::9cef30cd-6905-4a92-80b6-35f12c733228" providerId="AD" clId="Web-{32DE0C3E-2FA4-D577-01E7-A86BD1F8E9BC}" dt="2024-06-19T08:23:48.707" v="1432"/>
        <pc:sldMkLst>
          <pc:docMk/>
          <pc:sldMk cId="613014813" sldId="262"/>
        </pc:sldMkLst>
      </pc:sldChg>
      <pc:sldChg chg="del">
        <pc:chgData name="Scheve, Vera" userId="S::v.f.j.scheve@student.tue.nl::9cef30cd-6905-4a92-80b6-35f12c733228" providerId="AD" clId="Web-{32DE0C3E-2FA4-D577-01E7-A86BD1F8E9BC}" dt="2024-06-19T08:06:42.729" v="1299"/>
        <pc:sldMkLst>
          <pc:docMk/>
          <pc:sldMk cId="53578558" sldId="263"/>
        </pc:sldMkLst>
      </pc:sldChg>
      <pc:sldChg chg="del">
        <pc:chgData name="Scheve, Vera" userId="S::v.f.j.scheve@student.tue.nl::9cef30cd-6905-4a92-80b6-35f12c733228" providerId="AD" clId="Web-{32DE0C3E-2FA4-D577-01E7-A86BD1F8E9BC}" dt="2024-06-19T08:34:13.992" v="1654"/>
        <pc:sldMkLst>
          <pc:docMk/>
          <pc:sldMk cId="3357704868" sldId="264"/>
        </pc:sldMkLst>
      </pc:sldChg>
      <pc:sldChg chg="del">
        <pc:chgData name="Scheve, Vera" userId="S::v.f.j.scheve@student.tue.nl::9cef30cd-6905-4a92-80b6-35f12c733228" providerId="AD" clId="Web-{32DE0C3E-2FA4-D577-01E7-A86BD1F8E9BC}" dt="2024-06-19T07:59:29.674" v="1137"/>
        <pc:sldMkLst>
          <pc:docMk/>
          <pc:sldMk cId="2969909349" sldId="265"/>
        </pc:sldMkLst>
      </pc:sldChg>
      <pc:sldChg chg="addSp delSp modSp">
        <pc:chgData name="Scheve, Vera" userId="S::v.f.j.scheve@student.tue.nl::9cef30cd-6905-4a92-80b6-35f12c733228" providerId="AD" clId="Web-{32DE0C3E-2FA4-D577-01E7-A86BD1F8E9BC}" dt="2024-06-19T07:59:16.877" v="1135" actId="1076"/>
        <pc:sldMkLst>
          <pc:docMk/>
          <pc:sldMk cId="1100152997" sldId="266"/>
        </pc:sldMkLst>
      </pc:sldChg>
      <pc:sldChg chg="del">
        <pc:chgData name="Scheve, Vera" userId="S::v.f.j.scheve@student.tue.nl::9cef30cd-6905-4a92-80b6-35f12c733228" providerId="AD" clId="Web-{32DE0C3E-2FA4-D577-01E7-A86BD1F8E9BC}" dt="2024-06-19T07:56:30.008" v="1070"/>
        <pc:sldMkLst>
          <pc:docMk/>
          <pc:sldMk cId="2133218931" sldId="269"/>
        </pc:sldMkLst>
      </pc:sldChg>
      <pc:sldChg chg="addSp delSp modSp">
        <pc:chgData name="Scheve, Vera" userId="S::v.f.j.scheve@student.tue.nl::9cef30cd-6905-4a92-80b6-35f12c733228" providerId="AD" clId="Web-{32DE0C3E-2FA4-D577-01E7-A86BD1F8E9BC}" dt="2024-06-19T07:33:19.073" v="585" actId="1076"/>
        <pc:sldMkLst>
          <pc:docMk/>
          <pc:sldMk cId="3274060339" sldId="275"/>
        </pc:sldMkLst>
      </pc:sldChg>
      <pc:sldChg chg="addSp delSp modSp">
        <pc:chgData name="Scheve, Vera" userId="S::v.f.j.scheve@student.tue.nl::9cef30cd-6905-4a92-80b6-35f12c733228" providerId="AD" clId="Web-{32DE0C3E-2FA4-D577-01E7-A86BD1F8E9BC}" dt="2024-06-19T07:34:33.733" v="622" actId="1076"/>
        <pc:sldMkLst>
          <pc:docMk/>
          <pc:sldMk cId="2552405209" sldId="276"/>
        </pc:sldMkLst>
      </pc:sldChg>
      <pc:sldChg chg="del">
        <pc:chgData name="Scheve, Vera" userId="S::v.f.j.scheve@student.tue.nl::9cef30cd-6905-4a92-80b6-35f12c733228" providerId="AD" clId="Web-{32DE0C3E-2FA4-D577-01E7-A86BD1F8E9BC}" dt="2024-06-19T07:38:17.120" v="697"/>
        <pc:sldMkLst>
          <pc:docMk/>
          <pc:sldMk cId="1882428854" sldId="277"/>
        </pc:sldMkLst>
      </pc:sldChg>
      <pc:sldChg chg="addSp delSp modSp delAnim">
        <pc:chgData name="Scheve, Vera" userId="S::v.f.j.scheve@student.tue.nl::9cef30cd-6905-4a92-80b6-35f12c733228" providerId="AD" clId="Web-{32DE0C3E-2FA4-D577-01E7-A86BD1F8E9BC}" dt="2024-06-19T09:03:25.263" v="1706" actId="1076"/>
        <pc:sldMkLst>
          <pc:docMk/>
          <pc:sldMk cId="3969245348" sldId="278"/>
        </pc:sldMkLst>
      </pc:sldChg>
      <pc:sldChg chg="addSp delSp modSp mod setBg">
        <pc:chgData name="Scheve, Vera" userId="S::v.f.j.scheve@student.tue.nl::9cef30cd-6905-4a92-80b6-35f12c733228" providerId="AD" clId="Web-{32DE0C3E-2FA4-D577-01E7-A86BD1F8E9BC}" dt="2024-06-19T08:03:14.233" v="1242"/>
        <pc:sldMkLst>
          <pc:docMk/>
          <pc:sldMk cId="504214945" sldId="279"/>
        </pc:sldMkLst>
      </pc:sldChg>
      <pc:sldChg chg="addSp delSp modSp add replId delAnim">
        <pc:chgData name="Scheve, Vera" userId="S::v.f.j.scheve@student.tue.nl::9cef30cd-6905-4a92-80b6-35f12c733228" providerId="AD" clId="Web-{32DE0C3E-2FA4-D577-01E7-A86BD1F8E9BC}" dt="2024-06-19T07:04:59.871" v="98"/>
        <pc:sldMkLst>
          <pc:docMk/>
          <pc:sldMk cId="3288245583" sldId="280"/>
        </pc:sldMkLst>
      </pc:sldChg>
      <pc:sldChg chg="add del replId">
        <pc:chgData name="Scheve, Vera" userId="S::v.f.j.scheve@student.tue.nl::9cef30cd-6905-4a92-80b6-35f12c733228" providerId="AD" clId="Web-{32DE0C3E-2FA4-D577-01E7-A86BD1F8E9BC}" dt="2024-06-19T07:05:34.122" v="102"/>
        <pc:sldMkLst>
          <pc:docMk/>
          <pc:sldMk cId="1382903995" sldId="281"/>
        </pc:sldMkLst>
      </pc:sldChg>
      <pc:sldChg chg="addSp delSp modSp new">
        <pc:chgData name="Scheve, Vera" userId="S::v.f.j.scheve@student.tue.nl::9cef30cd-6905-4a92-80b6-35f12c733228" providerId="AD" clId="Web-{32DE0C3E-2FA4-D577-01E7-A86BD1F8E9BC}" dt="2024-06-19T08:36:58.954" v="1673" actId="20577"/>
        <pc:sldMkLst>
          <pc:docMk/>
          <pc:sldMk cId="1609614961" sldId="281"/>
        </pc:sldMkLst>
      </pc:sldChg>
      <pc:sldChg chg="addSp delSp modSp add replId">
        <pc:chgData name="Scheve, Vera" userId="S::v.f.j.scheve@student.tue.nl::9cef30cd-6905-4a92-80b6-35f12c733228" providerId="AD" clId="Web-{32DE0C3E-2FA4-D577-01E7-A86BD1F8E9BC}" dt="2024-06-19T07:26:02.817" v="442" actId="20577"/>
        <pc:sldMkLst>
          <pc:docMk/>
          <pc:sldMk cId="1742440410" sldId="282"/>
        </pc:sldMkLst>
      </pc:sldChg>
      <pc:sldChg chg="add del replId">
        <pc:chgData name="Scheve, Vera" userId="S::v.f.j.scheve@student.tue.nl::9cef30cd-6905-4a92-80b6-35f12c733228" providerId="AD" clId="Web-{32DE0C3E-2FA4-D577-01E7-A86BD1F8E9BC}" dt="2024-06-19T07:36:16.410" v="648"/>
        <pc:sldMkLst>
          <pc:docMk/>
          <pc:sldMk cId="2579868253" sldId="283"/>
        </pc:sldMkLst>
      </pc:sldChg>
      <pc:sldChg chg="addSp delSp modSp add replId">
        <pc:chgData name="Scheve, Vera" userId="S::v.f.j.scheve@student.tue.nl::9cef30cd-6905-4a92-80b6-35f12c733228" providerId="AD" clId="Web-{32DE0C3E-2FA4-D577-01E7-A86BD1F8E9BC}" dt="2024-06-19T07:36:11.004" v="647" actId="1076"/>
        <pc:sldMkLst>
          <pc:docMk/>
          <pc:sldMk cId="4055106668" sldId="284"/>
        </pc:sldMkLst>
      </pc:sldChg>
      <pc:sldChg chg="addSp delSp modSp add replId">
        <pc:chgData name="Scheve, Vera" userId="S::v.f.j.scheve@student.tue.nl::9cef30cd-6905-4a92-80b6-35f12c733228" providerId="AD" clId="Web-{32DE0C3E-2FA4-D577-01E7-A86BD1F8E9BC}" dt="2024-06-19T07:37:56.791" v="690" actId="1076"/>
        <pc:sldMkLst>
          <pc:docMk/>
          <pc:sldMk cId="1874898519" sldId="285"/>
        </pc:sldMkLst>
      </pc:sldChg>
      <pc:sldChg chg="addSp delSp modSp add replId">
        <pc:chgData name="Scheve, Vera" userId="S::v.f.j.scheve@student.tue.nl::9cef30cd-6905-4a92-80b6-35f12c733228" providerId="AD" clId="Web-{32DE0C3E-2FA4-D577-01E7-A86BD1F8E9BC}" dt="2024-06-19T07:38:12.261" v="696"/>
        <pc:sldMkLst>
          <pc:docMk/>
          <pc:sldMk cId="3132290731" sldId="286"/>
        </pc:sldMkLst>
      </pc:sldChg>
      <pc:sldChg chg="modSp add mod ord replId setBg">
        <pc:chgData name="Scheve, Vera" userId="S::v.f.j.scheve@student.tue.nl::9cef30cd-6905-4a92-80b6-35f12c733228" providerId="AD" clId="Web-{32DE0C3E-2FA4-D577-01E7-A86BD1F8E9BC}" dt="2024-06-19T08:02:17.152" v="1235" actId="20577"/>
        <pc:sldMkLst>
          <pc:docMk/>
          <pc:sldMk cId="1762459111" sldId="287"/>
        </pc:sldMkLst>
      </pc:sldChg>
      <pc:sldChg chg="addSp delSp modSp new">
        <pc:chgData name="Scheve, Vera" userId="S::v.f.j.scheve@student.tue.nl::9cef30cd-6905-4a92-80b6-35f12c733228" providerId="AD" clId="Web-{32DE0C3E-2FA4-D577-01E7-A86BD1F8E9BC}" dt="2024-06-19T07:56:24.305" v="1069" actId="1076"/>
        <pc:sldMkLst>
          <pc:docMk/>
          <pc:sldMk cId="155210159" sldId="288"/>
        </pc:sldMkLst>
      </pc:sldChg>
      <pc:sldChg chg="addSp delSp modSp new">
        <pc:chgData name="Scheve, Vera" userId="S::v.f.j.scheve@student.tue.nl::9cef30cd-6905-4a92-80b6-35f12c733228" providerId="AD" clId="Web-{32DE0C3E-2FA4-D577-01E7-A86BD1F8E9BC}" dt="2024-06-19T08:01:20.837" v="1229"/>
        <pc:sldMkLst>
          <pc:docMk/>
          <pc:sldMk cId="8268001" sldId="289"/>
        </pc:sldMkLst>
      </pc:sldChg>
      <pc:sldChg chg="addSp delSp modSp new">
        <pc:chgData name="Scheve, Vera" userId="S::v.f.j.scheve@student.tue.nl::9cef30cd-6905-4a92-80b6-35f12c733228" providerId="AD" clId="Web-{32DE0C3E-2FA4-D577-01E7-A86BD1F8E9BC}" dt="2024-06-19T08:38:26.787" v="1689" actId="20577"/>
        <pc:sldMkLst>
          <pc:docMk/>
          <pc:sldMk cId="1516209107" sldId="290"/>
        </pc:sldMkLst>
      </pc:sldChg>
      <pc:sldChg chg="addSp modSp add replId">
        <pc:chgData name="Scheve, Vera" userId="S::v.f.j.scheve@student.tue.nl::9cef30cd-6905-4a92-80b6-35f12c733228" providerId="AD" clId="Web-{32DE0C3E-2FA4-D577-01E7-A86BD1F8E9BC}" dt="2024-06-19T08:38:33.209" v="1693"/>
        <pc:sldMkLst>
          <pc:docMk/>
          <pc:sldMk cId="1633023972" sldId="291"/>
        </pc:sldMkLst>
      </pc:sldChg>
      <pc:sldChg chg="addSp delSp modSp new">
        <pc:chgData name="Scheve, Vera" userId="S::v.f.j.scheve@student.tue.nl::9cef30cd-6905-4a92-80b6-35f12c733228" providerId="AD" clId="Web-{32DE0C3E-2FA4-D577-01E7-A86BD1F8E9BC}" dt="2024-06-19T08:21:37.294" v="1406" actId="1076"/>
        <pc:sldMkLst>
          <pc:docMk/>
          <pc:sldMk cId="2657964995" sldId="292"/>
        </pc:sldMkLst>
      </pc:sldChg>
      <pc:sldChg chg="modSp add replId">
        <pc:chgData name="Scheve, Vera" userId="S::v.f.j.scheve@student.tue.nl::9cef30cd-6905-4a92-80b6-35f12c733228" providerId="AD" clId="Web-{32DE0C3E-2FA4-D577-01E7-A86BD1F8E9BC}" dt="2024-06-19T08:23:44.348" v="1431" actId="20577"/>
        <pc:sldMkLst>
          <pc:docMk/>
          <pc:sldMk cId="1175290196" sldId="293"/>
        </pc:sldMkLst>
      </pc:sldChg>
      <pc:sldChg chg="modSp add replId">
        <pc:chgData name="Scheve, Vera" userId="S::v.f.j.scheve@student.tue.nl::9cef30cd-6905-4a92-80b6-35f12c733228" providerId="AD" clId="Web-{32DE0C3E-2FA4-D577-01E7-A86BD1F8E9BC}" dt="2024-06-19T08:23:24.659" v="1427" actId="20577"/>
        <pc:sldMkLst>
          <pc:docMk/>
          <pc:sldMk cId="3336986983" sldId="294"/>
        </pc:sldMkLst>
      </pc:sldChg>
      <pc:sldChg chg="addSp delSp modSp new">
        <pc:chgData name="Scheve, Vera" userId="S::v.f.j.scheve@student.tue.nl::9cef30cd-6905-4a92-80b6-35f12c733228" providerId="AD" clId="Web-{32DE0C3E-2FA4-D577-01E7-A86BD1F8E9BC}" dt="2024-06-19T08:34:04.804" v="1653"/>
        <pc:sldMkLst>
          <pc:docMk/>
          <pc:sldMk cId="161243283" sldId="295"/>
        </pc:sldMkLst>
      </pc:sldChg>
    </pc:docChg>
  </pc:docChgLst>
  <pc:docChgLst>
    <pc:chgData name="Elisabet M. Nilsson" userId="S::elisabet.nilsson_mau.se#ext#@aarhusuniversitet.onmicrosoft.com::595ef072-bd51-4511-937f-ed0b1e939d37" providerId="AD" clId="Web-{9F13C5D7-B9F3-89CB-29B2-9F6D00E31843}"/>
    <pc:docChg chg="modSld">
      <pc:chgData name="Elisabet M. Nilsson" userId="S::elisabet.nilsson_mau.se#ext#@aarhusuniversitet.onmicrosoft.com::595ef072-bd51-4511-937f-ed0b1e939d37" providerId="AD" clId="Web-{9F13C5D7-B9F3-89CB-29B2-9F6D00E31843}" dt="2025-03-20T08:10:27.179" v="18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9F13C5D7-B9F3-89CB-29B2-9F6D00E31843}" dt="2025-03-20T08:09:46.365" v="5" actId="20577"/>
        <pc:sldMkLst>
          <pc:docMk/>
          <pc:sldMk cId="1546153775" sldId="266"/>
        </pc:sldMkLst>
        <pc:spChg chg="mod">
          <ac:chgData name="Elisabet M. Nilsson" userId="S::elisabet.nilsson_mau.se#ext#@aarhusuniversitet.onmicrosoft.com::595ef072-bd51-4511-937f-ed0b1e939d37" providerId="AD" clId="Web-{9F13C5D7-B9F3-89CB-29B2-9F6D00E31843}" dt="2025-03-20T08:09:46.365" v="5" actId="20577"/>
          <ac:spMkLst>
            <pc:docMk/>
            <pc:sldMk cId="1546153775" sldId="266"/>
            <ac:spMk id="3" creationId="{AACB61B2-83B1-4619-CE54-129B4F9B839F}"/>
          </ac:spMkLst>
        </pc:spChg>
      </pc:sldChg>
      <pc:sldChg chg="addSp delSp modSp">
        <pc:chgData name="Elisabet M. Nilsson" userId="S::elisabet.nilsson_mau.se#ext#@aarhusuniversitet.onmicrosoft.com::595ef072-bd51-4511-937f-ed0b1e939d37" providerId="AD" clId="Web-{9F13C5D7-B9F3-89CB-29B2-9F6D00E31843}" dt="2025-03-20T08:10:08.397" v="13" actId="1076"/>
        <pc:sldMkLst>
          <pc:docMk/>
          <pc:sldMk cId="2681902740" sldId="282"/>
        </pc:sldMkLst>
        <pc:spChg chg="del">
          <ac:chgData name="Elisabet M. Nilsson" userId="S::elisabet.nilsson_mau.se#ext#@aarhusuniversitet.onmicrosoft.com::595ef072-bd51-4511-937f-ed0b1e939d37" providerId="AD" clId="Web-{9F13C5D7-B9F3-89CB-29B2-9F6D00E31843}" dt="2025-03-20T08:09:49.803" v="6"/>
          <ac:spMkLst>
            <pc:docMk/>
            <pc:sldMk cId="2681902740" sldId="282"/>
            <ac:spMk id="3" creationId="{388E1801-A12B-F73F-D976-C4E93DD6D62E}"/>
          </ac:spMkLst>
        </pc:spChg>
        <pc:spChg chg="mod">
          <ac:chgData name="Elisabet M. Nilsson" userId="S::elisabet.nilsson_mau.se#ext#@aarhusuniversitet.onmicrosoft.com::595ef072-bd51-4511-937f-ed0b1e939d37" providerId="AD" clId="Web-{9F13C5D7-B9F3-89CB-29B2-9F6D00E31843}" dt="2025-03-20T08:10:08.366" v="12" actId="1076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9F13C5D7-B9F3-89CB-29B2-9F6D00E31843}" dt="2025-03-20T08:10:08.397" v="13" actId="1076"/>
          <ac:spMkLst>
            <pc:docMk/>
            <pc:sldMk cId="2681902740" sldId="282"/>
            <ac:spMk id="5" creationId="{B14FBD4D-5FC5-FB86-F1F1-4DA525B09397}"/>
          </ac:spMkLst>
        </pc:spChg>
        <pc:spChg chg="add del mod">
          <ac:chgData name="Elisabet M. Nilsson" userId="S::elisabet.nilsson_mau.se#ext#@aarhusuniversitet.onmicrosoft.com::595ef072-bd51-4511-937f-ed0b1e939d37" providerId="AD" clId="Web-{9F13C5D7-B9F3-89CB-29B2-9F6D00E31843}" dt="2025-03-20T08:09:59.506" v="9"/>
          <ac:spMkLst>
            <pc:docMk/>
            <pc:sldMk cId="2681902740" sldId="282"/>
            <ac:spMk id="6" creationId="{8EFF78FF-01F1-B321-A60A-31BDA603075A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9F13C5D7-B9F3-89CB-29B2-9F6D00E31843}" dt="2025-03-20T08:10:27.179" v="18" actId="20577"/>
        <pc:sldMkLst>
          <pc:docMk/>
          <pc:sldMk cId="311864460" sldId="297"/>
        </pc:sldMkLst>
        <pc:spChg chg="mod">
          <ac:chgData name="Elisabet M. Nilsson" userId="S::elisabet.nilsson_mau.se#ext#@aarhusuniversitet.onmicrosoft.com::595ef072-bd51-4511-937f-ed0b1e939d37" providerId="AD" clId="Web-{9F13C5D7-B9F3-89CB-29B2-9F6D00E31843}" dt="2025-03-20T08:10:19.163" v="15" actId="20577"/>
          <ac:spMkLst>
            <pc:docMk/>
            <pc:sldMk cId="311864460" sldId="297"/>
            <ac:spMk id="5" creationId="{2C15F82E-75B2-18AB-FFF8-F1D449A85E3E}"/>
          </ac:spMkLst>
        </pc:spChg>
        <pc:spChg chg="mod">
          <ac:chgData name="Elisabet M. Nilsson" userId="S::elisabet.nilsson_mau.se#ext#@aarhusuniversitet.onmicrosoft.com::595ef072-bd51-4511-937f-ed0b1e939d37" providerId="AD" clId="Web-{9F13C5D7-B9F3-89CB-29B2-9F6D00E31843}" dt="2025-03-20T08:10:27.179" v="18" actId="20577"/>
          <ac:spMkLst>
            <pc:docMk/>
            <pc:sldMk cId="311864460" sldId="297"/>
            <ac:spMk id="7" creationId="{F601C05B-5878-2EF2-8E92-5F80437F531C}"/>
          </ac:spMkLst>
        </pc:spChg>
      </pc:sldChg>
    </pc:docChg>
  </pc:docChgLst>
  <pc:docChgLst>
    <pc:chgData name="Scheve, Vera" userId="S::v.f.j.scheve@student.tue.nl::9cef30cd-6905-4a92-80b6-35f12c733228" providerId="AD" clId="Web-{A3BFDD28-625E-414C-6836-6F5B8C69F904}"/>
    <pc:docChg chg="addSld delSld modSld">
      <pc:chgData name="Scheve, Vera" userId="S::v.f.j.scheve@student.tue.nl::9cef30cd-6905-4a92-80b6-35f12c733228" providerId="AD" clId="Web-{A3BFDD28-625E-414C-6836-6F5B8C69F904}" dt="2024-06-18T12:14:20.712" v="299" actId="1076"/>
      <pc:docMkLst>
        <pc:docMk/>
      </pc:docMkLst>
      <pc:sldChg chg="addSp delSp modSp del">
        <pc:chgData name="Scheve, Vera" userId="S::v.f.j.scheve@student.tue.nl::9cef30cd-6905-4a92-80b6-35f12c733228" providerId="AD" clId="Web-{A3BFDD28-625E-414C-6836-6F5B8C69F904}" dt="2024-06-18T12:00:10.410" v="22"/>
        <pc:sldMkLst>
          <pc:docMk/>
          <pc:sldMk cId="13825670" sldId="256"/>
        </pc:sldMkLst>
      </pc:sldChg>
      <pc:sldChg chg="modSp">
        <pc:chgData name="Scheve, Vera" userId="S::v.f.j.scheve@student.tue.nl::9cef30cd-6905-4a92-80b6-35f12c733228" providerId="AD" clId="Web-{A3BFDD28-625E-414C-6836-6F5B8C69F904}" dt="2024-06-18T11:59:01.549" v="13" actId="20577"/>
        <pc:sldMkLst>
          <pc:docMk/>
          <pc:sldMk cId="3686512307" sldId="257"/>
        </pc:sldMkLst>
      </pc:sldChg>
      <pc:sldChg chg="modSp">
        <pc:chgData name="Scheve, Vera" userId="S::v.f.j.scheve@student.tue.nl::9cef30cd-6905-4a92-80b6-35f12c733228" providerId="AD" clId="Web-{A3BFDD28-625E-414C-6836-6F5B8C69F904}" dt="2024-06-18T12:02:47.289" v="62" actId="20577"/>
        <pc:sldMkLst>
          <pc:docMk/>
          <pc:sldMk cId="572085274" sldId="258"/>
        </pc:sldMkLst>
      </pc:sldChg>
      <pc:sldChg chg="del">
        <pc:chgData name="Scheve, Vera" userId="S::v.f.j.scheve@student.tue.nl::9cef30cd-6905-4a92-80b6-35f12c733228" providerId="AD" clId="Web-{A3BFDD28-625E-414C-6836-6F5B8C69F904}" dt="2024-06-18T12:11:31.989" v="242"/>
        <pc:sldMkLst>
          <pc:docMk/>
          <pc:sldMk cId="1121913051" sldId="259"/>
        </pc:sldMkLst>
      </pc:sldChg>
      <pc:sldChg chg="modSp">
        <pc:chgData name="Scheve, Vera" userId="S::v.f.j.scheve@student.tue.nl::9cef30cd-6905-4a92-80b6-35f12c733228" providerId="AD" clId="Web-{A3BFDD28-625E-414C-6836-6F5B8C69F904}" dt="2024-06-18T12:11:53.068" v="246" actId="20577"/>
        <pc:sldMkLst>
          <pc:docMk/>
          <pc:sldMk cId="3843473851" sldId="260"/>
        </pc:sldMkLst>
      </pc:sldChg>
      <pc:sldChg chg="addSp modSp">
        <pc:chgData name="Scheve, Vera" userId="S::v.f.j.scheve@student.tue.nl::9cef30cd-6905-4a92-80b6-35f12c733228" providerId="AD" clId="Web-{A3BFDD28-625E-414C-6836-6F5B8C69F904}" dt="2024-06-18T12:14:20.712" v="299" actId="1076"/>
        <pc:sldMkLst>
          <pc:docMk/>
          <pc:sldMk cId="1961182690" sldId="261"/>
        </pc:sldMkLst>
      </pc:sldChg>
      <pc:sldChg chg="addSp delSp modSp">
        <pc:chgData name="Scheve, Vera" userId="S::v.f.j.scheve@student.tue.nl::9cef30cd-6905-4a92-80b6-35f12c733228" providerId="AD" clId="Web-{A3BFDD28-625E-414C-6836-6F5B8C69F904}" dt="2024-06-18T12:08:06.656" v="153" actId="1076"/>
        <pc:sldMkLst>
          <pc:docMk/>
          <pc:sldMk cId="3274060339" sldId="275"/>
        </pc:sldMkLst>
      </pc:sldChg>
      <pc:sldChg chg="addSp modSp">
        <pc:chgData name="Scheve, Vera" userId="S::v.f.j.scheve@student.tue.nl::9cef30cd-6905-4a92-80b6-35f12c733228" providerId="AD" clId="Web-{A3BFDD28-625E-414C-6836-6F5B8C69F904}" dt="2024-06-18T12:09:09.048" v="160" actId="1076"/>
        <pc:sldMkLst>
          <pc:docMk/>
          <pc:sldMk cId="2552405209" sldId="276"/>
        </pc:sldMkLst>
      </pc:sldChg>
      <pc:sldChg chg="addSp delSp modSp">
        <pc:chgData name="Scheve, Vera" userId="S::v.f.j.scheve@student.tue.nl::9cef30cd-6905-4a92-80b6-35f12c733228" providerId="AD" clId="Web-{A3BFDD28-625E-414C-6836-6F5B8C69F904}" dt="2024-06-18T12:12:29.569" v="251" actId="1076"/>
        <pc:sldMkLst>
          <pc:docMk/>
          <pc:sldMk cId="1882428854" sldId="277"/>
        </pc:sldMkLst>
      </pc:sldChg>
      <pc:sldChg chg="addSp delSp modSp new addAnim delAnim">
        <pc:chgData name="Scheve, Vera" userId="S::v.f.j.scheve@student.tue.nl::9cef30cd-6905-4a92-80b6-35f12c733228" providerId="AD" clId="Web-{A3BFDD28-625E-414C-6836-6F5B8C69F904}" dt="2024-06-18T12:13:31.367" v="280"/>
        <pc:sldMkLst>
          <pc:docMk/>
          <pc:sldMk cId="3969245348" sldId="278"/>
        </pc:sldMkLst>
      </pc:sldChg>
      <pc:sldChg chg="addSp delSp modSp new">
        <pc:chgData name="Scheve, Vera" userId="S::v.f.j.scheve@student.tue.nl::9cef30cd-6905-4a92-80b6-35f12c733228" providerId="AD" clId="Web-{A3BFDD28-625E-414C-6836-6F5B8C69F904}" dt="2024-06-18T12:11:25.521" v="241" actId="1076"/>
        <pc:sldMkLst>
          <pc:docMk/>
          <pc:sldMk cId="504214945" sldId="27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9T09:01:57.2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4561 1265 16383 0 0,'6'0'0'0'0,"6"0"0"0"0,7 5 0 0 0,6 7 0 0 0,3 2 0 0 0,8 4 0 0 0,3-2 0 0 0,0 2 0 0 0,-6 3 0 0 0,-4 4 0 0 0,-2 2 0 0 0,1 3 0 0 0,11 1 0 0 0,3-5 0 0 0,7-2 0 0 0,-6 1 0 0 0,-5 2 0 0 0,-4-5 0 0 0,-1 5 0 0 0,8 4 0 0 0,3-5 0 0 0,0 0 0 0 0,-3 0 0 0 0,-3-4 0 0 0,-3-1 0 0 0,4-3 0 0 0,0-6 0 0 0,-1-4 0 0 0,-2 2 0 0 0,-2 4 0 0 0,4 0 0 0 0,7 8 0 0 0,5 5 0 0 0,5-1 0 0 0,-1-5 0 0 0,6-2 0 0 0,3-3 0 0 0,-3 1 0 0 0,-2 2 0 0 0,0 4 0 0 0,6 3 0 0 0,2 2 0 0 0,2 2 0 0 0,-7 1 0 0 0,-2 1 0 0 0,-1 0 0 0 0,-5-1 0 0 0,-7-4 0 0 0,1-3 0 0 0,7 1 0 0 0,5 1 0 0 0,-2 1 0 0 0,0 7 0 0 0,6-2 0 0 0,9-2 0 0 0,-4 0 0 0 0,-2-1 0 0 0,4 1 0 0 0,-5 1 0 0 0,-4-1 0 0 0,-5-4 0 0 0,-8-7 0 0 0,3-2 0 0 0,0-3 0 0 0,-5-5 0 0 0,-4 2 0 0 0,1 0 0 0 0,-2 2 0 0 0,9 4 0 0 0,0 0 0 0 0,3 2 0 0 0,3-2 0 0 0,8 1 0 0 0,3 3 0 0 0,1-2 0 0 0,-5-4 0 0 0,1 0 0 0 0,2 3 0 0 0,-6-1 0 0 0,3 1 0 0 0,7-2 0 0 0,1-3 0 0 0,0 0 0 0 0,-1 4 0 0 0,-3-1 0 0 0,-2 2 0 0 0,-1-2 0 0 0,-6 2 0 0 0,-3 2 0 0 0,5-1 0 0 0,4 1 0 0 0,-5-3 0 0 0,-6-4 0 0 0,-7-5 0 0 0,4-3 0 0 0,4 2 0 0 0,-6 6 0 0 0,-2 0 0 0 0,-3-1 0 0 0,2 7 0 0 0,4 0 0 0 0,-1-2 0 0 0,1-5 0 0 0,4-4 0 0 0,3-3 0 0 0,2 2 0 0 0,-2 0 0 0 0,-2 0 0 0 0,7-3 0 0 0,4-1 0 0 0,1 4 0 0 0,5 1 0 0 0,-4-1 0 0 0,-3 3 0 0 0,-2 6 0 0 0,0 5 0 0 0,-6-1 0 0 0,3-3 0 0 0,-3 0 0 0 0,0-3 0 0 0,1-4 0 0 0,-4-3 0 0 0,5 8 0 0 0,8 1 0 0 0,-2-3 0 0 0,0 3 0 0 0,9-2 0 0 0,3 2 0 0 0,4-1 0 0 0,5 1 0 0 0,9-2 0 0 0,15-2 0 0 0,-6 1 0 0 0,-4 3 0 0 0,-9 0 0 0 0,-3 3 0 0 0,-2-3 0 0 0,-3 1 0 0 0,4 4 0 0 0,10 8 0 0 0,-7 0 0 0 0,9-6 0 0 0,2-6 0 0 0,1-6 0 0 0,20-5 0 0 0,1-4 0 0 0,10-2 0 0 0,-1-1 0 0 0,10 5 0 0 0,-10 2 0 0 0,-5 0 0 0 0,-3-2 0 0 0,-12 0 0 0 0,-9 3 0 0 0,-1 1 0 0 0,-6 0 0 0 0,-4-3 0 0 0,-2-1 0 0 0,-5-2 0 0 0,-6-1 0 0 0,9-1 0 0 0,2 0 0 0 0,-5 0 0 0 0,0-1 0 0 0,1 1 0 0 0,3 0 0 0 0,1 0 0 0 0,7 0 0 0 0,-2 0 0 0 0,-6 0 0 0 0,2 0 0 0 0,-8 0 0 0 0,-7 0 0 0 0,-12 0 0 0 0,0 0 0 0 0,4 0 0 0 0,-3 0 0 0 0,-2 0 0 0 0,4 0 0 0 0,2 0 0 0 0,-1 0 0 0 0,5 0 0 0 0,0 0 0 0 0,4 0 0 0 0,0 0 0 0 0,13-6 0 0 0,2-1 0 0 0,2 1 0 0 0,11-10 0 0 0,4-2 0 0 0,0 2 0 0 0,7 4 0 0 0,-10-2 0 0 0,-13 2 0 0 0,0 3 0 0 0,-11 3 0 0 0,-8 3 0 0 0,-7 1 0 0 0,-3 2 0 0 0,-2 0 0 0 0,4 0 0 0 0,2-4 0 0 0,11-3 0 0 0,13 1 0 0 0,23-5 0 0 0,8 1 0 0 0,4-5 0 0 0,-3 2 0 0 0,-12 1 0 0 0,-4 5 0 0 0,-9 2 0 0 0,-11 2 0 0 0,-10 2 0 0 0,-12 1 0 0 0,-2 0 0 0 0,0 1 0 0 0,-7 0 0 0 0,-1-1 0 0 0,11-5 0 0 0,4-2 0 0 0,7 1 0 0 0,6-5 0 0 0,4 0 0 0 0,-1 2 0 0 0,0 2 0 0 0,12 3 0 0 0,-5-4 0 0 0,2 0 0 0 0,12-4 0 0 0,9 0 0 0 0,0-9 0 0 0,-8 0 0 0 0,-13-3 0 0 0,5 4 0 0 0,-5-1 0 0 0,3-2 0 0 0,6 4 0 0 0,1-2 0 0 0,4-1 0 0 0,15-3 0 0 0,8-2 0 0 0,8-13 0 0 0,-4-4 0 0 0,1 5 0 0 0,-12 9 0 0 0,-17 9 0 0 0,-15 4 0 0 0,-9 4 0 0 0,-13 5 0 0 0,-13 3 0 0 0,-6 3 0 0 0,-6 1 0 0 0,-6 2 0 0 0,-5-6 0 0 0,-2-1 0 0 0,-2 0 0 0 0,-1 1 0 0 0,-1 2 0 0 0,1 1 0 0 0,-5-5 0 0 0,-1 0 0 0 0,5 0 0 0 0,4 2 0 0 0,1 1 0 0 0,0 2 0 0 0,-1 1 0 0 0,1 1 0 0 0,3-5 0 0 0,2-2 0 0 0,-1 0 0 0 0,-1 2 0 0 0,-2 2 0 0 0,-2 0 0 0 0,0 2 0 0 0,-2 1 0 0 0,0 0 0 0 0,0 0 0 0 0,0-5 0 0 0,0-2 0 0 0,0-10 0 0 0,-1-2 0 0 0,2 2 0 0 0,-1 4 0 0 0,0 4 0 0 0,0 3 0 0 0,0 4 0 0 0,0 1 0 0 0,0 1 0 0 0,6 1 0 0 0,1-6 0 0 0,0-1 0 0 0,-2 0 0 0 0,-1 1 0 0 0,-1 1 0 0 0,3 2 0 0 0,2 1 0 0 0,-1 0 0 0 0,-2 1 0 0 0,-1 1 0 0 0,3-1 0 0 0,2 0 0 0 0,3 0 0 0 0,6 0 0 0 0,5 1 0 0 0,3-1 0 0 0,4 0 0 0 0,1 0 0 0 0,-5 0 0 0 0,0 0 0 0 0,-6 0 0 0 0,0 0 0 0 0,1 0 0 0 0,-3 0 0 0 0,2 0 0 0 0,12 0 0 0 0,1 0 0 0 0,6-6 0 0 0,7-1 0 0 0,-5 1 0 0 0,-4 0 0 0 0,-8 2 0 0 0,-9 2 0 0 0,3 1 0 0 0,2-5 0 0 0,-2-1 0 0 0,-6 0 0 0 0,-5 2 0 0 0,0-4 0 0 0,-1 0 0 0 0,2 1 0 0 0,-1 3 0 0 0,3 1 0 0 0,4 2 0 0 0,5 1 0 0 0,2 0 0 0 0,4 2 0 0 0,6-1 0 0 0,2 0 0 0 0,1 1 0 0 0,-1-1 0 0 0,3 0 0 0 0,0 0 0 0 0,-7 0 0 0 0,-3 0 0 0 0,2 0 0 0 0,-3 0 0 0 0,-2 0 0 0 0,0 0 0 0 0,0 0 0 0 0,-4 0 0 0 0,-7 0 0 0 0,0 0 0 0 0,-4 0 0 0 0,-3 0 0 0 0,-4 0 0 0 0,2 0 0 0 0,1 0 0 0 0,3 0 0 0 0,0 0 0 0 0,-2 0 0 0 0,2-5 0 0 0,5-2 0 0 0,5 0 0 0 0,-2 2 0 0 0,-4 1 0 0 0,1 2 0 0 0,3 0 0 0 0,-3 2 0 0 0,2 0 0 0 0,3 0 0 0 0,2 0 0 0 0,-2 1 0 0 0,1-1 0 0 0,1 0 0 0 0,7 0 0 0 0,-1 0 0 0 0,-1 0 0 0 0,-5 0 0 0 0,-2 0 0 0 0,7 0 0 0 0,-2 0 0 0 0,-6 0 0 0 0,-1 0 0 0 0,-3-5 0 0 0,5-2 0 0 0,5 0 0 0 0,-3 2 0 0 0,1 1 0 0 0,-5 1 0 0 0,5 2 0 0 0,4 1 0 0 0,-3 0 0 0 0,-1 0 0 0 0,6 0 0 0 0,-2 0 0 0 0,5 1 0 0 0,-4-1 0 0 0,4 0 0 0 0,1 0 0 0 0,0 0 0 0 0,-5 0 0 0 0,-9 0 0 0 0,-2 0 0 0 0,-4 0 0 0 0,-5 0 0 0 0,-4 0 0 0 0,-3 0 0 0 0,3 0 0 0 0,1 0 0 0 0,5 0 0 0 0,-1 0 0 0 0,-1 0 0 0 0,-2 0 0 0 0,-4 0 0 0 0,10 0 0 0 0,1 0 0 0 0,-1 0 0 0 0,-4 0 0 0 0,-2 0 0 0 0,7 0 0 0 0,6 0 0 0 0,1 0 0 0 0,11 0 0 0 0,11 0 0 0 0,-1 0 0 0 0,-4 5 0 0 0,-2 2 0 0 0,-3 0 0 0 0,-1-2 0 0 0,-2-1 0 0 0,-5-1 0 0 0,-3-2 0 0 0,1-1 0 0 0,-3 0 0 0 0,-1 0 0 0 0,-4 0 0 0 0,-4 0 0 0 0,1 5 0 0 0,4 7 0 0 0,4 1 0 0 0,-1 5 0 0 0,0 3 0 0 0,9 5 0 0 0,-1-3 0 0 0,10 5 0 0 0,10 3 0 0 0,1-3 0 0 0,-1-1 0 0 0,-10-6 0 0 0,-5-6 0 0 0,1-5 0 0 0,-4 0 0 0 0,-2 4 0 0 0,-1 5 0 0 0,1 0 0 0 0,6 1 0 0 0,2 2 0 0 0,-4-1 0 0 0,2 5 0 0 0,2-1 0 0 0,-7-6 0 0 0,-1 1 0 0 0,-2 1 0 0 0,7 2 0 0 0,-4 3 0 0 0,0 3 0 0 0,5 0 0 0 0,8 2 0 0 0,1 1 0 0 0,-1-1 0 0 0,9 1 0 0 0,0-1 0 0 0,-8 1 0 0 0,-6-1 0 0 0,-4 1 0 0 0,-3-1 0 0 0,0-5 0 0 0,-1-8 0 0 0,1 5 0 0 0,0-2 0 0 0,0 0 0 0 0,-5-2 0 0 0,-6-1 0 0 0,-1 4 0 0 0,-5-4 0 0 0,-3 2 0 0 0,-4-3 0 0 0,-3 1 0 0 0,-1 2 0 0 0,-2-2 0 0 0,-1 7 0 0 0,1-1 0 0 0,4 1 0 0 0,3 1 0 0 0,-1-4 0 0 0,-6 0 0 0 0,-8 1 0 0 0,-4-3 0 0 0,7 1 0 0 0,-2 1 0 0 0,11 3 0 0 0,11 2 0 0 0,-4 2 0 0 0,-2 1 0 0 0,1-4 0 0 0,-5-2 0 0 0,1 1 0 0 0,-5 1 0 0 0,-3-3 0 0 0,-1-1 0 0 0,-1-4 0 0 0,-4 5 0 0 0,5 5 0 0 0,13 2 0 0 0,4 2 0 0 0,1-5 0 0 0,-2-2 0 0 0,1-4 0 0 0,-1-2 0 0 0,-3 2 0 0 0,2-2 0 0 0,5 10 0 0 0,-2 2 0 0 0,-7 0 0 0 0,-6-6 0 0 0,-3 0 0 0 0,-1-1 0 0 0,0-3 0 0 0,-1-1 0 0 0,-3 2 0 0 0,-3 8 0 0 0,2 4 0 0 0,-4 1 0 0 0,0 1 0 0 0,-3-2 0 0 0,-5 0 0 0 0,-4-1 0 0 0,-3-1 0 0 0,2 0 0 0 0,5-1 0 0 0,7-5 0 0 0,-1-2 0 0 0,3 0 0 0 0,-4 1 0 0 0,2-3 0 0 0,-2 0 0 0 0,-5 6 0 0 0,-4 5 0 0 0,2 6 0 0 0,4-3 0 0 0,6 3 0 0 0,4 5 0 0 0,-2 1 0 0 0,-4-2 0 0 0,4-4 0 0 0,0-2 0 0 0,0-3 0 0 0,3 4 0 0 0,2 1 0 0 0,-4 4 0 0 0,0 5 0 0 0,1 0 0 0 0,-4 2 0 0 0,-5 4 0 0 0,1-3 0 0 0,7 1 0 0 0,6 3 0 0 0,3 1 0 0 0,1 8 0 0 0,-5 4 0 0 0,-2 0 0 0 0,-5 0 0 0 0,-6 4 0 0 0,-1 5 0 0 0,-2-5 0 0 0,-4-9 0 0 0,-3 1 0 0 0,-2-6 0 0 0,-2-2 0 0 0,5 0 0 0 0,1-4 0 0 0,-1 5 0 0 0,-2-2 0 0 0,0-5 0 0 0,-2 0 0 0 0,-1-4 0 0 0,-1 1 0 0 0,0 3 0 0 0,0-1 0 0 0,0-4 0 0 0,-1-5 0 0 0,1 8 0 0 0,0 5 0 0 0,0 0 0 0 0,0 0 0 0 0,0-2 0 0 0,0 5 0 0 0,0 4 0 0 0,0-3 0 0 0,0 0 0 0 0,0-5 0 0 0,0-1 0 0 0,0 2 0 0 0,0-3 0 0 0,0 1 0 0 0,0-4 0 0 0,0 2 0 0 0,0 2 0 0 0,0-1 0 0 0,0-5 0 0 0,0-4 0 0 0,-5-4 0 0 0,-8 7 0 0 0,-1 2 0 0 0,-3-1 0 0 0,1-4 0 0 0,3-3 0 0 0,4-3 0 0 0,-2 8 0 0 0,-10 3 0 0 0,-6 4 0 0 0,1 4 0 0 0,0 3 0 0 0,-1 3 0 0 0,4-4 0 0 0,6-6 0 0 0,1-1 0 0 0,2-3 0 0 0,0 1 0 0 0,-5 2 0 0 0,2 0 0 0 0,-1-5 0 0 0,-4-3 0 0 0,-3-5 0 0 0,-2 4 0 0 0,3-1 0 0 0,0-1 0 0 0,5-3 0 0 0,0 0 0 0 0,-3-3 0 0 0,-2-5 0 0 0,3 2 0 0 0,5 3 0 0 0,-5 0 0 0 0,-5 0 0 0 0,2 0 0 0 0,0 0 0 0 0,5 0 0 0 0,-1 0 0 0 0,3-1 0 0 0,0 0 0 0 0,-3-5 0 0 0,-3-2 0 0 0,2 0 0 0 0,-6-3 0 0 0,-3-1 0 0 0,3 2 0 0 0,1 2 0 0 0,-1 3 0 0 0,5 2 0 0 0,0 1 0 0 0,0-4 0 0 0,-3-2 0 0 0,-2 1 0 0 0,-2-4 0 0 0,-1-1 0 0 0,4 3 0 0 0,2 1 0 0 0,-6 3 0 0 0,2 2 0 0 0,1 1 0 0 0,-6-4 0 0 0,3-2 0 0 0,-5 1 0 0 0,0 1 0 0 0,-1 2 0 0 0,-4 6 0 0 0,-1-2 0 0 0,1-2 0 0 0,3 0 0 0 0,1 0 0 0 0,3-5 0 0 0,0-2 0 0 0,2 1 0 0 0,-5 1 0 0 0,-7 7 0 0 0,-2 4 0 0 0,-3 1 0 0 0,1-1 0 0 0,-2-6 0 0 0,-4-4 0 0 0,3 0 0 0 0,9 1 0 0 0,1 0 0 0 0,-3 2 0 0 0,-5 1 0 0 0,1-5 0 0 0,-3-1 0 0 0,8 0 0 0 0,-1-3 0 0 0,3-6 0 0 0,-3 0 0 0 0,1-2 0 0 0,2 1 0 0 0,3-1 0 0 0,-4 2 0 0 0,6 5 0 0 0,-7-3 0 0 0,-2 3 0 0 0,2 2 0 0 0,2-2 0 0 0,2 0 0 0 0,4-2 0 0 0,-5 0 0 0 0,1-3 0 0 0,0-3 0 0 0,2-4 0 0 0,2-4 0 0 0,6 3 0 0 0,3 0 0 0 0,0 0 0 0 0,0 3 0 0 0,-8 5 0 0 0,-2 1 0 0 0,-1 2 0 0 0,0 4 0 0 0,1-3 0 0 0,1 2 0 0 0,2-3 0 0 0,0-5 0 0 0,0-4 0 0 0,7 1 0 0 0,1-1 0 0 0,-6 4 0 0 0,-2-1 0 0 0,-7-3 0 0 0,-3 4 0 0 0,2-2 0 0 0,-4-2 0 0 0,1 3 0 0 0,2-1 0 0 0,-8 8 0 0 0,-5 6 0 0 0,-6 5 0 0 0,4-3 0 0 0,-1-7 0 0 0,0-1 0 0 0,-1-3 0 0 0,3 0 0 0 0,-4-2 0 0 0,8 1 0 0 0,2-1 0 0 0,3-3 0 0 0,0 1 0 0 0,-8-1 0 0 0,-1 3 0 0 0,-1 5 0 0 0,3-2 0 0 0,6-3 0 0 0,11 1 0 0 0,0-2 0 0 0,2-3 0 0 0,1-3 0 0 0,1-3 0 0 0,0-2 0 0 0,1-2 0 0 0,0 0 0 0 0,0-1 0 0 0,0 6 0 0 0,0 1 0 0 0,0 1 0 0 0,0-2 0 0 0,0-1 0 0 0,0 3 0 0 0,0 1 0 0 0,0 0 0 0 0,0-3 0 0 0,-1-1 0 0 0,1-2 0 0 0,0-1 0 0 0,0-1 0 0 0,-5 5 0 0 0,-2 2 0 0 0,0-1 0 0 0,6 5 0 0 0,4-1 0 0 0,2-1 0 0 0,-1-2 0 0 0,-6-3 0 0 0,-8-1 0 0 0,-3-2 0 0 0,2-1 0 0 0,-4 0 0 0 0,-9 4 0 0 0,-6 3 0 0 0,2-1 0 0 0,6-1 0 0 0,-4-1 0 0 0,-3-2 0 0 0,-2 0 0 0 0,-1 3 0 0 0,0 2 0 0 0,0 0 0 0 0,0-2 0 0 0,5-1 0 0 0,3-2 0 0 0,-1-1 0 0 0,-6 5 0 0 0,-4 1 0 0 0,5-1 0 0 0,-4-1 0 0 0,0-1 0 0 0,-1-2 0 0 0,-10-1 0 0 0,-8-1 0 0 0,5 0 0 0 0,0 0 0 0 0,-7 0 0 0 0,-1 0 0 0 0,0-1 0 0 0,-7 1 0 0 0,-9 0 0 0 0,-3 0 0 0 0,2 0 0 0 0,1 0 0 0 0,3 0 0 0 0,3 0 0 0 0,7 0 0 0 0,13 0 0 0 0,10 0 0 0 0,-5 0 0 0 0,4 0 0 0 0,3 0 0 0 0,7 0 0 0 0,-7 0 0 0 0,-9 0 0 0 0,-2 0 0 0 0,-9 0 0 0 0,-7 0 0 0 0,2 0 0 0 0,6 0 0 0 0,2 0 0 0 0,-2-5 0 0 0,8-2 0 0 0,2 0 0 0 0,-3-4 0 0 0,6 0 0 0 0,5 2 0 0 0,-7-3 0 0 0,2 1 0 0 0,4 2 0 0 0,-3 2 0 0 0,0 3 0 0 0,-4-3 0 0 0,-6-1 0 0 0,1 1 0 0 0,3 2 0 0 0,-2-3 0 0 0,8-1 0 0 0,-6-4 0 0 0,0 0 0 0 0,1 3 0 0 0,4 2 0 0 0,-7-2 0 0 0,-2 1 0 0 0,3 1 0 0 0,-7-3 0 0 0,5 1 0 0 0,1-10 0 0 0,3 0 0 0 0,-2 3 0 0 0,7-1 0 0 0,5 2 0 0 0,-3 5 0 0 0,0 3 0 0 0,-4 4 0 0 0,-1 2 0 0 0,-4 1 0 0 0,-4-4 0 0 0,1-1 0 0 0,3-5 0 0 0,-7-1 0 0 0,2 2 0 0 0,2 2 0 0 0,1-2 0 0 0,-4 0 0 0 0,8 2 0 0 0,6 3 0 0 0,-1 1 0 0 0,6 2 0 0 0,3 1 0 0 0,7 1 0 0 0,7 1 0 0 0,-4-6 0 0 0,1-2 0 0 0,4 1 0 0 0,4 1 0 0 0,0 1 0 0 0,-11 2 0 0 0,0 0 0 0 0,-2 2 0 0 0,-2 0 0 0 0,3 0 0 0 0,-11 0 0 0 0,1 1 0 0 0,1-1 0 0 0,-11 0 0 0 0,3 0 0 0 0,-3 0 0 0 0,1 0 0 0 0,-9 6 0 0 0,5 1 0 0 0,-1 5 0 0 0,2 0 0 0 0,4 4 0 0 0,4-1 0 0 0,7-3 0 0 0,4-4 0 0 0,-4 2 0 0 0,-2 0 0 0 0,3 8 0 0 0,3 2 0 0 0,-1 2 0 0 0,0 3 0 0 0,-1 2 0 0 0,-2-3 0 0 0,5-1 0 0 0,-4 2 0 0 0,-2-4 0 0 0,3-6 0 0 0,2 1 0 0 0,0 2 0 0 0,-6 4 0 0 0,2 8 0 0 0,1 5 0 0 0,0 1 0 0 0,-6-5 0 0 0,4-3 0 0 0,1 0 0 0 0,0 0 0 0 0,6 0 0 0 0,-4 1 0 0 0,-3 6 0 0 0,0-2 0 0 0,3-3 0 0 0,-2 0 0 0 0,-3 0 0 0 0,5-1 0 0 0,2 2 0 0 0,5-6 0 0 0,0-2 0 0 0,0 7 0 0 0,-3 8 0 0 0,-2 3 0 0 0,3 0 0 0 0,-6-7 0 0 0,-2-4 0 0 0,4-2 0 0 0,1 0 0 0 0,-6 10 0 0 0,-8 10 0 0 0,-2 3 0 0 0,5-4 0 0 0,5-3 0 0 0,-4 6 0 0 0,0 6 0 0 0,0 3 0 0 0,1 3 0 0 0,-5-5 0 0 0,1 5 0 0 0,-5 13 0 0 0,0 3 0 0 0,2 6 0 0 0,8-2 0 0 0,10-9 0 0 0,10-12 0 0 0,6-11 0 0 0,10-9 0 0 0,5-11 0 0 0,1-5 0 0 0,-1 3 0 0 0,-2-3 0 0 0,-1 0 0 0 0,-2 6 0 0 0,-1 3 0 0 0,-1 1 0 0 0,6 5 0 0 0,0 1 0 0 0,6-1 0 0 0,5-2 0 0 0,-5-2 0 0 0,-5-8 0 0 0,2-2 0 0 0,4-1 0 0 0,1 0 0 0 0,2 2 0 0 0,-1-4 0 0 0,3-1 0 0 0,-3-3 0 0 0,-3-1 0 0 0,-5-2 0 0 0,3 0 0 0 0,5 4 0 0 0,-6-3 0 0 0,1 3 0 0 0,-1-4 0 0 0,3 2 0 0 0,4 3 0 0 0,6 2 0 0 0,-2 4 0 0 0,-3-3 0 0 0,-1-1 0 0 0,4 2 0 0 0,-3 1 0 0 0,-4-4 0 0 0,-4 1 0 0 0,2 0 0 0 0,-1 3 0 0 0,2 1 0 0 0,1 2 0 0 0,-4-4 0 0 0,3 4 0 0 0,5 3 0 0 0,-1 6 0 0 0,-3 8 0 0 0,-4 5 0 0 0,-3-4 0 0 0,2-1 0 0 0,0 8 0 0 0,-1 1 0 0 0,3-5 0 0 0,0 1 0 0 0,-2-4 0 0 0,3-4 0 0 0,0 1 0 0 0,3-2 0 0 0,5-3 0 0 0,4-2 0 0 0,-2-2 0 0 0,1-3 0 0 0,-4 11 0 0 0,-4 7 0 0 0,0 1 0 0 0,-1-3 0 0 0,1 1 0 0 0,4 3 0 0 0,-1 3 0 0 0,2 2 0 0 0,-3-2 0 0 0,2-1 0 0 0,2 7 0 0 0,-1-2 0 0 0,1 0 0 0 0,2 0 0 0 0,-3 1 0 0 0,2 6 0 0 0,-4-3 0 0 0,1-7 0 0 0,-3-2 0 0 0,2-5 0 0 0,2-1 0 0 0,-1 3 0 0 0,1-3 0 0 0,3-3 0 0 0,3 0 0 0 0,2-1 0 0 0,2-4 0 0 0,-3 3 0 0 0,-13 4 0 0 0,-2 5 0 0 0,1 4 0 0 0,5-2 0 0 0,5-6 0 0 0,3 1 0 0 0,3-3 0 0 0,-3 1 0 0 0,-1 3 0 0 0,-4-2 0 0 0,-1 3 0 0 0,-3 12 0 0 0,1 7 0 0 0,2-3 0 0 0,-1-3 0 0 0,1-7 0 0 0,3 3 0 0 0,-3 2 0 0 0,1-4 0 0 0,2-8 0 0 0,3-6 0 0 0,-3 0 0 0 0,1-2 0 0 0,0-3 0 0 0,3-4 0 0 0,1-1 0 0 0,2-2 0 0 0,2 0 0 0 0,-1-2 0 0 0,-9 1 0 0 0,-4 0 0 0 0,1-1 0 0 0,3 1 0 0 0,2 0 0 0 0,-1-5 0 0 0,-1-2 0 0 0,2 0 0 0 0,3 2 0 0 0,1-4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9T09:01:57.2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4561 1265 16383 0 0,'6'0'0'0'0,"6"0"0"0"0,7 5 0 0 0,6 7 0 0 0,3 2 0 0 0,8 4 0 0 0,3-2 0 0 0,0 2 0 0 0,-6 3 0 0 0,-4 4 0 0 0,-2 2 0 0 0,1 3 0 0 0,11 1 0 0 0,3-5 0 0 0,7-2 0 0 0,-6 1 0 0 0,-5 2 0 0 0,-4-5 0 0 0,-1 5 0 0 0,8 4 0 0 0,3-5 0 0 0,0 0 0 0 0,-3 0 0 0 0,-3-4 0 0 0,-3-1 0 0 0,4-3 0 0 0,0-6 0 0 0,-1-4 0 0 0,-2 2 0 0 0,-2 4 0 0 0,4 0 0 0 0,7 8 0 0 0,5 5 0 0 0,5-1 0 0 0,-1-5 0 0 0,6-2 0 0 0,3-3 0 0 0,-3 1 0 0 0,-2 2 0 0 0,0 4 0 0 0,6 3 0 0 0,2 2 0 0 0,2 2 0 0 0,-7 1 0 0 0,-2 1 0 0 0,-1 0 0 0 0,-5-1 0 0 0,-7-4 0 0 0,1-3 0 0 0,7 1 0 0 0,5 1 0 0 0,-2 1 0 0 0,0 7 0 0 0,6-2 0 0 0,9-2 0 0 0,-4 0 0 0 0,-2-1 0 0 0,4 1 0 0 0,-5 1 0 0 0,-4-1 0 0 0,-5-4 0 0 0,-8-7 0 0 0,3-2 0 0 0,0-3 0 0 0,-5-5 0 0 0,-4 2 0 0 0,1 0 0 0 0,-2 2 0 0 0,9 4 0 0 0,0 0 0 0 0,3 2 0 0 0,3-2 0 0 0,8 1 0 0 0,3 3 0 0 0,1-2 0 0 0,-5-4 0 0 0,1 0 0 0 0,2 3 0 0 0,-6-1 0 0 0,3 1 0 0 0,7-2 0 0 0,1-3 0 0 0,0 0 0 0 0,-1 4 0 0 0,-3-1 0 0 0,-2 2 0 0 0,-1-2 0 0 0,-6 2 0 0 0,-3 2 0 0 0,5-1 0 0 0,4 1 0 0 0,-5-3 0 0 0,-6-4 0 0 0,-7-5 0 0 0,4-3 0 0 0,4 2 0 0 0,-6 6 0 0 0,-2 0 0 0 0,-3-1 0 0 0,2 7 0 0 0,4 0 0 0 0,-1-2 0 0 0,1-5 0 0 0,4-4 0 0 0,3-3 0 0 0,2 2 0 0 0,-2 0 0 0 0,-2 0 0 0 0,7-3 0 0 0,4-1 0 0 0,1 4 0 0 0,5 1 0 0 0,-4-1 0 0 0,-3 3 0 0 0,-2 6 0 0 0,0 5 0 0 0,-6-1 0 0 0,3-3 0 0 0,-3 0 0 0 0,0-3 0 0 0,1-4 0 0 0,-4-3 0 0 0,5 8 0 0 0,8 1 0 0 0,-2-3 0 0 0,0 3 0 0 0,9-2 0 0 0,3 2 0 0 0,4-1 0 0 0,5 1 0 0 0,9-2 0 0 0,15-2 0 0 0,-6 1 0 0 0,-4 3 0 0 0,-9 0 0 0 0,-3 3 0 0 0,-2-3 0 0 0,-3 1 0 0 0,4 4 0 0 0,10 8 0 0 0,-7 0 0 0 0,9-6 0 0 0,2-6 0 0 0,1-6 0 0 0,20-5 0 0 0,1-4 0 0 0,10-2 0 0 0,-1-1 0 0 0,10 5 0 0 0,-10 2 0 0 0,-5 0 0 0 0,-3-2 0 0 0,-12 0 0 0 0,-9 3 0 0 0,-1 1 0 0 0,-6 0 0 0 0,-4-3 0 0 0,-2-1 0 0 0,-5-2 0 0 0,-6-1 0 0 0,9-1 0 0 0,2 0 0 0 0,-5 0 0 0 0,0-1 0 0 0,1 1 0 0 0,3 0 0 0 0,1 0 0 0 0,7 0 0 0 0,-2 0 0 0 0,-6 0 0 0 0,2 0 0 0 0,-8 0 0 0 0,-7 0 0 0 0,-12 0 0 0 0,0 0 0 0 0,4 0 0 0 0,-3 0 0 0 0,-2 0 0 0 0,4 0 0 0 0,2 0 0 0 0,-1 0 0 0 0,5 0 0 0 0,0 0 0 0 0,4 0 0 0 0,0 0 0 0 0,13-6 0 0 0,2-1 0 0 0,2 1 0 0 0,11-10 0 0 0,4-2 0 0 0,0 2 0 0 0,7 4 0 0 0,-10-2 0 0 0,-13 2 0 0 0,0 3 0 0 0,-11 3 0 0 0,-8 3 0 0 0,-7 1 0 0 0,-3 2 0 0 0,-2 0 0 0 0,4 0 0 0 0,2-4 0 0 0,11-3 0 0 0,13 1 0 0 0,23-5 0 0 0,8 1 0 0 0,4-5 0 0 0,-3 2 0 0 0,-12 1 0 0 0,-4 5 0 0 0,-9 2 0 0 0,-11 2 0 0 0,-10 2 0 0 0,-12 1 0 0 0,-2 0 0 0 0,0 1 0 0 0,-7 0 0 0 0,-1-1 0 0 0,11-5 0 0 0,4-2 0 0 0,7 1 0 0 0,6-5 0 0 0,4 0 0 0 0,-1 2 0 0 0,0 2 0 0 0,12 3 0 0 0,-5-4 0 0 0,2 0 0 0 0,12-4 0 0 0,9 0 0 0 0,0-9 0 0 0,-8 0 0 0 0,-13-3 0 0 0,5 4 0 0 0,-5-1 0 0 0,3-2 0 0 0,6 4 0 0 0,1-2 0 0 0,4-1 0 0 0,15-3 0 0 0,8-2 0 0 0,8-13 0 0 0,-4-4 0 0 0,1 5 0 0 0,-12 9 0 0 0,-17 9 0 0 0,-15 4 0 0 0,-9 4 0 0 0,-13 5 0 0 0,-13 3 0 0 0,-6 3 0 0 0,-6 1 0 0 0,-6 2 0 0 0,-5-6 0 0 0,-2-1 0 0 0,-2 0 0 0 0,-1 1 0 0 0,-1 2 0 0 0,1 1 0 0 0,-5-5 0 0 0,-1 0 0 0 0,5 0 0 0 0,4 2 0 0 0,1 1 0 0 0,0 2 0 0 0,-1 1 0 0 0,1 1 0 0 0,3-5 0 0 0,2-2 0 0 0,-1 0 0 0 0,-1 2 0 0 0,-2 2 0 0 0,-2 0 0 0 0,0 2 0 0 0,-2 1 0 0 0,0 0 0 0 0,0 0 0 0 0,0-5 0 0 0,0-2 0 0 0,0-10 0 0 0,-1-2 0 0 0,2 2 0 0 0,-1 4 0 0 0,0 4 0 0 0,0 3 0 0 0,0 4 0 0 0,0 1 0 0 0,0 1 0 0 0,6 1 0 0 0,1-6 0 0 0,0-1 0 0 0,-2 0 0 0 0,-1 1 0 0 0,-1 1 0 0 0,3 2 0 0 0,2 1 0 0 0,-1 0 0 0 0,-2 1 0 0 0,-1 1 0 0 0,3-1 0 0 0,2 0 0 0 0,3 0 0 0 0,6 0 0 0 0,5 1 0 0 0,3-1 0 0 0,4 0 0 0 0,1 0 0 0 0,-5 0 0 0 0,0 0 0 0 0,-6 0 0 0 0,0 0 0 0 0,1 0 0 0 0,-3 0 0 0 0,2 0 0 0 0,12 0 0 0 0,1 0 0 0 0,6-6 0 0 0,7-1 0 0 0,-5 1 0 0 0,-4 0 0 0 0,-8 2 0 0 0,-9 2 0 0 0,3 1 0 0 0,2-5 0 0 0,-2-1 0 0 0,-6 0 0 0 0,-5 2 0 0 0,0-4 0 0 0,-1 0 0 0 0,2 1 0 0 0,-1 3 0 0 0,3 1 0 0 0,4 2 0 0 0,5 1 0 0 0,2 0 0 0 0,4 2 0 0 0,6-1 0 0 0,2 0 0 0 0,1 1 0 0 0,-1-1 0 0 0,3 0 0 0 0,0 0 0 0 0,-7 0 0 0 0,-3 0 0 0 0,2 0 0 0 0,-3 0 0 0 0,-2 0 0 0 0,0 0 0 0 0,0 0 0 0 0,-4 0 0 0 0,-7 0 0 0 0,0 0 0 0 0,-4 0 0 0 0,-3 0 0 0 0,-4 0 0 0 0,2 0 0 0 0,1 0 0 0 0,3 0 0 0 0,0 0 0 0 0,-2 0 0 0 0,2-5 0 0 0,5-2 0 0 0,5 0 0 0 0,-2 2 0 0 0,-4 1 0 0 0,1 2 0 0 0,3 0 0 0 0,-3 2 0 0 0,2 0 0 0 0,3 0 0 0 0,2 0 0 0 0,-2 1 0 0 0,1-1 0 0 0,1 0 0 0 0,7 0 0 0 0,-1 0 0 0 0,-1 0 0 0 0,-5 0 0 0 0,-2 0 0 0 0,7 0 0 0 0,-2 0 0 0 0,-6 0 0 0 0,-1 0 0 0 0,-3-5 0 0 0,5-2 0 0 0,5 0 0 0 0,-3 2 0 0 0,1 1 0 0 0,-5 1 0 0 0,5 2 0 0 0,4 1 0 0 0,-3 0 0 0 0,-1 0 0 0 0,6 0 0 0 0,-2 0 0 0 0,5 1 0 0 0,-4-1 0 0 0,4 0 0 0 0,1 0 0 0 0,0 0 0 0 0,-5 0 0 0 0,-9 0 0 0 0,-2 0 0 0 0,-4 0 0 0 0,-5 0 0 0 0,-4 0 0 0 0,-3 0 0 0 0,3 0 0 0 0,1 0 0 0 0,5 0 0 0 0,-1 0 0 0 0,-1 0 0 0 0,-2 0 0 0 0,-4 0 0 0 0,10 0 0 0 0,1 0 0 0 0,-1 0 0 0 0,-4 0 0 0 0,-2 0 0 0 0,7 0 0 0 0,6 0 0 0 0,1 0 0 0 0,11 0 0 0 0,11 0 0 0 0,-1 0 0 0 0,-4 5 0 0 0,-2 2 0 0 0,-3 0 0 0 0,-1-2 0 0 0,-2-1 0 0 0,-5-1 0 0 0,-3-2 0 0 0,1-1 0 0 0,-3 0 0 0 0,-1 0 0 0 0,-4 0 0 0 0,-4 0 0 0 0,1 5 0 0 0,4 7 0 0 0,4 1 0 0 0,-1 5 0 0 0,0 3 0 0 0,9 5 0 0 0,-1-3 0 0 0,10 5 0 0 0,10 3 0 0 0,1-3 0 0 0,-1-1 0 0 0,-10-6 0 0 0,-5-6 0 0 0,1-5 0 0 0,-4 0 0 0 0,-2 4 0 0 0,-1 5 0 0 0,1 0 0 0 0,6 1 0 0 0,2 2 0 0 0,-4-1 0 0 0,2 5 0 0 0,2-1 0 0 0,-7-6 0 0 0,-1 1 0 0 0,-2 1 0 0 0,7 2 0 0 0,-4 3 0 0 0,0 3 0 0 0,5 0 0 0 0,8 2 0 0 0,1 1 0 0 0,-1-1 0 0 0,9 1 0 0 0,0-1 0 0 0,-8 1 0 0 0,-6-1 0 0 0,-4 1 0 0 0,-3-1 0 0 0,0-5 0 0 0,-1-8 0 0 0,1 5 0 0 0,0-2 0 0 0,0 0 0 0 0,-5-2 0 0 0,-6-1 0 0 0,-1 4 0 0 0,-5-4 0 0 0,-3 2 0 0 0,-4-3 0 0 0,-3 1 0 0 0,-1 2 0 0 0,-2-2 0 0 0,-1 7 0 0 0,1-1 0 0 0,4 1 0 0 0,3 1 0 0 0,-1-4 0 0 0,-6 0 0 0 0,-8 1 0 0 0,-4-3 0 0 0,7 1 0 0 0,-2 1 0 0 0,11 3 0 0 0,11 2 0 0 0,-4 2 0 0 0,-2 1 0 0 0,1-4 0 0 0,-5-2 0 0 0,1 1 0 0 0,-5 1 0 0 0,-3-3 0 0 0,-1-1 0 0 0,-1-4 0 0 0,-4 5 0 0 0,5 5 0 0 0,13 2 0 0 0,4 2 0 0 0,1-5 0 0 0,-2-2 0 0 0,1-4 0 0 0,-1-2 0 0 0,-3 2 0 0 0,2-2 0 0 0,5 10 0 0 0,-2 2 0 0 0,-7 0 0 0 0,-6-6 0 0 0,-3 0 0 0 0,-1-1 0 0 0,0-3 0 0 0,-1-1 0 0 0,-3 2 0 0 0,-3 8 0 0 0,2 4 0 0 0,-4 1 0 0 0,0 1 0 0 0,-3-2 0 0 0,-5 0 0 0 0,-4-1 0 0 0,-3-1 0 0 0,2 0 0 0 0,5-1 0 0 0,7-5 0 0 0,-1-2 0 0 0,3 0 0 0 0,-4 1 0 0 0,2-3 0 0 0,-2 0 0 0 0,-5 6 0 0 0,-4 5 0 0 0,2 6 0 0 0,4-3 0 0 0,6 3 0 0 0,4 5 0 0 0,-2 1 0 0 0,-4-2 0 0 0,4-4 0 0 0,0-2 0 0 0,0-3 0 0 0,3 4 0 0 0,2 1 0 0 0,-4 4 0 0 0,0 5 0 0 0,1 0 0 0 0,-4 2 0 0 0,-5 4 0 0 0,1-3 0 0 0,7 1 0 0 0,6 3 0 0 0,3 1 0 0 0,1 8 0 0 0,-5 4 0 0 0,-2 0 0 0 0,-5 0 0 0 0,-6 4 0 0 0,-1 5 0 0 0,-2-5 0 0 0,-4-9 0 0 0,-3 1 0 0 0,-2-6 0 0 0,-2-2 0 0 0,5 0 0 0 0,1-4 0 0 0,-1 5 0 0 0,-2-2 0 0 0,0-5 0 0 0,-2 0 0 0 0,-1-4 0 0 0,-1 1 0 0 0,0 3 0 0 0,0-1 0 0 0,0-4 0 0 0,-1-5 0 0 0,1 8 0 0 0,0 5 0 0 0,0 0 0 0 0,0 0 0 0 0,0-2 0 0 0,0 5 0 0 0,0 4 0 0 0,0-3 0 0 0,0 0 0 0 0,0-5 0 0 0,0-1 0 0 0,0 2 0 0 0,0-3 0 0 0,0 1 0 0 0,0-4 0 0 0,0 2 0 0 0,0 2 0 0 0,0-1 0 0 0,0-5 0 0 0,0-4 0 0 0,-5-4 0 0 0,-8 7 0 0 0,-1 2 0 0 0,-3-1 0 0 0,1-4 0 0 0,3-3 0 0 0,4-3 0 0 0,-2 8 0 0 0,-10 3 0 0 0,-6 4 0 0 0,1 4 0 0 0,0 3 0 0 0,-1 3 0 0 0,4-4 0 0 0,6-6 0 0 0,1-1 0 0 0,2-3 0 0 0,0 1 0 0 0,-5 2 0 0 0,2 0 0 0 0,-1-5 0 0 0,-4-3 0 0 0,-3-5 0 0 0,-2 4 0 0 0,3-1 0 0 0,0-1 0 0 0,5-3 0 0 0,0 0 0 0 0,-3-3 0 0 0,-2-5 0 0 0,3 2 0 0 0,5 3 0 0 0,-5 0 0 0 0,-5 0 0 0 0,2 0 0 0 0,0 0 0 0 0,5 0 0 0 0,-1 0 0 0 0,3-1 0 0 0,0 0 0 0 0,-3-5 0 0 0,-3-2 0 0 0,2 0 0 0 0,-6-3 0 0 0,-3-1 0 0 0,3 2 0 0 0,1 2 0 0 0,-1 3 0 0 0,5 2 0 0 0,0 1 0 0 0,0-4 0 0 0,-3-2 0 0 0,-2 1 0 0 0,-2-4 0 0 0,-1-1 0 0 0,4 3 0 0 0,2 1 0 0 0,-6 3 0 0 0,2 2 0 0 0,1 1 0 0 0,-6-4 0 0 0,3-2 0 0 0,-5 1 0 0 0,0 1 0 0 0,-1 2 0 0 0,-4 6 0 0 0,-1-2 0 0 0,1-2 0 0 0,3 0 0 0 0,1 0 0 0 0,3-5 0 0 0,0-2 0 0 0,2 1 0 0 0,-5 1 0 0 0,-7 7 0 0 0,-2 4 0 0 0,-3 1 0 0 0,1-1 0 0 0,-2-6 0 0 0,-4-4 0 0 0,3 0 0 0 0,9 1 0 0 0,1 0 0 0 0,-3 2 0 0 0,-5 1 0 0 0,1-5 0 0 0,-3-1 0 0 0,8 0 0 0 0,-1-3 0 0 0,3-6 0 0 0,-3 0 0 0 0,1-2 0 0 0,2 1 0 0 0,3-1 0 0 0,-4 2 0 0 0,6 5 0 0 0,-7-3 0 0 0,-2 3 0 0 0,2 2 0 0 0,2-2 0 0 0,2 0 0 0 0,4-2 0 0 0,-5 0 0 0 0,1-3 0 0 0,0-3 0 0 0,2-4 0 0 0,2-4 0 0 0,6 3 0 0 0,3 0 0 0 0,0 0 0 0 0,0 3 0 0 0,-8 5 0 0 0,-2 1 0 0 0,-1 2 0 0 0,0 4 0 0 0,1-3 0 0 0,1 2 0 0 0,2-3 0 0 0,0-5 0 0 0,0-4 0 0 0,7 1 0 0 0,1-1 0 0 0,-6 4 0 0 0,-2-1 0 0 0,-7-3 0 0 0,-3 4 0 0 0,2-2 0 0 0,-4-2 0 0 0,1 3 0 0 0,2-1 0 0 0,-8 8 0 0 0,-5 6 0 0 0,-6 5 0 0 0,4-3 0 0 0,-1-7 0 0 0,0-1 0 0 0,-1-3 0 0 0,3 0 0 0 0,-4-2 0 0 0,8 1 0 0 0,2-1 0 0 0,3-3 0 0 0,0 1 0 0 0,-8-1 0 0 0,-1 3 0 0 0,-1 5 0 0 0,3-2 0 0 0,6-3 0 0 0,11 1 0 0 0,0-2 0 0 0,2-3 0 0 0,1-3 0 0 0,1-3 0 0 0,0-2 0 0 0,1-2 0 0 0,0 0 0 0 0,0-1 0 0 0,0 6 0 0 0,0 1 0 0 0,0 1 0 0 0,0-2 0 0 0,0-1 0 0 0,0 3 0 0 0,0 1 0 0 0,0 0 0 0 0,0-3 0 0 0,-1-1 0 0 0,1-2 0 0 0,0-1 0 0 0,0-1 0 0 0,-5 5 0 0 0,-2 2 0 0 0,0-1 0 0 0,6 5 0 0 0,4-1 0 0 0,2-1 0 0 0,-1-2 0 0 0,-6-3 0 0 0,-8-1 0 0 0,-3-2 0 0 0,2-1 0 0 0,-4 0 0 0 0,-9 4 0 0 0,-6 3 0 0 0,2-1 0 0 0,6-1 0 0 0,-4-1 0 0 0,-3-2 0 0 0,-2 0 0 0 0,-1 3 0 0 0,0 2 0 0 0,0 0 0 0 0,0-2 0 0 0,5-1 0 0 0,3-2 0 0 0,-1-1 0 0 0,-6 5 0 0 0,-4 1 0 0 0,5-1 0 0 0,-4-1 0 0 0,0-1 0 0 0,-1-2 0 0 0,-10-1 0 0 0,-8-1 0 0 0,5 0 0 0 0,0 0 0 0 0,-7 0 0 0 0,-1 0 0 0 0,0-1 0 0 0,-7 1 0 0 0,-9 0 0 0 0,-3 0 0 0 0,2 0 0 0 0,1 0 0 0 0,3 0 0 0 0,3 0 0 0 0,7 0 0 0 0,13 0 0 0 0,10 0 0 0 0,-5 0 0 0 0,4 0 0 0 0,3 0 0 0 0,7 0 0 0 0,-7 0 0 0 0,-9 0 0 0 0,-2 0 0 0 0,-9 0 0 0 0,-7 0 0 0 0,2 0 0 0 0,6 0 0 0 0,2 0 0 0 0,-2-5 0 0 0,8-2 0 0 0,2 0 0 0 0,-3-4 0 0 0,6 0 0 0 0,5 2 0 0 0,-7-3 0 0 0,2 1 0 0 0,4 2 0 0 0,-3 2 0 0 0,0 3 0 0 0,-4-3 0 0 0,-6-1 0 0 0,1 1 0 0 0,3 2 0 0 0,-2-3 0 0 0,8-1 0 0 0,-6-4 0 0 0,0 0 0 0 0,1 3 0 0 0,4 2 0 0 0,-7-2 0 0 0,-2 1 0 0 0,3 1 0 0 0,-7-3 0 0 0,5 1 0 0 0,1-10 0 0 0,3 0 0 0 0,-2 3 0 0 0,7-1 0 0 0,5 2 0 0 0,-3 5 0 0 0,0 3 0 0 0,-4 4 0 0 0,-1 2 0 0 0,-4 1 0 0 0,-4-4 0 0 0,1-1 0 0 0,3-5 0 0 0,-7-1 0 0 0,2 2 0 0 0,2 2 0 0 0,1-2 0 0 0,-4 0 0 0 0,8 2 0 0 0,6 3 0 0 0,-1 1 0 0 0,6 2 0 0 0,3 1 0 0 0,7 1 0 0 0,7 1 0 0 0,-4-6 0 0 0,1-2 0 0 0,4 1 0 0 0,4 1 0 0 0,0 1 0 0 0,-11 2 0 0 0,0 0 0 0 0,-2 2 0 0 0,-2 0 0 0 0,3 0 0 0 0,-11 0 0 0 0,1 1 0 0 0,1-1 0 0 0,-11 0 0 0 0,3 0 0 0 0,-3 0 0 0 0,1 0 0 0 0,-9 6 0 0 0,5 1 0 0 0,-1 5 0 0 0,2 0 0 0 0,4 4 0 0 0,4-1 0 0 0,7-3 0 0 0,4-4 0 0 0,-4 2 0 0 0,-2 0 0 0 0,3 8 0 0 0,3 2 0 0 0,-1 2 0 0 0,0 3 0 0 0,-1 2 0 0 0,-2-3 0 0 0,5-1 0 0 0,-4 2 0 0 0,-2-4 0 0 0,3-6 0 0 0,2 1 0 0 0,0 2 0 0 0,-6 4 0 0 0,2 8 0 0 0,1 5 0 0 0,0 1 0 0 0,-6-5 0 0 0,4-3 0 0 0,1 0 0 0 0,0 0 0 0 0,6 0 0 0 0,-4 1 0 0 0,-3 6 0 0 0,0-2 0 0 0,3-3 0 0 0,-2 0 0 0 0,-3 0 0 0 0,5-1 0 0 0,2 2 0 0 0,5-6 0 0 0,0-2 0 0 0,0 7 0 0 0,-3 8 0 0 0,-2 3 0 0 0,3 0 0 0 0,-6-7 0 0 0,-2-4 0 0 0,4-2 0 0 0,1 0 0 0 0,-6 10 0 0 0,-8 10 0 0 0,-2 3 0 0 0,5-4 0 0 0,5-3 0 0 0,-4 6 0 0 0,0 6 0 0 0,0 3 0 0 0,1 3 0 0 0,-5-5 0 0 0,1 5 0 0 0,-5 13 0 0 0,0 3 0 0 0,2 6 0 0 0,8-2 0 0 0,10-9 0 0 0,10-12 0 0 0,6-11 0 0 0,10-9 0 0 0,5-11 0 0 0,1-5 0 0 0,-1 3 0 0 0,-2-3 0 0 0,-1 0 0 0 0,-2 6 0 0 0,-1 3 0 0 0,-1 1 0 0 0,6 5 0 0 0,0 1 0 0 0,6-1 0 0 0,5-2 0 0 0,-5-2 0 0 0,-5-8 0 0 0,2-2 0 0 0,4-1 0 0 0,1 0 0 0 0,2 2 0 0 0,-1-4 0 0 0,3-1 0 0 0,-3-3 0 0 0,-3-1 0 0 0,-5-2 0 0 0,3 0 0 0 0,5 4 0 0 0,-6-3 0 0 0,1 3 0 0 0,-1-4 0 0 0,3 2 0 0 0,4 3 0 0 0,6 2 0 0 0,-2 4 0 0 0,-3-3 0 0 0,-1-1 0 0 0,4 2 0 0 0,-3 1 0 0 0,-4-4 0 0 0,-4 1 0 0 0,2 0 0 0 0,-1 3 0 0 0,2 1 0 0 0,1 2 0 0 0,-4-4 0 0 0,3 4 0 0 0,5 3 0 0 0,-1 6 0 0 0,-3 8 0 0 0,-4 5 0 0 0,-3-4 0 0 0,2-1 0 0 0,0 8 0 0 0,-1 1 0 0 0,3-5 0 0 0,0 1 0 0 0,-2-4 0 0 0,3-4 0 0 0,0 1 0 0 0,3-2 0 0 0,5-3 0 0 0,4-2 0 0 0,-2-2 0 0 0,1-3 0 0 0,-4 11 0 0 0,-4 7 0 0 0,0 1 0 0 0,-1-3 0 0 0,1 1 0 0 0,4 3 0 0 0,-1 3 0 0 0,2 2 0 0 0,-3-2 0 0 0,2-1 0 0 0,2 7 0 0 0,-1-2 0 0 0,1 0 0 0 0,2 0 0 0 0,-3 1 0 0 0,2 6 0 0 0,-4-3 0 0 0,1-7 0 0 0,-3-2 0 0 0,2-5 0 0 0,2-1 0 0 0,-1 3 0 0 0,1-3 0 0 0,3-3 0 0 0,3 0 0 0 0,2-1 0 0 0,2-4 0 0 0,-3 3 0 0 0,-13 4 0 0 0,-2 5 0 0 0,1 4 0 0 0,5-2 0 0 0,5-6 0 0 0,3 1 0 0 0,3-3 0 0 0,-3 1 0 0 0,-1 3 0 0 0,-4-2 0 0 0,-1 3 0 0 0,-3 12 0 0 0,1 7 0 0 0,2-3 0 0 0,-1-3 0 0 0,1-7 0 0 0,3 3 0 0 0,-3 2 0 0 0,1-4 0 0 0,2-8 0 0 0,3-6 0 0 0,-3 0 0 0 0,1-2 0 0 0,0-3 0 0 0,3-4 0 0 0,1-1 0 0 0,2-2 0 0 0,2 0 0 0 0,-1-2 0 0 0,-9 1 0 0 0,-4 0 0 0 0,1-1 0 0 0,3 1 0 0 0,2 0 0 0 0,-1-5 0 0 0,-1-2 0 0 0,2 0 0 0 0,3 2 0 0 0,1-4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9T09:01:57.2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4561 1265 16383 0 0,'6'0'0'0'0,"6"0"0"0"0,7 5 0 0 0,6 7 0 0 0,3 2 0 0 0,8 4 0 0 0,3-2 0 0 0,0 2 0 0 0,-6 3 0 0 0,-4 4 0 0 0,-2 2 0 0 0,1 3 0 0 0,11 1 0 0 0,3-5 0 0 0,7-2 0 0 0,-6 1 0 0 0,-5 2 0 0 0,-4-5 0 0 0,-1 5 0 0 0,8 4 0 0 0,3-5 0 0 0,0 0 0 0 0,-3 0 0 0 0,-3-4 0 0 0,-3-1 0 0 0,4-3 0 0 0,0-6 0 0 0,-1-4 0 0 0,-2 2 0 0 0,-2 4 0 0 0,4 0 0 0 0,7 8 0 0 0,5 5 0 0 0,5-1 0 0 0,-1-5 0 0 0,6-2 0 0 0,3-3 0 0 0,-3 1 0 0 0,-2 2 0 0 0,0 4 0 0 0,6 3 0 0 0,2 2 0 0 0,2 2 0 0 0,-7 1 0 0 0,-2 1 0 0 0,-1 0 0 0 0,-5-1 0 0 0,-7-4 0 0 0,1-3 0 0 0,7 1 0 0 0,5 1 0 0 0,-2 1 0 0 0,0 7 0 0 0,6-2 0 0 0,9-2 0 0 0,-4 0 0 0 0,-2-1 0 0 0,4 1 0 0 0,-5 1 0 0 0,-4-1 0 0 0,-5-4 0 0 0,-8-7 0 0 0,3-2 0 0 0,0-3 0 0 0,-5-5 0 0 0,-4 2 0 0 0,1 0 0 0 0,-2 2 0 0 0,9 4 0 0 0,0 0 0 0 0,3 2 0 0 0,3-2 0 0 0,8 1 0 0 0,3 3 0 0 0,1-2 0 0 0,-5-4 0 0 0,1 0 0 0 0,2 3 0 0 0,-6-1 0 0 0,3 1 0 0 0,7-2 0 0 0,1-3 0 0 0,0 0 0 0 0,-1 4 0 0 0,-3-1 0 0 0,-2 2 0 0 0,-1-2 0 0 0,-6 2 0 0 0,-3 2 0 0 0,5-1 0 0 0,4 1 0 0 0,-5-3 0 0 0,-6-4 0 0 0,-7-5 0 0 0,4-3 0 0 0,4 2 0 0 0,-6 6 0 0 0,-2 0 0 0 0,-3-1 0 0 0,2 7 0 0 0,4 0 0 0 0,-1-2 0 0 0,1-5 0 0 0,4-4 0 0 0,3-3 0 0 0,2 2 0 0 0,-2 0 0 0 0,-2 0 0 0 0,7-3 0 0 0,4-1 0 0 0,1 4 0 0 0,5 1 0 0 0,-4-1 0 0 0,-3 3 0 0 0,-2 6 0 0 0,0 5 0 0 0,-6-1 0 0 0,3-3 0 0 0,-3 0 0 0 0,0-3 0 0 0,1-4 0 0 0,-4-3 0 0 0,5 8 0 0 0,8 1 0 0 0,-2-3 0 0 0,0 3 0 0 0,9-2 0 0 0,3 2 0 0 0,4-1 0 0 0,5 1 0 0 0,9-2 0 0 0,15-2 0 0 0,-6 1 0 0 0,-4 3 0 0 0,-9 0 0 0 0,-3 3 0 0 0,-2-3 0 0 0,-3 1 0 0 0,4 4 0 0 0,10 8 0 0 0,-7 0 0 0 0,9-6 0 0 0,2-6 0 0 0,1-6 0 0 0,20-5 0 0 0,1-4 0 0 0,10-2 0 0 0,-1-1 0 0 0,10 5 0 0 0,-10 2 0 0 0,-5 0 0 0 0,-3-2 0 0 0,-12 0 0 0 0,-9 3 0 0 0,-1 1 0 0 0,-6 0 0 0 0,-4-3 0 0 0,-2-1 0 0 0,-5-2 0 0 0,-6-1 0 0 0,9-1 0 0 0,2 0 0 0 0,-5 0 0 0 0,0-1 0 0 0,1 1 0 0 0,3 0 0 0 0,1 0 0 0 0,7 0 0 0 0,-2 0 0 0 0,-6 0 0 0 0,2 0 0 0 0,-8 0 0 0 0,-7 0 0 0 0,-12 0 0 0 0,0 0 0 0 0,4 0 0 0 0,-3 0 0 0 0,-2 0 0 0 0,4 0 0 0 0,2 0 0 0 0,-1 0 0 0 0,5 0 0 0 0,0 0 0 0 0,4 0 0 0 0,0 0 0 0 0,13-6 0 0 0,2-1 0 0 0,2 1 0 0 0,11-10 0 0 0,4-2 0 0 0,0 2 0 0 0,7 4 0 0 0,-10-2 0 0 0,-13 2 0 0 0,0 3 0 0 0,-11 3 0 0 0,-8 3 0 0 0,-7 1 0 0 0,-3 2 0 0 0,-2 0 0 0 0,4 0 0 0 0,2-4 0 0 0,11-3 0 0 0,13 1 0 0 0,23-5 0 0 0,8 1 0 0 0,4-5 0 0 0,-3 2 0 0 0,-12 1 0 0 0,-4 5 0 0 0,-9 2 0 0 0,-11 2 0 0 0,-10 2 0 0 0,-12 1 0 0 0,-2 0 0 0 0,0 1 0 0 0,-7 0 0 0 0,-1-1 0 0 0,11-5 0 0 0,4-2 0 0 0,7 1 0 0 0,6-5 0 0 0,4 0 0 0 0,-1 2 0 0 0,0 2 0 0 0,12 3 0 0 0,-5-4 0 0 0,2 0 0 0 0,12-4 0 0 0,9 0 0 0 0,0-9 0 0 0,-8 0 0 0 0,-13-3 0 0 0,5 4 0 0 0,-5-1 0 0 0,3-2 0 0 0,6 4 0 0 0,1-2 0 0 0,4-1 0 0 0,15-3 0 0 0,8-2 0 0 0,8-13 0 0 0,-4-4 0 0 0,1 5 0 0 0,-12 9 0 0 0,-17 9 0 0 0,-15 4 0 0 0,-9 4 0 0 0,-13 5 0 0 0,-13 3 0 0 0,-6 3 0 0 0,-6 1 0 0 0,-6 2 0 0 0,-5-6 0 0 0,-2-1 0 0 0,-2 0 0 0 0,-1 1 0 0 0,-1 2 0 0 0,1 1 0 0 0,-5-5 0 0 0,-1 0 0 0 0,5 0 0 0 0,4 2 0 0 0,1 1 0 0 0,0 2 0 0 0,-1 1 0 0 0,1 1 0 0 0,3-5 0 0 0,2-2 0 0 0,-1 0 0 0 0,-1 2 0 0 0,-2 2 0 0 0,-2 0 0 0 0,0 2 0 0 0,-2 1 0 0 0,0 0 0 0 0,0 0 0 0 0,0-5 0 0 0,0-2 0 0 0,0-10 0 0 0,-1-2 0 0 0,2 2 0 0 0,-1 4 0 0 0,0 4 0 0 0,0 3 0 0 0,0 4 0 0 0,0 1 0 0 0,0 1 0 0 0,6 1 0 0 0,1-6 0 0 0,0-1 0 0 0,-2 0 0 0 0,-1 1 0 0 0,-1 1 0 0 0,3 2 0 0 0,2 1 0 0 0,-1 0 0 0 0,-2 1 0 0 0,-1 1 0 0 0,3-1 0 0 0,2 0 0 0 0,3 0 0 0 0,6 0 0 0 0,5 1 0 0 0,3-1 0 0 0,4 0 0 0 0,1 0 0 0 0,-5 0 0 0 0,0 0 0 0 0,-6 0 0 0 0,0 0 0 0 0,1 0 0 0 0,-3 0 0 0 0,2 0 0 0 0,12 0 0 0 0,1 0 0 0 0,6-6 0 0 0,7-1 0 0 0,-5 1 0 0 0,-4 0 0 0 0,-8 2 0 0 0,-9 2 0 0 0,3 1 0 0 0,2-5 0 0 0,-2-1 0 0 0,-6 0 0 0 0,-5 2 0 0 0,0-4 0 0 0,-1 0 0 0 0,2 1 0 0 0,-1 3 0 0 0,3 1 0 0 0,4 2 0 0 0,5 1 0 0 0,2 0 0 0 0,4 2 0 0 0,6-1 0 0 0,2 0 0 0 0,1 1 0 0 0,-1-1 0 0 0,3 0 0 0 0,0 0 0 0 0,-7 0 0 0 0,-3 0 0 0 0,2 0 0 0 0,-3 0 0 0 0,-2 0 0 0 0,0 0 0 0 0,0 0 0 0 0,-4 0 0 0 0,-7 0 0 0 0,0 0 0 0 0,-4 0 0 0 0,-3 0 0 0 0,-4 0 0 0 0,2 0 0 0 0,1 0 0 0 0,3 0 0 0 0,0 0 0 0 0,-2 0 0 0 0,2-5 0 0 0,5-2 0 0 0,5 0 0 0 0,-2 2 0 0 0,-4 1 0 0 0,1 2 0 0 0,3 0 0 0 0,-3 2 0 0 0,2 0 0 0 0,3 0 0 0 0,2 0 0 0 0,-2 1 0 0 0,1-1 0 0 0,1 0 0 0 0,7 0 0 0 0,-1 0 0 0 0,-1 0 0 0 0,-5 0 0 0 0,-2 0 0 0 0,7 0 0 0 0,-2 0 0 0 0,-6 0 0 0 0,-1 0 0 0 0,-3-5 0 0 0,5-2 0 0 0,5 0 0 0 0,-3 2 0 0 0,1 1 0 0 0,-5 1 0 0 0,5 2 0 0 0,4 1 0 0 0,-3 0 0 0 0,-1 0 0 0 0,6 0 0 0 0,-2 0 0 0 0,5 1 0 0 0,-4-1 0 0 0,4 0 0 0 0,1 0 0 0 0,0 0 0 0 0,-5 0 0 0 0,-9 0 0 0 0,-2 0 0 0 0,-4 0 0 0 0,-5 0 0 0 0,-4 0 0 0 0,-3 0 0 0 0,3 0 0 0 0,1 0 0 0 0,5 0 0 0 0,-1 0 0 0 0,-1 0 0 0 0,-2 0 0 0 0,-4 0 0 0 0,10 0 0 0 0,1 0 0 0 0,-1 0 0 0 0,-4 0 0 0 0,-2 0 0 0 0,7 0 0 0 0,6 0 0 0 0,1 0 0 0 0,11 0 0 0 0,11 0 0 0 0,-1 0 0 0 0,-4 5 0 0 0,-2 2 0 0 0,-3 0 0 0 0,-1-2 0 0 0,-2-1 0 0 0,-5-1 0 0 0,-3-2 0 0 0,1-1 0 0 0,-3 0 0 0 0,-1 0 0 0 0,-4 0 0 0 0,-4 0 0 0 0,1 5 0 0 0,4 7 0 0 0,4 1 0 0 0,-1 5 0 0 0,0 3 0 0 0,9 5 0 0 0,-1-3 0 0 0,10 5 0 0 0,10 3 0 0 0,1-3 0 0 0,-1-1 0 0 0,-10-6 0 0 0,-5-6 0 0 0,1-5 0 0 0,-4 0 0 0 0,-2 4 0 0 0,-1 5 0 0 0,1 0 0 0 0,6 1 0 0 0,2 2 0 0 0,-4-1 0 0 0,2 5 0 0 0,2-1 0 0 0,-7-6 0 0 0,-1 1 0 0 0,-2 1 0 0 0,7 2 0 0 0,-4 3 0 0 0,0 3 0 0 0,5 0 0 0 0,8 2 0 0 0,1 1 0 0 0,-1-1 0 0 0,9 1 0 0 0,0-1 0 0 0,-8 1 0 0 0,-6-1 0 0 0,-4 1 0 0 0,-3-1 0 0 0,0-5 0 0 0,-1-8 0 0 0,1 5 0 0 0,0-2 0 0 0,0 0 0 0 0,-5-2 0 0 0,-6-1 0 0 0,-1 4 0 0 0,-5-4 0 0 0,-3 2 0 0 0,-4-3 0 0 0,-3 1 0 0 0,-1 2 0 0 0,-2-2 0 0 0,-1 7 0 0 0,1-1 0 0 0,4 1 0 0 0,3 1 0 0 0,-1-4 0 0 0,-6 0 0 0 0,-8 1 0 0 0,-4-3 0 0 0,7 1 0 0 0,-2 1 0 0 0,11 3 0 0 0,11 2 0 0 0,-4 2 0 0 0,-2 1 0 0 0,1-4 0 0 0,-5-2 0 0 0,1 1 0 0 0,-5 1 0 0 0,-3-3 0 0 0,-1-1 0 0 0,-1-4 0 0 0,-4 5 0 0 0,5 5 0 0 0,13 2 0 0 0,4 2 0 0 0,1-5 0 0 0,-2-2 0 0 0,1-4 0 0 0,-1-2 0 0 0,-3 2 0 0 0,2-2 0 0 0,5 10 0 0 0,-2 2 0 0 0,-7 0 0 0 0,-6-6 0 0 0,-3 0 0 0 0,-1-1 0 0 0,0-3 0 0 0,-1-1 0 0 0,-3 2 0 0 0,-3 8 0 0 0,2 4 0 0 0,-4 1 0 0 0,0 1 0 0 0,-3-2 0 0 0,-5 0 0 0 0,-4-1 0 0 0,-3-1 0 0 0,2 0 0 0 0,5-1 0 0 0,7-5 0 0 0,-1-2 0 0 0,3 0 0 0 0,-4 1 0 0 0,2-3 0 0 0,-2 0 0 0 0,-5 6 0 0 0,-4 5 0 0 0,2 6 0 0 0,4-3 0 0 0,6 3 0 0 0,4 5 0 0 0,-2 1 0 0 0,-4-2 0 0 0,4-4 0 0 0,0-2 0 0 0,0-3 0 0 0,3 4 0 0 0,2 1 0 0 0,-4 4 0 0 0,0 5 0 0 0,1 0 0 0 0,-4 2 0 0 0,-5 4 0 0 0,1-3 0 0 0,7 1 0 0 0,6 3 0 0 0,3 1 0 0 0,1 8 0 0 0,-5 4 0 0 0,-2 0 0 0 0,-5 0 0 0 0,-6 4 0 0 0,-1 5 0 0 0,-2-5 0 0 0,-4-9 0 0 0,-3 1 0 0 0,-2-6 0 0 0,-2-2 0 0 0,5 0 0 0 0,1-4 0 0 0,-1 5 0 0 0,-2-2 0 0 0,0-5 0 0 0,-2 0 0 0 0,-1-4 0 0 0,-1 1 0 0 0,0 3 0 0 0,0-1 0 0 0,0-4 0 0 0,-1-5 0 0 0,1 8 0 0 0,0 5 0 0 0,0 0 0 0 0,0 0 0 0 0,0-2 0 0 0,0 5 0 0 0,0 4 0 0 0,0-3 0 0 0,0 0 0 0 0,0-5 0 0 0,0-1 0 0 0,0 2 0 0 0,0-3 0 0 0,0 1 0 0 0,0-4 0 0 0,0 2 0 0 0,0 2 0 0 0,0-1 0 0 0,0-5 0 0 0,0-4 0 0 0,-5-4 0 0 0,-8 7 0 0 0,-1 2 0 0 0,-3-1 0 0 0,1-4 0 0 0,3-3 0 0 0,4-3 0 0 0,-2 8 0 0 0,-10 3 0 0 0,-6 4 0 0 0,1 4 0 0 0,0 3 0 0 0,-1 3 0 0 0,4-4 0 0 0,6-6 0 0 0,1-1 0 0 0,2-3 0 0 0,0 1 0 0 0,-5 2 0 0 0,2 0 0 0 0,-1-5 0 0 0,-4-3 0 0 0,-3-5 0 0 0,-2 4 0 0 0,3-1 0 0 0,0-1 0 0 0,5-3 0 0 0,0 0 0 0 0,-3-3 0 0 0,-2-5 0 0 0,3 2 0 0 0,5 3 0 0 0,-5 0 0 0 0,-5 0 0 0 0,2 0 0 0 0,0 0 0 0 0,5 0 0 0 0,-1 0 0 0 0,3-1 0 0 0,0 0 0 0 0,-3-5 0 0 0,-3-2 0 0 0,2 0 0 0 0,-6-3 0 0 0,-3-1 0 0 0,3 2 0 0 0,1 2 0 0 0,-1 3 0 0 0,5 2 0 0 0,0 1 0 0 0,0-4 0 0 0,-3-2 0 0 0,-2 1 0 0 0,-2-4 0 0 0,-1-1 0 0 0,4 3 0 0 0,2 1 0 0 0,-6 3 0 0 0,2 2 0 0 0,1 1 0 0 0,-6-4 0 0 0,3-2 0 0 0,-5 1 0 0 0,0 1 0 0 0,-1 2 0 0 0,-4 6 0 0 0,-1-2 0 0 0,1-2 0 0 0,3 0 0 0 0,1 0 0 0 0,3-5 0 0 0,0-2 0 0 0,2 1 0 0 0,-5 1 0 0 0,-7 7 0 0 0,-2 4 0 0 0,-3 1 0 0 0,1-1 0 0 0,-2-6 0 0 0,-4-4 0 0 0,3 0 0 0 0,9 1 0 0 0,1 0 0 0 0,-3 2 0 0 0,-5 1 0 0 0,1-5 0 0 0,-3-1 0 0 0,8 0 0 0 0,-1-3 0 0 0,3-6 0 0 0,-3 0 0 0 0,1-2 0 0 0,2 1 0 0 0,3-1 0 0 0,-4 2 0 0 0,6 5 0 0 0,-7-3 0 0 0,-2 3 0 0 0,2 2 0 0 0,2-2 0 0 0,2 0 0 0 0,4-2 0 0 0,-5 0 0 0 0,1-3 0 0 0,0-3 0 0 0,2-4 0 0 0,2-4 0 0 0,6 3 0 0 0,3 0 0 0 0,0 0 0 0 0,0 3 0 0 0,-8 5 0 0 0,-2 1 0 0 0,-1 2 0 0 0,0 4 0 0 0,1-3 0 0 0,1 2 0 0 0,2-3 0 0 0,0-5 0 0 0,0-4 0 0 0,7 1 0 0 0,1-1 0 0 0,-6 4 0 0 0,-2-1 0 0 0,-7-3 0 0 0,-3 4 0 0 0,2-2 0 0 0,-4-2 0 0 0,1 3 0 0 0,2-1 0 0 0,-8 8 0 0 0,-5 6 0 0 0,-6 5 0 0 0,4-3 0 0 0,-1-7 0 0 0,0-1 0 0 0,-1-3 0 0 0,3 0 0 0 0,-4-2 0 0 0,8 1 0 0 0,2-1 0 0 0,3-3 0 0 0,0 1 0 0 0,-8-1 0 0 0,-1 3 0 0 0,-1 5 0 0 0,3-2 0 0 0,6-3 0 0 0,11 1 0 0 0,0-2 0 0 0,2-3 0 0 0,1-3 0 0 0,1-3 0 0 0,0-2 0 0 0,1-2 0 0 0,0 0 0 0 0,0-1 0 0 0,0 6 0 0 0,0 1 0 0 0,0 1 0 0 0,0-2 0 0 0,0-1 0 0 0,0 3 0 0 0,0 1 0 0 0,0 0 0 0 0,0-3 0 0 0,-1-1 0 0 0,1-2 0 0 0,0-1 0 0 0,0-1 0 0 0,-5 5 0 0 0,-2 2 0 0 0,0-1 0 0 0,6 5 0 0 0,4-1 0 0 0,2-1 0 0 0,-1-2 0 0 0,-6-3 0 0 0,-8-1 0 0 0,-3-2 0 0 0,2-1 0 0 0,-4 0 0 0 0,-9 4 0 0 0,-6 3 0 0 0,2-1 0 0 0,6-1 0 0 0,-4-1 0 0 0,-3-2 0 0 0,-2 0 0 0 0,-1 3 0 0 0,0 2 0 0 0,0 0 0 0 0,0-2 0 0 0,5-1 0 0 0,3-2 0 0 0,-1-1 0 0 0,-6 5 0 0 0,-4 1 0 0 0,5-1 0 0 0,-4-1 0 0 0,0-1 0 0 0,-1-2 0 0 0,-10-1 0 0 0,-8-1 0 0 0,5 0 0 0 0,0 0 0 0 0,-7 0 0 0 0,-1 0 0 0 0,0-1 0 0 0,-7 1 0 0 0,-9 0 0 0 0,-3 0 0 0 0,2 0 0 0 0,1 0 0 0 0,3 0 0 0 0,3 0 0 0 0,7 0 0 0 0,13 0 0 0 0,10 0 0 0 0,-5 0 0 0 0,4 0 0 0 0,3 0 0 0 0,7 0 0 0 0,-7 0 0 0 0,-9 0 0 0 0,-2 0 0 0 0,-9 0 0 0 0,-7 0 0 0 0,2 0 0 0 0,6 0 0 0 0,2 0 0 0 0,-2-5 0 0 0,8-2 0 0 0,2 0 0 0 0,-3-4 0 0 0,6 0 0 0 0,5 2 0 0 0,-7-3 0 0 0,2 1 0 0 0,4 2 0 0 0,-3 2 0 0 0,0 3 0 0 0,-4-3 0 0 0,-6-1 0 0 0,1 1 0 0 0,3 2 0 0 0,-2-3 0 0 0,8-1 0 0 0,-6-4 0 0 0,0 0 0 0 0,1 3 0 0 0,4 2 0 0 0,-7-2 0 0 0,-2 1 0 0 0,3 1 0 0 0,-7-3 0 0 0,5 1 0 0 0,1-10 0 0 0,3 0 0 0 0,-2 3 0 0 0,7-1 0 0 0,5 2 0 0 0,-3 5 0 0 0,0 3 0 0 0,-4 4 0 0 0,-1 2 0 0 0,-4 1 0 0 0,-4-4 0 0 0,1-1 0 0 0,3-5 0 0 0,-7-1 0 0 0,2 2 0 0 0,2 2 0 0 0,1-2 0 0 0,-4 0 0 0 0,8 2 0 0 0,6 3 0 0 0,-1 1 0 0 0,6 2 0 0 0,3 1 0 0 0,7 1 0 0 0,7 1 0 0 0,-4-6 0 0 0,1-2 0 0 0,4 1 0 0 0,4 1 0 0 0,0 1 0 0 0,-11 2 0 0 0,0 0 0 0 0,-2 2 0 0 0,-2 0 0 0 0,3 0 0 0 0,-11 0 0 0 0,1 1 0 0 0,1-1 0 0 0,-11 0 0 0 0,3 0 0 0 0,-3 0 0 0 0,1 0 0 0 0,-9 6 0 0 0,5 1 0 0 0,-1 5 0 0 0,2 0 0 0 0,4 4 0 0 0,4-1 0 0 0,7-3 0 0 0,4-4 0 0 0,-4 2 0 0 0,-2 0 0 0 0,3 8 0 0 0,3 2 0 0 0,-1 2 0 0 0,0 3 0 0 0,-1 2 0 0 0,-2-3 0 0 0,5-1 0 0 0,-4 2 0 0 0,-2-4 0 0 0,3-6 0 0 0,2 1 0 0 0,0 2 0 0 0,-6 4 0 0 0,2 8 0 0 0,1 5 0 0 0,0 1 0 0 0,-6-5 0 0 0,4-3 0 0 0,1 0 0 0 0,0 0 0 0 0,6 0 0 0 0,-4 1 0 0 0,-3 6 0 0 0,0-2 0 0 0,3-3 0 0 0,-2 0 0 0 0,-3 0 0 0 0,5-1 0 0 0,2 2 0 0 0,5-6 0 0 0,0-2 0 0 0,0 7 0 0 0,-3 8 0 0 0,-2 3 0 0 0,3 0 0 0 0,-6-7 0 0 0,-2-4 0 0 0,4-2 0 0 0,1 0 0 0 0,-6 10 0 0 0,-8 10 0 0 0,-2 3 0 0 0,5-4 0 0 0,5-3 0 0 0,-4 6 0 0 0,0 6 0 0 0,0 3 0 0 0,1 3 0 0 0,-5-5 0 0 0,1 5 0 0 0,-5 13 0 0 0,0 3 0 0 0,2 6 0 0 0,8-2 0 0 0,10-9 0 0 0,10-12 0 0 0,6-11 0 0 0,10-9 0 0 0,5-11 0 0 0,1-5 0 0 0,-1 3 0 0 0,-2-3 0 0 0,-1 0 0 0 0,-2 6 0 0 0,-1 3 0 0 0,-1 1 0 0 0,6 5 0 0 0,0 1 0 0 0,6-1 0 0 0,5-2 0 0 0,-5-2 0 0 0,-5-8 0 0 0,2-2 0 0 0,4-1 0 0 0,1 0 0 0 0,2 2 0 0 0,-1-4 0 0 0,3-1 0 0 0,-3-3 0 0 0,-3-1 0 0 0,-5-2 0 0 0,3 0 0 0 0,5 4 0 0 0,-6-3 0 0 0,1 3 0 0 0,-1-4 0 0 0,3 2 0 0 0,4 3 0 0 0,6 2 0 0 0,-2 4 0 0 0,-3-3 0 0 0,-1-1 0 0 0,4 2 0 0 0,-3 1 0 0 0,-4-4 0 0 0,-4 1 0 0 0,2 0 0 0 0,-1 3 0 0 0,2 1 0 0 0,1 2 0 0 0,-4-4 0 0 0,3 4 0 0 0,5 3 0 0 0,-1 6 0 0 0,-3 8 0 0 0,-4 5 0 0 0,-3-4 0 0 0,2-1 0 0 0,0 8 0 0 0,-1 1 0 0 0,3-5 0 0 0,0 1 0 0 0,-2-4 0 0 0,3-4 0 0 0,0 1 0 0 0,3-2 0 0 0,5-3 0 0 0,4-2 0 0 0,-2-2 0 0 0,1-3 0 0 0,-4 11 0 0 0,-4 7 0 0 0,0 1 0 0 0,-1-3 0 0 0,1 1 0 0 0,4 3 0 0 0,-1 3 0 0 0,2 2 0 0 0,-3-2 0 0 0,2-1 0 0 0,2 7 0 0 0,-1-2 0 0 0,1 0 0 0 0,2 0 0 0 0,-3 1 0 0 0,2 6 0 0 0,-4-3 0 0 0,1-7 0 0 0,-3-2 0 0 0,2-5 0 0 0,2-1 0 0 0,-1 3 0 0 0,1-3 0 0 0,3-3 0 0 0,3 0 0 0 0,2-1 0 0 0,2-4 0 0 0,-3 3 0 0 0,-13 4 0 0 0,-2 5 0 0 0,1 4 0 0 0,5-2 0 0 0,5-6 0 0 0,3 1 0 0 0,3-3 0 0 0,-3 1 0 0 0,-1 3 0 0 0,-4-2 0 0 0,-1 3 0 0 0,-3 12 0 0 0,1 7 0 0 0,2-3 0 0 0,-1-3 0 0 0,1-7 0 0 0,3 3 0 0 0,-3 2 0 0 0,1-4 0 0 0,2-8 0 0 0,3-6 0 0 0,-3 0 0 0 0,1-2 0 0 0,0-3 0 0 0,3-4 0 0 0,1-1 0 0 0,2-2 0 0 0,2 0 0 0 0,-1-2 0 0 0,-9 1 0 0 0,-4 0 0 0 0,1-1 0 0 0,3 1 0 0 0,2 0 0 0 0,-1-5 0 0 0,-1-2 0 0 0,2 0 0 0 0,3 2 0 0 0,1-4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FE6D-01C5-4A67-BE35-27408420B0FD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BA97-2DA5-4419-AEF4-4603E6A5C0B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311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58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8BA97-2DA5-4419-AEF4-4603E6A5C0B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27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A2A49-998E-3644-8455-2016907E9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8F81A-8D4E-6743-B730-40D19F7FB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66DFC2-904F-CF59-C7BE-AFF1438F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37DFA-9AA0-1C41-286D-52F45862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989ABB-5BC3-014D-9000-ADC76833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2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8ECC2-E446-618E-BC4D-F7762508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402B16-9021-19D8-1667-E2692381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98C5B2-8A75-A707-D11A-E7C929CD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29649-7D44-B86A-BE16-3D06DF85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39AC2B-0FE4-DFB8-A6C7-8083B162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84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22C7881-4B7F-C0F7-226D-139BF9A12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3F5BC4-896A-B4A0-2794-1560B4FB6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737B0B-F4E6-AE01-5B25-08385798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A39ED4-5950-8F8F-4885-A48166DB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20BA3-ADB4-7BAF-9CCE-12C1B0CB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3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9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A9496-0223-6760-0F68-4C63F5CB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D595C-2593-F6F1-0FAC-24BE6815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572863-2312-6770-DAD9-2B84876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986F27-C118-34FA-E4D1-F7BA5D09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C3582-B68A-689B-73E0-6045092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880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AF73-20B5-3D05-8526-A2A0DDC4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A87A0E-A1BC-AF8A-7826-DBD876C0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941D4C-1046-45D0-6F4F-DD01C79B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8F890-0A35-71E2-7BA8-FE81D407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5C21D3-677B-10C3-5847-8C2826E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2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40D07-DDA1-D726-172B-B7D084C9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E425E-44CF-99D4-4437-64F71BC15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74278-36DF-3F5A-CFDC-333FCA5CA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C24C8F-8020-ED4A-E67C-97ADBAEA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67378B-894F-19D0-F015-9AB11D5F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735C48-E9BE-C429-DF7E-F2D89B36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91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ACFA0-005E-33F5-DA2F-3A1D082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E8C387-5D12-42F8-C36F-B5291DBA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DC80D-351C-7CEE-94CE-F3E9F94D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EE1270-70E9-75DF-E291-B11D8AA5E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0422B96-3332-EBF2-1CD7-B97841DB8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8276673-2A65-D003-2046-CF8C0AD0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4B0E23-6822-F7F6-359D-E78025A5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0FDF9D-2A27-C016-4B5C-F73B816C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074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7A1CB-5CB8-772C-5CD2-09E4FA08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7A0300-0154-5262-DD92-098A2BF5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44BCCD-F9AC-4A4A-4DE5-BC5A0943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21F8E9-FB2A-19BD-A71C-1D06A46B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34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A026F3-F484-B5EA-E896-2B2961DC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C4AE0B-63E7-C548-3B93-5BF32B2C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5CB277-99F1-520A-69FC-5E64B1C2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798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807BF-3E6C-8244-2FDD-B04D61B1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3CE5F-33FF-9B16-5B1D-A1203E08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4BDEE5-225F-5CD1-0BB8-FC7DB6E5B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DF4514-FC50-108B-1B2D-9549BAB6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AAD0E3-532E-F930-76F6-20ED8D90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B319A7-83F1-42AD-D8DF-7C6B1904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8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3D24A-9EFC-7C8E-01AF-6886663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0DCAAC-01AD-DF33-0FD7-D7F6F1364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8F1A2F-7BDB-CDEC-85C6-EA4292C5E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90613B-7CEC-C951-50D3-37067E40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E85F4E-81B6-ACD7-6F65-B9AFFCFE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362808-BCEB-DDD7-8EB3-4416987F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81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BD4362-5706-02DD-9B40-F9C8F7C6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07E7F3-C72E-7D7B-6D78-1CA12796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7D08B-678E-D95A-0A27-EF8FF2004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E973A-D6F2-4AF4-9C36-16D9B156BD70}" type="datetimeFigureOut">
              <a:rPr lang="LID4096" smtClean="0"/>
              <a:t>05/13/2025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9F09C4-E76A-48BF-1D3A-120EA404D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0D28B-E85C-346D-DCF3-EB05A770D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F5C33-2189-4660-90A7-D1EC3747F2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92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563703.35966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ACB61B2-83B1-4619-CE54-129B4F9B839F}"/>
              </a:ext>
            </a:extLst>
          </p:cNvPr>
          <p:cNvSpPr txBox="1"/>
          <p:nvPr/>
        </p:nvSpPr>
        <p:spPr>
          <a:xfrm>
            <a:off x="2924269" y="2569028"/>
            <a:ext cx="630121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5400" err="1">
                <a:latin typeface="Calibri"/>
                <a:ea typeface="Calibri"/>
                <a:cs typeface="Calibri"/>
              </a:rPr>
              <a:t>Redesigning</a:t>
            </a:r>
            <a:r>
              <a:rPr lang="nl-NL" sz="5400" dirty="0">
                <a:latin typeface="Calibri"/>
                <a:ea typeface="Calibri"/>
                <a:cs typeface="Calibri"/>
              </a:rPr>
              <a:t> </a:t>
            </a:r>
            <a:r>
              <a:rPr lang="nl-NL" sz="5400" err="1">
                <a:latin typeface="Calibri"/>
                <a:ea typeface="Calibri"/>
                <a:cs typeface="Calibri"/>
              </a:rPr>
              <a:t>from</a:t>
            </a:r>
            <a:r>
              <a:rPr lang="nl-NL" sz="5400" dirty="0">
                <a:latin typeface="Calibri"/>
                <a:ea typeface="Calibri"/>
                <a:cs typeface="Calibri"/>
              </a:rPr>
              <a:t> a </a:t>
            </a:r>
            <a:br>
              <a:rPr lang="nl-NL" sz="5400" dirty="0">
                <a:latin typeface="Calibri"/>
                <a:ea typeface="Calibri"/>
                <a:cs typeface="Calibri"/>
              </a:rPr>
            </a:br>
            <a:r>
              <a:rPr lang="nl-NL" sz="5400" dirty="0">
                <a:latin typeface="Calibri"/>
                <a:ea typeface="Calibri"/>
                <a:cs typeface="Calibri"/>
              </a:rPr>
              <a:t>more-</a:t>
            </a:r>
            <a:r>
              <a:rPr lang="nl-NL" sz="5400" err="1">
                <a:latin typeface="Calibri"/>
                <a:ea typeface="Calibri"/>
                <a:cs typeface="Calibri"/>
              </a:rPr>
              <a:t>than</a:t>
            </a:r>
            <a:r>
              <a:rPr lang="nl-NL" sz="5400" dirty="0">
                <a:latin typeface="Calibri"/>
                <a:ea typeface="Calibri"/>
                <a:cs typeface="Calibri"/>
              </a:rPr>
              <a:t>-human-</a:t>
            </a:r>
            <a:r>
              <a:rPr lang="nl-NL" sz="5400" err="1">
                <a:latin typeface="Calibri"/>
                <a:ea typeface="Calibri"/>
                <a:cs typeface="Calibri"/>
              </a:rPr>
              <a:t>centred</a:t>
            </a:r>
            <a:r>
              <a:rPr lang="nl-NL" sz="5400" dirty="0">
                <a:latin typeface="Calibri"/>
                <a:ea typeface="Calibri"/>
                <a:cs typeface="Calibri"/>
              </a:rPr>
              <a:t> </a:t>
            </a:r>
            <a:r>
              <a:rPr lang="nl-NL" sz="5400" err="1">
                <a:latin typeface="Calibri"/>
                <a:ea typeface="Calibri"/>
                <a:cs typeface="Calibri"/>
              </a:rPr>
              <a:t>perspective</a:t>
            </a:r>
            <a:endParaRPr lang="en-US" sz="5400">
              <a:latin typeface="Calibri"/>
              <a:ea typeface="Calibri"/>
              <a:cs typeface="Calibri"/>
            </a:endParaRPr>
          </a:p>
        </p:txBody>
      </p:sp>
      <p:pic>
        <p:nvPicPr>
          <p:cNvPr id="7" name="Bildobjekt 6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62A04571-AFBA-E60F-83A9-6341B9B9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5" y="86610"/>
            <a:ext cx="1937481" cy="431424"/>
          </a:xfrm>
          <a:prstGeom prst="rect">
            <a:avLst/>
          </a:prstGeom>
        </p:spPr>
      </p:pic>
      <p:pic>
        <p:nvPicPr>
          <p:cNvPr id="2" name="Bildobjekt 1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54DC04A2-D7F8-8CC7-576C-F49AF0C0B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C31E415-A31C-2169-668F-A45B2A903DA3}"/>
              </a:ext>
            </a:extLst>
          </p:cNvPr>
          <p:cNvSpPr txBox="1">
            <a:spLocks/>
          </p:cNvSpPr>
          <p:nvPr/>
        </p:nvSpPr>
        <p:spPr>
          <a:xfrm>
            <a:off x="885824" y="2055813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Making</a:t>
            </a:r>
          </a:p>
          <a:p>
            <a:r>
              <a:rPr lang="nl-NL" sz="6000" b="1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web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44CD0CA-D6FB-A682-3F1F-D8B85A9A628C}"/>
              </a:ext>
            </a:extLst>
          </p:cNvPr>
          <p:cNvSpPr txBox="1">
            <a:spLocks/>
          </p:cNvSpPr>
          <p:nvPr/>
        </p:nvSpPr>
        <p:spPr>
          <a:xfrm>
            <a:off x="883444" y="4251599"/>
            <a:ext cx="2609506" cy="99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err="1">
                <a:latin typeface="Calibri"/>
                <a:ea typeface="Calibri"/>
                <a:cs typeface="Calibri"/>
              </a:rPr>
              <a:t>Distributing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dirty="0">
                <a:solidFill>
                  <a:srgbClr val="F26128"/>
                </a:solidFill>
                <a:latin typeface="Calibri"/>
                <a:ea typeface="Calibri"/>
                <a:cs typeface="Calibri"/>
              </a:rPr>
              <a:t>impact </a:t>
            </a:r>
            <a:r>
              <a:rPr lang="nl-NL" sz="2400" err="1">
                <a:latin typeface="Calibri"/>
                <a:ea typeface="Calibri"/>
                <a:cs typeface="Calibri"/>
              </a:rPr>
              <a:t>caused</a:t>
            </a:r>
            <a:r>
              <a:rPr lang="nl-NL" sz="2400" dirty="0">
                <a:latin typeface="Calibri"/>
                <a:ea typeface="Calibri"/>
                <a:cs typeface="Calibri"/>
              </a:rPr>
              <a:t> </a:t>
            </a:r>
            <a:r>
              <a:rPr lang="nl-NL" sz="2400" err="1">
                <a:latin typeface="Calibri"/>
                <a:ea typeface="Calibri"/>
                <a:cs typeface="Calibri"/>
              </a:rPr>
              <a:t>by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latin typeface="Calibri"/>
                <a:ea typeface="Calibri"/>
                <a:cs typeface="Calibri"/>
              </a:rPr>
              <a:t>the</a:t>
            </a:r>
            <a:r>
              <a:rPr lang="nl-NL" sz="2400" dirty="0">
                <a:latin typeface="Calibri"/>
                <a:ea typeface="Calibri"/>
                <a:cs typeface="Calibri"/>
              </a:rPr>
              <a:t> design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5F07A4B-2850-3BC1-7E92-3A791D9159BA}"/>
              </a:ext>
            </a:extLst>
          </p:cNvPr>
          <p:cNvSpPr txBox="1"/>
          <p:nvPr/>
        </p:nvSpPr>
        <p:spPr>
          <a:xfrm>
            <a:off x="9392148" y="931677"/>
            <a:ext cx="2078678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>
                <a:latin typeface="Dreaming Outloud Pro"/>
                <a:cs typeface="Dreaming Outloud Pro"/>
              </a:rPr>
              <a:t>Who is affected most?</a:t>
            </a:r>
            <a:endParaRPr lang="en-US" sz="3200"/>
          </a:p>
        </p:txBody>
      </p:sp>
      <p:pic>
        <p:nvPicPr>
          <p:cNvPr id="5" name="Afbeelding 4" descr="Afbeelding met kunst, nacht, licht&#10;&#10;Automatisch gegenereerde beschrijving">
            <a:extLst>
              <a:ext uri="{FF2B5EF4-FFF2-40B4-BE49-F238E27FC236}">
                <a16:creationId xmlns:a16="http://schemas.microsoft.com/office/drawing/2014/main" id="{3230CBE7-B304-ACC9-1215-84AB2BB06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08" y="1780778"/>
            <a:ext cx="7472491" cy="4088285"/>
          </a:xfrm>
          <a:prstGeom prst="rect">
            <a:avLst/>
          </a:prstGeom>
        </p:spPr>
      </p:pic>
      <p:pic>
        <p:nvPicPr>
          <p:cNvPr id="4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B3B73344-6D07-9271-4289-5C849150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B3666C-B484-5E8C-EB38-11171F7CD150}"/>
              </a:ext>
            </a:extLst>
          </p:cNvPr>
          <p:cNvSpPr txBox="1">
            <a:spLocks/>
          </p:cNvSpPr>
          <p:nvPr/>
        </p:nvSpPr>
        <p:spPr>
          <a:xfrm>
            <a:off x="1128781" y="4264509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Part 3</a:t>
            </a:r>
            <a:endParaRPr lang="nl-NL" dirty="0">
              <a:latin typeface="Calibri"/>
              <a:ea typeface="Calibri"/>
              <a:cs typeface="Calibri"/>
            </a:endParaRPr>
          </a:p>
          <a:p>
            <a:r>
              <a:rPr lang="nl-NL" sz="6000" b="1" err="1">
                <a:latin typeface="Calibri"/>
                <a:ea typeface="Calibri"/>
                <a:cs typeface="Calibri"/>
              </a:rPr>
              <a:t>Today</a:t>
            </a:r>
            <a:endParaRPr lang="nl-NL" err="1">
              <a:latin typeface="Calibri"/>
              <a:ea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166BB4-213F-D56D-3229-CF0036B9D4CE}"/>
                  </a:ext>
                </a:extLst>
              </p14:cNvPr>
              <p14:cNvContentPartPr/>
              <p14:nvPr/>
            </p14:nvContentPartPr>
            <p14:xfrm>
              <a:off x="-414617" y="263338"/>
              <a:ext cx="11733017" cy="666724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166BB4-213F-D56D-3229-CF0036B9D4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50616" y="227340"/>
                <a:ext cx="11804654" cy="673888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A13170C-7BE6-BE5E-E96B-C73E9A389FF0}"/>
              </a:ext>
            </a:extLst>
          </p:cNvPr>
          <p:cNvSpPr txBox="1"/>
          <p:nvPr/>
        </p:nvSpPr>
        <p:spPr>
          <a:xfrm>
            <a:off x="5102926" y="1383909"/>
            <a:ext cx="27713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Ideate for redesign suggestions for each impact-worksheet </a:t>
            </a:r>
            <a:endParaRPr lang="en-US" sz="2000" b="1" dirty="0">
              <a:latin typeface="Calibri"/>
              <a:ea typeface="Calibri"/>
              <a:cs typeface="Dreaming Outloud Pro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2383898" y="899652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12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5906077" y="589744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13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9262604" y="559899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14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7221079" y="4000798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15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7AE29F1-CFBD-1AA4-BD8B-EC8BD1B1E9C9}"/>
              </a:ext>
            </a:extLst>
          </p:cNvPr>
          <p:cNvSpPr txBox="1"/>
          <p:nvPr/>
        </p:nvSpPr>
        <p:spPr>
          <a:xfrm>
            <a:off x="1536766" y="1627749"/>
            <a:ext cx="235476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Consider which actors are the most negatively impacted. Make a prioritization.</a:t>
            </a:r>
            <a:endParaRPr lang="en-US" sz="2000" b="1" dirty="0">
              <a:latin typeface="Calibri"/>
              <a:ea typeface="Calibri"/>
              <a:cs typeface="Dreaming Outloud Pro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69B2635-3AFD-9EAB-0FE7-C33780CD9300}"/>
              </a:ext>
            </a:extLst>
          </p:cNvPr>
          <p:cNvSpPr txBox="1"/>
          <p:nvPr/>
        </p:nvSpPr>
        <p:spPr>
          <a:xfrm>
            <a:off x="5905566" y="4797669"/>
            <a:ext cx="325900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clean up the activity by gathering all materials used. Make sure no materials are left behind in the ecosystem</a:t>
            </a:r>
            <a:r>
              <a:rPr lang="en-US" sz="2000" b="1" dirty="0">
                <a:solidFill>
                  <a:srgbClr val="000000"/>
                </a:solidFill>
                <a:latin typeface="Dreaming Outloud Pro"/>
                <a:ea typeface="Calibri"/>
                <a:cs typeface="Dreaming Outloud Pro"/>
              </a:rPr>
              <a:t>.</a:t>
            </a:r>
            <a:endParaRPr lang="en-US" sz="2000" b="1" dirty="0">
              <a:latin typeface="Dreaming Outloud Pro"/>
              <a:ea typeface="Calibri"/>
              <a:cs typeface="Dreaming Outloud Pro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0E80B265-DC94-3D45-6B99-09D89EFC8643}"/>
              </a:ext>
            </a:extLst>
          </p:cNvPr>
          <p:cNvSpPr txBox="1"/>
          <p:nvPr/>
        </p:nvSpPr>
        <p:spPr>
          <a:xfrm>
            <a:off x="8150926" y="1424549"/>
            <a:ext cx="277132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Use the worksheets as a to-do list to inform the next steps in your design process, further investigating and implementing the redesign suggestions</a:t>
            </a:r>
            <a:r>
              <a:rPr lang="en-US" sz="2000" b="1" dirty="0">
                <a:solidFill>
                  <a:srgbClr val="000000"/>
                </a:solidFill>
                <a:latin typeface="Dreaming Outloud Pro"/>
                <a:ea typeface="Calibri"/>
                <a:cs typeface="Dreaming Outloud Pro"/>
              </a:rPr>
              <a:t>.</a:t>
            </a:r>
            <a:endParaRPr lang="en-US" sz="2000" b="1" dirty="0">
              <a:latin typeface="Dreaming Outloud Pro"/>
              <a:ea typeface="Calibri"/>
              <a:cs typeface="Dreaming Outloud Pro"/>
            </a:endParaRPr>
          </a:p>
        </p:txBody>
      </p:sp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AA8A9202-A43E-D087-B9F3-E47962FF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C31E415-A31C-2169-668F-A45B2A903DA3}"/>
              </a:ext>
            </a:extLst>
          </p:cNvPr>
          <p:cNvSpPr txBox="1">
            <a:spLocks/>
          </p:cNvSpPr>
          <p:nvPr/>
        </p:nvSpPr>
        <p:spPr>
          <a:xfrm>
            <a:off x="885824" y="2055813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Making</a:t>
            </a:r>
          </a:p>
          <a:p>
            <a:r>
              <a:rPr lang="nl-NL" sz="6000" b="1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web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44CD0CA-D6FB-A682-3F1F-D8B85A9A628C}"/>
              </a:ext>
            </a:extLst>
          </p:cNvPr>
          <p:cNvSpPr txBox="1">
            <a:spLocks/>
          </p:cNvSpPr>
          <p:nvPr/>
        </p:nvSpPr>
        <p:spPr>
          <a:xfrm>
            <a:off x="883444" y="4251599"/>
            <a:ext cx="2609506" cy="99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err="1">
                <a:latin typeface="Calibri"/>
                <a:ea typeface="Calibri"/>
                <a:cs typeface="Calibri"/>
              </a:rPr>
              <a:t>Distributing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dirty="0">
                <a:solidFill>
                  <a:srgbClr val="F26128"/>
                </a:solidFill>
                <a:latin typeface="Calibri"/>
                <a:ea typeface="Calibri"/>
                <a:cs typeface="Calibri"/>
              </a:rPr>
              <a:t>impact </a:t>
            </a:r>
            <a:r>
              <a:rPr lang="nl-NL" sz="2400" err="1">
                <a:latin typeface="Calibri"/>
                <a:ea typeface="Calibri"/>
                <a:cs typeface="Calibri"/>
              </a:rPr>
              <a:t>caused</a:t>
            </a:r>
            <a:r>
              <a:rPr lang="nl-NL" sz="2400" dirty="0">
                <a:latin typeface="Calibri"/>
                <a:ea typeface="Calibri"/>
                <a:cs typeface="Calibri"/>
              </a:rPr>
              <a:t> </a:t>
            </a:r>
            <a:r>
              <a:rPr lang="nl-NL" sz="2400" err="1">
                <a:latin typeface="Calibri"/>
                <a:ea typeface="Calibri"/>
                <a:cs typeface="Calibri"/>
              </a:rPr>
              <a:t>by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latin typeface="Calibri"/>
                <a:ea typeface="Calibri"/>
                <a:cs typeface="Calibri"/>
              </a:rPr>
              <a:t>the</a:t>
            </a:r>
            <a:r>
              <a:rPr lang="nl-NL" sz="2400" dirty="0">
                <a:latin typeface="Calibri"/>
                <a:ea typeface="Calibri"/>
                <a:cs typeface="Calibri"/>
              </a:rPr>
              <a:t> design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Afbeelding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BF22A6BB-388A-4F9E-68FC-6A438C53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057585" cy="6858000"/>
          </a:xfrm>
          <a:prstGeom prst="rect">
            <a:avLst/>
          </a:prstGeom>
        </p:spPr>
      </p:pic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2A40E927-5932-6C1C-B697-B4411395A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C31E415-A31C-2169-668F-A45B2A903DA3}"/>
              </a:ext>
            </a:extLst>
          </p:cNvPr>
          <p:cNvSpPr txBox="1">
            <a:spLocks/>
          </p:cNvSpPr>
          <p:nvPr/>
        </p:nvSpPr>
        <p:spPr>
          <a:xfrm>
            <a:off x="885824" y="2055813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Making</a:t>
            </a:r>
          </a:p>
          <a:p>
            <a:r>
              <a:rPr lang="nl-NL" sz="6000" b="1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web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44CD0CA-D6FB-A682-3F1F-D8B85A9A628C}"/>
              </a:ext>
            </a:extLst>
          </p:cNvPr>
          <p:cNvSpPr txBox="1">
            <a:spLocks/>
          </p:cNvSpPr>
          <p:nvPr/>
        </p:nvSpPr>
        <p:spPr>
          <a:xfrm>
            <a:off x="883444" y="4251599"/>
            <a:ext cx="2609506" cy="99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err="1">
                <a:latin typeface="Calibri"/>
                <a:ea typeface="Calibri"/>
                <a:cs typeface="Calibri"/>
              </a:rPr>
              <a:t>Distributing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dirty="0">
                <a:solidFill>
                  <a:srgbClr val="F26128"/>
                </a:solidFill>
                <a:latin typeface="Calibri"/>
                <a:ea typeface="Calibri"/>
                <a:cs typeface="Calibri"/>
              </a:rPr>
              <a:t>impact </a:t>
            </a:r>
            <a:r>
              <a:rPr lang="nl-NL" sz="2400" err="1">
                <a:latin typeface="Calibri"/>
                <a:ea typeface="Calibri"/>
                <a:cs typeface="Calibri"/>
              </a:rPr>
              <a:t>caused</a:t>
            </a:r>
            <a:r>
              <a:rPr lang="nl-NL" sz="2400" dirty="0">
                <a:latin typeface="Calibri"/>
                <a:ea typeface="Calibri"/>
                <a:cs typeface="Calibri"/>
              </a:rPr>
              <a:t> </a:t>
            </a:r>
            <a:r>
              <a:rPr lang="nl-NL" sz="2400" err="1">
                <a:latin typeface="Calibri"/>
                <a:ea typeface="Calibri"/>
                <a:cs typeface="Calibri"/>
              </a:rPr>
              <a:t>by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latin typeface="Calibri"/>
                <a:ea typeface="Calibri"/>
                <a:cs typeface="Calibri"/>
              </a:rPr>
              <a:t>the</a:t>
            </a:r>
            <a:r>
              <a:rPr lang="nl-NL" sz="2400" dirty="0">
                <a:latin typeface="Calibri"/>
                <a:ea typeface="Calibri"/>
                <a:cs typeface="Calibri"/>
              </a:rPr>
              <a:t> design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BCBD76A-3D8D-D23D-BC82-E7BC869DD6D5}"/>
              </a:ext>
            </a:extLst>
          </p:cNvPr>
          <p:cNvSpPr txBox="1"/>
          <p:nvPr/>
        </p:nvSpPr>
        <p:spPr>
          <a:xfrm>
            <a:off x="7271801" y="777068"/>
            <a:ext cx="2443112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Calibri"/>
                <a:ea typeface="Calibri"/>
                <a:cs typeface="Dreaming Outloud Pro"/>
              </a:rPr>
              <a:t>Who should get priority?</a:t>
            </a:r>
            <a:endParaRPr lang="en-US" sz="3200" dirty="0">
              <a:latin typeface="Calibri"/>
              <a:ea typeface="Calibri"/>
            </a:endParaRPr>
          </a:p>
        </p:txBody>
      </p:sp>
      <p:pic>
        <p:nvPicPr>
          <p:cNvPr id="5" name="Afbeelding 4" descr="Afbeelding met kunst&#10;&#10;Automatisch gegenereerde beschrijving">
            <a:extLst>
              <a:ext uri="{FF2B5EF4-FFF2-40B4-BE49-F238E27FC236}">
                <a16:creationId xmlns:a16="http://schemas.microsoft.com/office/drawing/2014/main" id="{DF9C1091-15E8-46BB-6F22-7AA688E0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13" y="2412634"/>
            <a:ext cx="7332428" cy="3677930"/>
          </a:xfrm>
          <a:prstGeom prst="rect">
            <a:avLst/>
          </a:prstGeom>
        </p:spPr>
      </p:pic>
      <p:pic>
        <p:nvPicPr>
          <p:cNvPr id="4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79345C7F-17EB-F1DA-392B-228E11B6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C31E415-A31C-2169-668F-A45B2A903DA3}"/>
              </a:ext>
            </a:extLst>
          </p:cNvPr>
          <p:cNvSpPr txBox="1">
            <a:spLocks/>
          </p:cNvSpPr>
          <p:nvPr/>
        </p:nvSpPr>
        <p:spPr>
          <a:xfrm>
            <a:off x="885824" y="2055813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Making</a:t>
            </a:r>
          </a:p>
          <a:p>
            <a:r>
              <a:rPr lang="nl-NL" sz="6000" b="1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web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44CD0CA-D6FB-A682-3F1F-D8B85A9A628C}"/>
              </a:ext>
            </a:extLst>
          </p:cNvPr>
          <p:cNvSpPr txBox="1">
            <a:spLocks/>
          </p:cNvSpPr>
          <p:nvPr/>
        </p:nvSpPr>
        <p:spPr>
          <a:xfrm>
            <a:off x="883444" y="4251599"/>
            <a:ext cx="2962897" cy="99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err="1">
                <a:latin typeface="Calibri"/>
                <a:ea typeface="Calibri"/>
                <a:cs typeface="Calibri"/>
              </a:rPr>
              <a:t>Ideating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dirty="0" err="1">
                <a:solidFill>
                  <a:srgbClr val="209FD4"/>
                </a:solidFill>
                <a:latin typeface="Calibri"/>
                <a:ea typeface="Calibri"/>
                <a:cs typeface="Calibri"/>
              </a:rPr>
              <a:t>redesign</a:t>
            </a:r>
            <a:r>
              <a:rPr lang="nl-NL" sz="2400" b="1" dirty="0">
                <a:solidFill>
                  <a:srgbClr val="209FD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400" dirty="0" err="1">
                <a:latin typeface="Calibri"/>
                <a:ea typeface="Calibri"/>
                <a:cs typeface="Calibri"/>
              </a:rPr>
              <a:t>solutions</a:t>
            </a:r>
            <a:r>
              <a:rPr lang="nl-NL" sz="2400" dirty="0">
                <a:latin typeface="Century Gothic"/>
              </a:rPr>
              <a:t> </a:t>
            </a:r>
          </a:p>
        </p:txBody>
      </p:sp>
      <p:pic>
        <p:nvPicPr>
          <p:cNvPr id="3" name="Afbeelding 2" descr="Afbeelding met tekst, Lettertype, schermopname, handschrift&#10;&#10;Automatisch gegenereerde beschrijving">
            <a:extLst>
              <a:ext uri="{FF2B5EF4-FFF2-40B4-BE49-F238E27FC236}">
                <a16:creationId xmlns:a16="http://schemas.microsoft.com/office/drawing/2014/main" id="{F56FFBFD-7B64-DF8E-98CA-C75A68D7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5650"/>
            <a:ext cx="4717258" cy="3986699"/>
          </a:xfrm>
          <a:prstGeom prst="rect">
            <a:avLst/>
          </a:prstGeom>
        </p:spPr>
      </p:pic>
      <p:pic>
        <p:nvPicPr>
          <p:cNvPr id="4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811CAE54-399C-6440-3370-5B4164F1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9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C31E415-A31C-2169-668F-A45B2A903DA3}"/>
              </a:ext>
            </a:extLst>
          </p:cNvPr>
          <p:cNvSpPr txBox="1">
            <a:spLocks/>
          </p:cNvSpPr>
          <p:nvPr/>
        </p:nvSpPr>
        <p:spPr>
          <a:xfrm>
            <a:off x="885824" y="2055813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Making</a:t>
            </a:r>
          </a:p>
          <a:p>
            <a:r>
              <a:rPr lang="nl-NL" sz="6000" b="1" dirty="0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web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44CD0CA-D6FB-A682-3F1F-D8B85A9A628C}"/>
              </a:ext>
            </a:extLst>
          </p:cNvPr>
          <p:cNvSpPr txBox="1">
            <a:spLocks/>
          </p:cNvSpPr>
          <p:nvPr/>
        </p:nvSpPr>
        <p:spPr>
          <a:xfrm>
            <a:off x="883444" y="4251599"/>
            <a:ext cx="2962897" cy="99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err="1">
                <a:latin typeface="Calibri"/>
                <a:ea typeface="Calibri"/>
                <a:cs typeface="Calibri"/>
              </a:rPr>
              <a:t>Ideating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err="1">
                <a:solidFill>
                  <a:srgbClr val="209FD4"/>
                </a:solidFill>
                <a:latin typeface="Calibri"/>
                <a:ea typeface="Calibri"/>
                <a:cs typeface="Calibri"/>
              </a:rPr>
              <a:t>redesign</a:t>
            </a:r>
            <a:r>
              <a:rPr lang="nl-NL" sz="2400" b="1" dirty="0">
                <a:solidFill>
                  <a:srgbClr val="209FD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latin typeface="Calibri"/>
                <a:ea typeface="Calibri"/>
                <a:cs typeface="Calibri"/>
              </a:rPr>
              <a:t>solutions</a:t>
            </a:r>
            <a:r>
              <a:rPr lang="nl-NL" sz="2400" dirty="0">
                <a:latin typeface="Calibri"/>
                <a:ea typeface="Calibri"/>
                <a:cs typeface="Calibri"/>
              </a:rPr>
              <a:t> </a:t>
            </a:r>
          </a:p>
        </p:txBody>
      </p:sp>
      <p:pic>
        <p:nvPicPr>
          <p:cNvPr id="4" name="Afbeelding 3" descr="Afbeelding met kunst&#10;&#10;Automatisch gegenereerde beschrijving">
            <a:extLst>
              <a:ext uri="{FF2B5EF4-FFF2-40B4-BE49-F238E27FC236}">
                <a16:creationId xmlns:a16="http://schemas.microsoft.com/office/drawing/2014/main" id="{E5DCDD52-3743-8B4B-AE4D-3DDDC5772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35" y="2344010"/>
            <a:ext cx="7607205" cy="3815177"/>
          </a:xfrm>
          <a:prstGeom prst="rect">
            <a:avLst/>
          </a:prstGeom>
        </p:spPr>
      </p:pic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583220D6-510B-1D1B-31F6-441203F8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DA508A1-12AD-3031-0B48-434A99B8CFD5}"/>
              </a:ext>
            </a:extLst>
          </p:cNvPr>
          <p:cNvSpPr txBox="1">
            <a:spLocks/>
          </p:cNvSpPr>
          <p:nvPr/>
        </p:nvSpPr>
        <p:spPr>
          <a:xfrm>
            <a:off x="1669911" y="2387117"/>
            <a:ext cx="9997782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err="1">
                <a:latin typeface="Calibri"/>
                <a:ea typeface="Calibri"/>
                <a:cs typeface="Calibri"/>
              </a:rPr>
              <a:t>Let's</a:t>
            </a:r>
            <a:r>
              <a:rPr lang="nl-NL" sz="4800" b="1" dirty="0">
                <a:latin typeface="Calibri"/>
                <a:ea typeface="Calibri"/>
                <a:cs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</a:rPr>
              <a:t>reflect</a:t>
            </a:r>
            <a:r>
              <a:rPr lang="nl-NL" sz="4800" b="1" dirty="0">
                <a:latin typeface="Calibri"/>
                <a:ea typeface="Calibri"/>
                <a:cs typeface="Calibri"/>
              </a:rPr>
              <a:t>!</a:t>
            </a:r>
          </a:p>
          <a:p>
            <a:r>
              <a:rPr lang="en-GB" sz="3600" b="1" dirty="0">
                <a:latin typeface="Calibri"/>
                <a:ea typeface="Calibri"/>
                <a:cs typeface="Calibri"/>
              </a:rPr>
              <a:t>Share the insights of the activity with the other groups and discuss differences in the mappings/actors included.</a:t>
            </a:r>
            <a:endParaRPr lang="en-US" sz="36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DDC12F0-20BA-CCAC-B633-B3E1A6DABAA7}"/>
              </a:ext>
            </a:extLst>
          </p:cNvPr>
          <p:cNvSpPr txBox="1">
            <a:spLocks/>
          </p:cNvSpPr>
          <p:nvPr/>
        </p:nvSpPr>
        <p:spPr>
          <a:xfrm>
            <a:off x="7509532" y="2661338"/>
            <a:ext cx="2896635" cy="191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400">
              <a:latin typeface="Century Gothic"/>
            </a:endParaRPr>
          </a:p>
        </p:txBody>
      </p:sp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C159F973-821D-6031-DB68-F1F382A61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72575" y="1699612"/>
            <a:ext cx="116205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75" y="1028247"/>
            <a:ext cx="10960100" cy="435120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endParaRPr lang="sv-SE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b="0" i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sv-SE" b="0" i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This</a:t>
            </a:r>
            <a:r>
              <a:rPr lang="sv-SE" b="0" i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teaching</a:t>
            </a:r>
            <a:r>
              <a:rPr lang="sv-SE" b="0" i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activity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was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developed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as part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the MOVA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co-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funded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by the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European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Union. 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https://mova.uni.mau.se/</a:t>
            </a:r>
            <a:endParaRPr lang="sv-SE">
              <a:solidFill>
                <a:schemeClr val="tx1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BF4586-C96B-8727-94C4-75F524140D35}"/>
              </a:ext>
            </a:extLst>
          </p:cNvPr>
          <p:cNvSpPr txBox="1"/>
          <p:nvPr/>
        </p:nvSpPr>
        <p:spPr>
          <a:xfrm>
            <a:off x="768826" y="5827643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opinions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(s)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do not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necessarily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reflect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or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Culture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Agency (EACEA).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nor EACEA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3507B513-DB5F-51C2-86B0-5806EB90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435" y="3205638"/>
            <a:ext cx="5501131" cy="1224951"/>
          </a:xfrm>
          <a:prstGeom prst="rect">
            <a:avLst/>
          </a:prstGeom>
        </p:spPr>
      </p:pic>
      <p:pic>
        <p:nvPicPr>
          <p:cNvPr id="6" name="Bildobjekt 5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CA81504A-1A3C-7F79-8086-08EAFB719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6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063A-3E7E-9432-A89D-B5892225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00" y="1310687"/>
            <a:ext cx="5015700" cy="5032871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800" dirty="0">
                <a:latin typeface="Calibri"/>
              </a:rPr>
              <a:t>Summary</a:t>
            </a:r>
          </a:p>
          <a:p>
            <a:pPr marL="139700" indent="0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In this teaching activity, students will make a tangible ecosystem web (from popsicle sticks and yarn). This contextual ecosystem web supports understanding the specific ecosystem involved around the design at the start of a project and promotes consideration of the more-than-human world. In a later stage, it allows students to assess how their design impacts this ecosystem and helps them to define concrete design requirements to improve more-than-human inclusivity. They will  document positive and negative impacts elicited by design on more-than-human actors, noting the design elements causing these impacts and their intensity. This will spark a collaborative brainstorm on redesign suggestions to mitigate negative impacts.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FBD4D-5FC5-FB86-F1F1-4DA525B093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46350" y="1310687"/>
            <a:ext cx="5130000" cy="5032871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2800" dirty="0">
                <a:latin typeface="Calibri"/>
              </a:rPr>
              <a:t>Learning outcomes</a:t>
            </a:r>
          </a:p>
          <a:p>
            <a:pPr marL="13970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</a:rPr>
              <a:t>After this activity you should be able to:</a:t>
            </a:r>
          </a:p>
          <a:p>
            <a:pPr marL="596900" indent="-457200">
              <a:buFont typeface="Wingdings" panose="020B0604020202020204" pitchFamily="34" charset="0"/>
              <a:buChar char="§"/>
            </a:pPr>
            <a:r>
              <a:rPr lang="en-US" sz="1800" dirty="0">
                <a:latin typeface="Calibri"/>
              </a:rPr>
              <a:t>Identify the impact of a design in an ecosystem.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596900" indent="-457200">
              <a:buFont typeface="Wingdings" panose="020B0604020202020204" pitchFamily="34" charset="0"/>
              <a:buChar char="§"/>
            </a:pPr>
            <a:r>
              <a:rPr lang="en-US" sz="1800" dirty="0">
                <a:latin typeface="Calibri"/>
              </a:rPr>
              <a:t>Construct a dynamic web of the ecosystem affected by the design, identifying relationships and opportunities for redesign from a more-than-human perspective.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596900" indent="-457200">
              <a:buFont typeface="Wingdings" panose="020B0604020202020204" pitchFamily="34" charset="0"/>
              <a:buChar char="§"/>
            </a:pPr>
            <a:r>
              <a:rPr lang="en-US" sz="1800" dirty="0">
                <a:latin typeface="Calibri"/>
              </a:rPr>
              <a:t>Reflect on and discuss the insights gained from the activity and propose ways to apply this method in future projects.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596900" indent="-457200">
              <a:buFont typeface="Wingdings" panose="020B0604020202020204" pitchFamily="34" charset="0"/>
              <a:buChar char="§"/>
            </a:pPr>
            <a:r>
              <a:rPr lang="en-US" sz="1800" dirty="0">
                <a:latin typeface="Calibri"/>
              </a:rPr>
              <a:t>Reflect on their role and responsibilities as designers within the more-than-human world.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139700" indent="0">
              <a:buNone/>
            </a:pPr>
            <a:endParaRPr lang="en-US" sz="2800">
              <a:latin typeface="Calibri"/>
              <a:ea typeface="Calibri"/>
              <a:cs typeface="Calibri"/>
            </a:endParaRPr>
          </a:p>
          <a:p>
            <a:pPr marL="425450" indent="-285750">
              <a:lnSpc>
                <a:spcPct val="114999"/>
              </a:lnSpc>
              <a:buFont typeface="Wingdings"/>
              <a:buChar char="§"/>
            </a:pPr>
            <a:endParaRPr lang="en-GB" sz="2400"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2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280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7" name="Bildobjekt 6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D8D9EBAE-8A4C-EA71-6972-1895315E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F6704-3F9B-0B5C-722C-3A58407C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0" y="999767"/>
            <a:ext cx="10700400" cy="738100"/>
          </a:xfrm>
        </p:spPr>
        <p:txBody>
          <a:bodyPr>
            <a:normAutofit/>
          </a:bodyPr>
          <a:lstStyle/>
          <a:p>
            <a:r>
              <a:rPr lang="en-US" sz="3600">
                <a:latin typeface="Calibri"/>
              </a:rPr>
              <a:t>Outline/Content</a:t>
            </a:r>
            <a:endParaRPr lang="da-DK" sz="3600"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F40E3B-C3C7-787E-D572-0A3BA28E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700" y="1943033"/>
            <a:ext cx="10852800" cy="4555200"/>
          </a:xfrm>
        </p:spPr>
        <p:txBody>
          <a:bodyPr/>
          <a:lstStyle/>
          <a:p>
            <a:pPr>
              <a:buFont typeface="Wingdings"/>
              <a:buChar char="§"/>
            </a:pPr>
            <a:r>
              <a:rPr lang="en-US" dirty="0">
                <a:latin typeface="Calibri"/>
                <a:ea typeface="Calibri"/>
                <a:cs typeface="Calibri"/>
              </a:rPr>
              <a:t>Introduction and defining actors</a:t>
            </a:r>
          </a:p>
          <a:p>
            <a:pPr>
              <a:buFont typeface="Wingdings"/>
              <a:buChar char="§"/>
            </a:pPr>
            <a:r>
              <a:rPr lang="en-US" dirty="0">
                <a:latin typeface="Calibri"/>
                <a:ea typeface="Calibri"/>
                <a:cs typeface="Calibri"/>
              </a:rPr>
              <a:t>Embodied web and redesigning</a:t>
            </a:r>
          </a:p>
          <a:p>
            <a:pPr>
              <a:buFont typeface="Wingdings"/>
              <a:buChar char="§"/>
            </a:pPr>
            <a:r>
              <a:rPr lang="en-US" dirty="0">
                <a:latin typeface="Calibri"/>
                <a:ea typeface="Calibri"/>
                <a:cs typeface="Calibri"/>
              </a:rPr>
              <a:t>Reflection</a:t>
            </a: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971A43AC-AA75-E360-F9E3-1B140532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862213-9A99-445D-B499-2236C92285E3}"/>
              </a:ext>
            </a:extLst>
          </p:cNvPr>
          <p:cNvSpPr txBox="1"/>
          <p:nvPr/>
        </p:nvSpPr>
        <p:spPr>
          <a:xfrm>
            <a:off x="5552642" y="1428981"/>
            <a:ext cx="4939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</a:rPr>
              <a:t>Introduction and defining actors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1A3D51-50FA-CF7C-43EF-CDC2CE4BC8FB}"/>
              </a:ext>
            </a:extLst>
          </p:cNvPr>
          <p:cNvSpPr txBox="1"/>
          <p:nvPr/>
        </p:nvSpPr>
        <p:spPr>
          <a:xfrm>
            <a:off x="5552641" y="3333981"/>
            <a:ext cx="4939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</a:rPr>
              <a:t>Embodied web &amp; redesigning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4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114075" y="1280512"/>
            <a:ext cx="78867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075" y="1067226"/>
            <a:ext cx="10058700" cy="43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r>
              <a:rPr lang="en-GB" sz="3600">
                <a:latin typeface="Calibri"/>
                <a:cs typeface="Calibri"/>
              </a:rPr>
              <a:t>Key readings</a:t>
            </a:r>
            <a:endParaRPr lang="en-GB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nl-NL" sz="2000">
                <a:latin typeface="Calibri"/>
                <a:cs typeface="Calibri"/>
              </a:rPr>
              <a:t>De Roo, B., &amp; </a:t>
            </a:r>
            <a:r>
              <a:rPr lang="nl-NL" sz="2000" err="1">
                <a:latin typeface="Calibri"/>
                <a:cs typeface="Calibri"/>
              </a:rPr>
              <a:t>Ganzevles</a:t>
            </a:r>
            <a:r>
              <a:rPr lang="nl-NL" sz="2000">
                <a:latin typeface="Calibri"/>
                <a:cs typeface="Calibri"/>
              </a:rPr>
              <a:t>, G. A. (2023). </a:t>
            </a:r>
            <a:r>
              <a:rPr lang="en-GB" sz="2000">
                <a:latin typeface="Calibri"/>
                <a:cs typeface="Calibri"/>
              </a:rPr>
              <a:t>The umwelt-sketch as more-than-human design methodology. Designing Interactive Systems Conference. </a:t>
            </a:r>
            <a:r>
              <a:rPr lang="en-GB" sz="2000" u="sng">
                <a:latin typeface="Calibri"/>
                <a:cs typeface="Calibri"/>
                <a:hlinkClick r:id="rId3"/>
              </a:rPr>
              <a:t>https://doi.org/10.1145/3563703.3596628</a:t>
            </a:r>
            <a:endParaRPr lang="sv-SE" sz="2000"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sz="1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916DDB54-AD98-8CF9-D652-461BB6891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C15F82E-75B2-18AB-FFF8-F1D449A8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867" y="1580943"/>
            <a:ext cx="6108734" cy="2468561"/>
          </a:xfrm>
        </p:spPr>
        <p:txBody>
          <a:bodyPr>
            <a:normAutofit fontScale="90000"/>
          </a:bodyPr>
          <a:lstStyle/>
          <a:p>
            <a:r>
              <a:rPr lang="nl-NL" sz="6000" b="1">
                <a:solidFill>
                  <a:srgbClr val="FCB325"/>
                </a:solidFill>
                <a:latin typeface="Calibri"/>
                <a:ea typeface="Calibri"/>
                <a:cs typeface="Calibri"/>
              </a:rPr>
              <a:t>More-</a:t>
            </a:r>
            <a:r>
              <a:rPr lang="nl-NL" sz="6000" b="1" err="1">
                <a:solidFill>
                  <a:srgbClr val="FCB325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nl-NL" sz="6000" b="1">
                <a:solidFill>
                  <a:srgbClr val="FCB325"/>
                </a:solidFill>
                <a:latin typeface="Calibri"/>
                <a:ea typeface="Calibri"/>
                <a:cs typeface="Calibri"/>
              </a:rPr>
              <a:t>-human</a:t>
            </a:r>
            <a:r>
              <a:rPr lang="nl-NL" sz="6000" b="1">
                <a:latin typeface="Calibri"/>
                <a:ea typeface="Calibri"/>
                <a:cs typeface="Calibri"/>
              </a:rPr>
              <a:t>-</a:t>
            </a:r>
            <a:r>
              <a:rPr lang="nl-NL" sz="6000" b="1" err="1">
                <a:latin typeface="Calibri"/>
                <a:ea typeface="Calibri"/>
                <a:cs typeface="Calibri"/>
              </a:rPr>
              <a:t>centred</a:t>
            </a:r>
            <a:r>
              <a:rPr lang="nl-NL" sz="6000" b="1">
                <a:latin typeface="Calibri"/>
                <a:ea typeface="Calibri"/>
                <a:cs typeface="Calibri"/>
              </a:rPr>
              <a:t> design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601C05B-5878-2EF2-8E92-5F80437F531C}"/>
              </a:ext>
            </a:extLst>
          </p:cNvPr>
          <p:cNvSpPr txBox="1">
            <a:spLocks/>
          </p:cNvSpPr>
          <p:nvPr/>
        </p:nvSpPr>
        <p:spPr>
          <a:xfrm>
            <a:off x="1656488" y="4228649"/>
            <a:ext cx="6593094" cy="147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err="1">
                <a:latin typeface="Calibri"/>
                <a:ea typeface="Calibri"/>
                <a:cs typeface="Calibri"/>
              </a:rPr>
              <a:t>expands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the</a:t>
            </a:r>
            <a:r>
              <a:rPr lang="nl-NL" sz="3200">
                <a:latin typeface="Calibri"/>
                <a:ea typeface="Calibri"/>
                <a:cs typeface="Calibri"/>
              </a:rPr>
              <a:t> scope </a:t>
            </a:r>
            <a:r>
              <a:rPr lang="nl-NL" sz="3200" err="1">
                <a:latin typeface="Calibri"/>
                <a:ea typeface="Calibri"/>
                <a:cs typeface="Calibri"/>
              </a:rPr>
              <a:t>beyond</a:t>
            </a:r>
            <a:r>
              <a:rPr lang="nl-NL" sz="3200">
                <a:latin typeface="Calibri"/>
                <a:ea typeface="Calibri"/>
                <a:cs typeface="Calibri"/>
              </a:rPr>
              <a:t> human users </a:t>
            </a:r>
            <a:r>
              <a:rPr lang="nl-NL" sz="3200" err="1">
                <a:latin typeface="Calibri"/>
                <a:ea typeface="Calibri"/>
                <a:cs typeface="Calibri"/>
              </a:rPr>
              <a:t>to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consider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the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interactions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and</a:t>
            </a:r>
            <a:r>
              <a:rPr lang="nl-NL" sz="3200">
                <a:latin typeface="Calibri"/>
                <a:ea typeface="Calibri"/>
                <a:cs typeface="Calibri"/>
              </a:rPr>
              <a:t> well-</a:t>
            </a:r>
            <a:r>
              <a:rPr lang="nl-NL" sz="3200" err="1">
                <a:latin typeface="Calibri"/>
                <a:ea typeface="Calibri"/>
                <a:cs typeface="Calibri"/>
              </a:rPr>
              <a:t>being</a:t>
            </a:r>
            <a:r>
              <a:rPr lang="nl-NL" sz="3200">
                <a:latin typeface="Calibri"/>
                <a:ea typeface="Calibri"/>
                <a:cs typeface="Calibri"/>
              </a:rPr>
              <a:t> of </a:t>
            </a:r>
            <a:r>
              <a:rPr lang="nl-NL" sz="3200" err="1">
                <a:latin typeface="Calibri"/>
                <a:ea typeface="Calibri"/>
                <a:cs typeface="Calibri"/>
              </a:rPr>
              <a:t>all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entities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involved</a:t>
            </a:r>
            <a:r>
              <a:rPr lang="nl-NL" sz="3200">
                <a:latin typeface="Calibri"/>
                <a:ea typeface="Calibri"/>
                <a:cs typeface="Calibri"/>
              </a:rPr>
              <a:t>, </a:t>
            </a:r>
            <a:r>
              <a:rPr lang="nl-NL" sz="3200" err="1">
                <a:latin typeface="Calibri"/>
                <a:ea typeface="Calibri"/>
                <a:cs typeface="Calibri"/>
              </a:rPr>
              <a:t>including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animals</a:t>
            </a:r>
            <a:r>
              <a:rPr lang="nl-NL" sz="3200">
                <a:latin typeface="Calibri"/>
                <a:ea typeface="Calibri"/>
                <a:cs typeface="Calibri"/>
              </a:rPr>
              <a:t>, </a:t>
            </a:r>
            <a:r>
              <a:rPr lang="nl-NL" sz="3200" err="1">
                <a:latin typeface="Calibri"/>
                <a:ea typeface="Calibri"/>
                <a:cs typeface="Calibri"/>
              </a:rPr>
              <a:t>plants</a:t>
            </a:r>
            <a:r>
              <a:rPr lang="nl-NL" sz="3200">
                <a:latin typeface="Calibri"/>
                <a:ea typeface="Calibri"/>
                <a:cs typeface="Calibri"/>
              </a:rPr>
              <a:t>, </a:t>
            </a:r>
            <a:r>
              <a:rPr lang="nl-NL" sz="3200" err="1">
                <a:latin typeface="Calibri"/>
                <a:ea typeface="Calibri"/>
                <a:cs typeface="Calibri"/>
              </a:rPr>
              <a:t>ecosystems</a:t>
            </a:r>
            <a:r>
              <a:rPr lang="nl-NL" sz="3200">
                <a:latin typeface="Calibri"/>
                <a:ea typeface="Calibri"/>
                <a:cs typeface="Calibri"/>
              </a:rPr>
              <a:t>, </a:t>
            </a:r>
            <a:r>
              <a:rPr lang="nl-NL" sz="3200" err="1">
                <a:latin typeface="Calibri"/>
                <a:ea typeface="Calibri"/>
                <a:cs typeface="Calibri"/>
              </a:rPr>
              <a:t>and</a:t>
            </a:r>
            <a:r>
              <a:rPr lang="nl-NL" sz="3200">
                <a:latin typeface="Calibri"/>
                <a:ea typeface="Calibri"/>
                <a:cs typeface="Calibri"/>
              </a:rPr>
              <a:t> </a:t>
            </a:r>
            <a:r>
              <a:rPr lang="nl-NL" sz="3200" err="1">
                <a:latin typeface="Calibri"/>
                <a:ea typeface="Calibri"/>
                <a:cs typeface="Calibri"/>
              </a:rPr>
              <a:t>technological</a:t>
            </a:r>
            <a:r>
              <a:rPr lang="nl-NL" sz="3200">
                <a:latin typeface="Calibri"/>
                <a:ea typeface="Calibri"/>
                <a:cs typeface="Calibri"/>
              </a:rPr>
              <a:t> systems</a:t>
            </a:r>
            <a:endParaRPr lang="en-US" sz="3200">
              <a:latin typeface="Calibri"/>
              <a:ea typeface="Calibri"/>
              <a:cs typeface="Calibri"/>
            </a:endParaRPr>
          </a:p>
        </p:txBody>
      </p:sp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43E41DA7-9794-F6A4-9C48-14A1C4E3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B3666C-B484-5E8C-EB38-11171F7CD150}"/>
              </a:ext>
            </a:extLst>
          </p:cNvPr>
          <p:cNvSpPr txBox="1">
            <a:spLocks/>
          </p:cNvSpPr>
          <p:nvPr/>
        </p:nvSpPr>
        <p:spPr>
          <a:xfrm>
            <a:off x="1128781" y="4264509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Part 1</a:t>
            </a:r>
            <a:endParaRPr lang="nl-NL" dirty="0">
              <a:latin typeface="Calibri"/>
              <a:ea typeface="Calibri"/>
              <a:cs typeface="Calibri"/>
            </a:endParaRPr>
          </a:p>
          <a:p>
            <a:r>
              <a:rPr lang="nl-NL" sz="6000" b="1" err="1">
                <a:latin typeface="Calibri"/>
                <a:ea typeface="Calibri"/>
                <a:cs typeface="Calibri"/>
              </a:rPr>
              <a:t>Today</a:t>
            </a:r>
            <a:endParaRPr lang="nl-NL" err="1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36BA2-FCBC-FABB-8BC8-6C1AA2128325}"/>
              </a:ext>
            </a:extLst>
          </p:cNvPr>
          <p:cNvSpPr txBox="1"/>
          <p:nvPr/>
        </p:nvSpPr>
        <p:spPr>
          <a:xfrm>
            <a:off x="1131628" y="1715764"/>
            <a:ext cx="3238242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Dreaming Outloud Pro"/>
              </a:rPr>
              <a:t>Go to an ecosystem that represents the product's lifecycle  phase (production/use/after use)</a:t>
            </a:r>
          </a:p>
          <a:p>
            <a:pPr algn="ctr"/>
            <a:endParaRPr lang="en-US" sz="3600" b="1">
              <a:solidFill>
                <a:srgbClr val="FCB325"/>
              </a:solidFill>
              <a:latin typeface="Dreaming Outloud Pro"/>
              <a:cs typeface="Dreaming Outloud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E6DDE-51AA-EE80-5FE7-ECAB3DBC134E}"/>
              </a:ext>
            </a:extLst>
          </p:cNvPr>
          <p:cNvSpPr txBox="1"/>
          <p:nvPr/>
        </p:nvSpPr>
        <p:spPr>
          <a:xfrm>
            <a:off x="4742845" y="1384459"/>
            <a:ext cx="298424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Look individually for actors in the ecosystem.</a:t>
            </a:r>
          </a:p>
          <a:p>
            <a:pPr algn="ctr"/>
            <a:r>
              <a:rPr lang="en-US" sz="1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Dreaming Outloud Pro"/>
              </a:rPr>
              <a:t>Make sure you represent both abiotic (e.g., sun) and biotic factors. The latter should consist of different trophic structure layers: primary producers (plants), consumers (e.g., animals, bacteria), </a:t>
            </a:r>
            <a:r>
              <a:rPr lang="en-US" sz="14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Dreaming Outloud Pro"/>
              </a:rPr>
              <a:t>detrivores</a:t>
            </a:r>
            <a:r>
              <a:rPr lang="en-US" sz="1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Dreaming Outloud Pro"/>
              </a:rPr>
              <a:t> (e.g., worms), and decomposers (fungi)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166BB4-213F-D56D-3229-CF0036B9D4CE}"/>
                  </a:ext>
                </a:extLst>
              </p14:cNvPr>
              <p14:cNvContentPartPr/>
              <p14:nvPr/>
            </p14:nvContentPartPr>
            <p14:xfrm>
              <a:off x="-414617" y="263338"/>
              <a:ext cx="11733017" cy="666724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166BB4-213F-D56D-3229-CF0036B9D4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50616" y="227340"/>
                <a:ext cx="11804654" cy="673888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A13170C-7BE6-BE5E-E96B-C73E9A389FF0}"/>
              </a:ext>
            </a:extLst>
          </p:cNvPr>
          <p:cNvSpPr txBox="1"/>
          <p:nvPr/>
        </p:nvSpPr>
        <p:spPr>
          <a:xfrm>
            <a:off x="8409280" y="1572199"/>
            <a:ext cx="235476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Create a list of all actors in the ecosystem that are impacted during all lifecycle phases.</a:t>
            </a:r>
            <a:endParaRPr lang="en-US" sz="2000" b="1" dirty="0">
              <a:latin typeface="Calibri"/>
              <a:cs typeface="Dreaming Outloud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C6509-8DB7-9D23-6586-CFF30E14E65E}"/>
              </a:ext>
            </a:extLst>
          </p:cNvPr>
          <p:cNvSpPr txBox="1"/>
          <p:nvPr/>
        </p:nvSpPr>
        <p:spPr>
          <a:xfrm>
            <a:off x="8055889" y="4796895"/>
            <a:ext cx="233267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Divide the actors over the popsicle sticks</a:t>
            </a:r>
            <a:endParaRPr lang="nl-NL" dirty="0">
              <a:latin typeface="Calibri"/>
            </a:endParaRPr>
          </a:p>
          <a:p>
            <a:pPr algn="ctr"/>
            <a:endParaRPr lang="en-US" sz="2000" b="1">
              <a:latin typeface="Dreaming Outloud Pro"/>
              <a:ea typeface="Calibri"/>
              <a:cs typeface="Dreaming Outloud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2DE80-6F62-3A37-C3D0-80B439A65F2F}"/>
              </a:ext>
            </a:extLst>
          </p:cNvPr>
          <p:cNvSpPr txBox="1"/>
          <p:nvPr/>
        </p:nvSpPr>
        <p:spPr>
          <a:xfrm>
            <a:off x="5018933" y="4896285"/>
            <a:ext cx="21559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Consider making some actors ambassadors if there are too many</a:t>
            </a:r>
            <a:endParaRPr lang="nl-NL" dirty="0">
              <a:latin typeface="Calibri"/>
            </a:endParaRPr>
          </a:p>
          <a:p>
            <a:pPr algn="ctr"/>
            <a:endParaRPr lang="en-US" sz="2000" b="1">
              <a:latin typeface="Dreaming Outloud Pro"/>
              <a:ea typeface="Calibri"/>
              <a:cs typeface="Dreaming Outloud Pro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2383898" y="899652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1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5906077" y="589744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2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9262604" y="732619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3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8897479" y="4000798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4</a:t>
            </a: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5760442" y="4110543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5</a:t>
            </a:r>
            <a:endParaRPr lang="en-US"/>
          </a:p>
        </p:txBody>
      </p:sp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43CA5E8D-8A26-268A-3C8D-0E4817225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758B3-780E-96AD-276F-9BCA3DA3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4" y="2055813"/>
            <a:ext cx="4717257" cy="2468561"/>
          </a:xfrm>
        </p:spPr>
        <p:txBody>
          <a:bodyPr>
            <a:normAutofit/>
          </a:bodyPr>
          <a:lstStyle/>
          <a:p>
            <a:r>
              <a:rPr lang="nl-NL" sz="6000" b="1" err="1">
                <a:latin typeface="Calibri"/>
                <a:ea typeface="Calibri"/>
                <a:cs typeface="Calibri"/>
              </a:rPr>
              <a:t>Exploring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</a:t>
            </a:r>
            <a:r>
              <a:rPr lang="nl-NL" sz="6000" b="1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context</a:t>
            </a:r>
            <a:endParaRPr lang="en-US" sz="60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E1C5FCC-65D6-6547-E5BA-4A33B57386DC}"/>
              </a:ext>
            </a:extLst>
          </p:cNvPr>
          <p:cNvSpPr txBox="1">
            <a:spLocks/>
          </p:cNvSpPr>
          <p:nvPr/>
        </p:nvSpPr>
        <p:spPr>
          <a:xfrm>
            <a:off x="883444" y="4029867"/>
            <a:ext cx="4062413" cy="694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err="1">
                <a:latin typeface="Calibri"/>
                <a:ea typeface="Calibri"/>
                <a:cs typeface="Calibri"/>
              </a:rPr>
              <a:t>Defining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dirty="0">
                <a:solidFill>
                  <a:srgbClr val="FCB325"/>
                </a:solidFill>
                <a:latin typeface="Calibri"/>
                <a:ea typeface="Calibri"/>
                <a:cs typeface="Calibri"/>
              </a:rPr>
              <a:t>actors </a:t>
            </a:r>
            <a:r>
              <a:rPr lang="nl-NL" sz="2400" dirty="0">
                <a:latin typeface="Calibri"/>
                <a:ea typeface="Calibri"/>
                <a:cs typeface="Calibri"/>
              </a:rPr>
              <a:t>on-site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Afbeelding 2" descr="Afbeelding met buitenshuis, gras, kleding, plant&#10;&#10;Automatisch gegenereerde beschrijving">
            <a:extLst>
              <a:ext uri="{FF2B5EF4-FFF2-40B4-BE49-F238E27FC236}">
                <a16:creationId xmlns:a16="http://schemas.microsoft.com/office/drawing/2014/main" id="{1853125C-E375-2C7E-0D0C-C76257D3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9" y="1230086"/>
            <a:ext cx="5486400" cy="4114800"/>
          </a:xfrm>
          <a:prstGeom prst="rect">
            <a:avLst/>
          </a:prstGeom>
        </p:spPr>
      </p:pic>
      <p:pic>
        <p:nvPicPr>
          <p:cNvPr id="6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6300FB39-CF0F-6672-C66A-F1FC855B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B3666C-B484-5E8C-EB38-11171F7CD150}"/>
              </a:ext>
            </a:extLst>
          </p:cNvPr>
          <p:cNvSpPr txBox="1">
            <a:spLocks/>
          </p:cNvSpPr>
          <p:nvPr/>
        </p:nvSpPr>
        <p:spPr>
          <a:xfrm>
            <a:off x="1128781" y="4264509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Part 2</a:t>
            </a:r>
            <a:endParaRPr lang="nl-NL" dirty="0">
              <a:latin typeface="Calibri"/>
              <a:ea typeface="Calibri"/>
              <a:cs typeface="Calibri"/>
            </a:endParaRPr>
          </a:p>
          <a:p>
            <a:r>
              <a:rPr lang="nl-NL" sz="6000" b="1" err="1">
                <a:latin typeface="Calibri"/>
                <a:ea typeface="Calibri"/>
                <a:cs typeface="Calibri"/>
              </a:rPr>
              <a:t>Today</a:t>
            </a:r>
            <a:endParaRPr lang="nl-NL" err="1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36BA2-FCBC-FABB-8BC8-6C1AA2128325}"/>
              </a:ext>
            </a:extLst>
          </p:cNvPr>
          <p:cNvSpPr txBox="1"/>
          <p:nvPr/>
        </p:nvSpPr>
        <p:spPr>
          <a:xfrm>
            <a:off x="1131628" y="1715764"/>
            <a:ext cx="32382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Dreaming Outloud Pro"/>
              </a:rPr>
              <a:t>Prepare materials</a:t>
            </a:r>
          </a:p>
          <a:p>
            <a:pPr algn="ctr"/>
            <a:r>
              <a:rPr lang="en-US" sz="2000" b="1" dirty="0">
                <a:latin typeface="Calibri"/>
                <a:ea typeface="Calibri"/>
                <a:cs typeface="Dreaming Outloud Pro"/>
              </a:rPr>
              <a:t>(write actor names on masking tape and put on the popsicle sticks)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166BB4-213F-D56D-3229-CF0036B9D4CE}"/>
                  </a:ext>
                </a:extLst>
              </p14:cNvPr>
              <p14:cNvContentPartPr/>
              <p14:nvPr/>
            </p14:nvContentPartPr>
            <p14:xfrm>
              <a:off x="-414617" y="263338"/>
              <a:ext cx="11733017" cy="666724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166BB4-213F-D56D-3229-CF0036B9D4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50616" y="227340"/>
                <a:ext cx="11804654" cy="673888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A13170C-7BE6-BE5E-E96B-C73E9A389FF0}"/>
              </a:ext>
            </a:extLst>
          </p:cNvPr>
          <p:cNvSpPr txBox="1"/>
          <p:nvPr/>
        </p:nvSpPr>
        <p:spPr>
          <a:xfrm>
            <a:off x="5143566" y="1394069"/>
            <a:ext cx="2354765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Make relations between actors with yarn strings and discuss relations</a:t>
            </a:r>
          </a:p>
          <a:p>
            <a:pPr algn="ctr"/>
            <a:r>
              <a:rPr lang="en-US" sz="1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Dreaming Outloud Pro"/>
              </a:rPr>
              <a:t>Think about habitat, nutrients, fertilization and food etc.</a:t>
            </a:r>
            <a:endParaRPr lang="en-US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C6509-8DB7-9D23-6586-CFF30E14E65E}"/>
              </a:ext>
            </a:extLst>
          </p:cNvPr>
          <p:cNvSpPr txBox="1"/>
          <p:nvPr/>
        </p:nvSpPr>
        <p:spPr>
          <a:xfrm>
            <a:off x="8055889" y="4796895"/>
            <a:ext cx="23326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Define impact through worksheets</a:t>
            </a:r>
          </a:p>
          <a:p>
            <a:pPr algn="ctr"/>
            <a:endParaRPr lang="en-US" sz="2000" b="1">
              <a:latin typeface="Dreaming Outloud Pro"/>
              <a:ea typeface="Calibri"/>
              <a:cs typeface="Dreaming Outloud Pro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2383898" y="899652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5906077" y="589744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9262604" y="732619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8897479" y="4000798"/>
            <a:ext cx="666752" cy="666751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B26BD5-BE89-04A7-FDC1-27DB56DC2771}"/>
              </a:ext>
            </a:extLst>
          </p:cNvPr>
          <p:cNvSpPr/>
          <p:nvPr/>
        </p:nvSpPr>
        <p:spPr>
          <a:xfrm>
            <a:off x="5770602" y="3927663"/>
            <a:ext cx="802823" cy="675822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10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9D83AB3-7AA4-6A8D-BA2C-2A6DB6C5249E}"/>
              </a:ext>
            </a:extLst>
          </p:cNvPr>
          <p:cNvSpPr txBox="1"/>
          <p:nvPr/>
        </p:nvSpPr>
        <p:spPr>
          <a:xfrm>
            <a:off x="8419176" y="1463341"/>
            <a:ext cx="235476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Dreaming Outloud Pro"/>
              </a:rPr>
              <a:t>Consider case impact during the entire product lifespan through intuitive impact expression</a:t>
            </a:r>
          </a:p>
        </p:txBody>
      </p:sp>
      <p:sp>
        <p:nvSpPr>
          <p:cNvPr id="3" name="Oval 15">
            <a:extLst>
              <a:ext uri="{FF2B5EF4-FFF2-40B4-BE49-F238E27FC236}">
                <a16:creationId xmlns:a16="http://schemas.microsoft.com/office/drawing/2014/main" id="{3AC18B64-8111-0557-3563-C9F21D47D145}"/>
              </a:ext>
            </a:extLst>
          </p:cNvPr>
          <p:cNvSpPr/>
          <p:nvPr/>
        </p:nvSpPr>
        <p:spPr>
          <a:xfrm>
            <a:off x="3830042" y="5573582"/>
            <a:ext cx="802823" cy="675822"/>
          </a:xfrm>
          <a:prstGeom prst="ellipse">
            <a:avLst/>
          </a:prstGeom>
          <a:solidFill>
            <a:srgbClr val="FCB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/>
              <a:t>11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C98B2F7-5F01-BD6E-9535-2CD7152CDD34}"/>
              </a:ext>
            </a:extLst>
          </p:cNvPr>
          <p:cNvSpPr txBox="1"/>
          <p:nvPr/>
        </p:nvSpPr>
        <p:spPr>
          <a:xfrm>
            <a:off x="5139968" y="4593694"/>
            <a:ext cx="233267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Attach the worksheets on the right location in the web</a:t>
            </a:r>
            <a:endParaRPr lang="nl-NL" dirty="0">
              <a:latin typeface="Calibri"/>
            </a:endParaRPr>
          </a:p>
          <a:p>
            <a:pPr algn="ctr"/>
            <a:endParaRPr lang="en-US" sz="2000" b="1">
              <a:latin typeface="Dreaming Outloud Pro"/>
              <a:ea typeface="Calibri"/>
              <a:cs typeface="Dreaming Outloud Pro"/>
            </a:endParaRPr>
          </a:p>
        </p:txBody>
      </p:sp>
      <p:pic>
        <p:nvPicPr>
          <p:cNvPr id="6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0536D8FA-F7F7-30DF-7E92-ECEA1D436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1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4A3A1B15-F35B-2B7B-96E1-7501BC8CCD3C}"/>
              </a:ext>
            </a:extLst>
          </p:cNvPr>
          <p:cNvSpPr txBox="1">
            <a:spLocks/>
          </p:cNvSpPr>
          <p:nvPr/>
        </p:nvSpPr>
        <p:spPr>
          <a:xfrm>
            <a:off x="885824" y="2055813"/>
            <a:ext cx="4717257" cy="24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Calibri"/>
                <a:ea typeface="Calibri"/>
                <a:cs typeface="Calibri"/>
              </a:rPr>
              <a:t>Making</a:t>
            </a:r>
          </a:p>
          <a:p>
            <a:r>
              <a:rPr lang="nl-NL" sz="6000" b="1" err="1">
                <a:latin typeface="Calibri"/>
                <a:ea typeface="Calibri"/>
                <a:cs typeface="Calibri"/>
              </a:rPr>
              <a:t>the</a:t>
            </a:r>
            <a:r>
              <a:rPr lang="nl-NL" sz="6000" b="1" dirty="0">
                <a:latin typeface="Calibri"/>
                <a:ea typeface="Calibri"/>
                <a:cs typeface="Calibri"/>
              </a:rPr>
              <a:t> web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26380DB-C872-42C6-6C80-EB03048E3424}"/>
              </a:ext>
            </a:extLst>
          </p:cNvPr>
          <p:cNvSpPr txBox="1">
            <a:spLocks/>
          </p:cNvSpPr>
          <p:nvPr/>
        </p:nvSpPr>
        <p:spPr>
          <a:xfrm>
            <a:off x="883444" y="4041773"/>
            <a:ext cx="3062288" cy="99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err="1">
                <a:latin typeface="Calibri"/>
                <a:ea typeface="Calibri"/>
                <a:cs typeface="Calibri"/>
              </a:rPr>
              <a:t>Defining</a:t>
            </a:r>
            <a:r>
              <a:rPr lang="nl-NL" sz="2400" dirty="0">
                <a:latin typeface="Calibri"/>
                <a:ea typeface="Calibri"/>
                <a:cs typeface="Calibri"/>
              </a:rPr>
              <a:t> </a:t>
            </a:r>
            <a:r>
              <a:rPr lang="nl-NL" sz="2400" b="1" dirty="0">
                <a:solidFill>
                  <a:srgbClr val="FCB325"/>
                </a:solidFill>
                <a:latin typeface="Calibri"/>
                <a:ea typeface="Calibri"/>
                <a:cs typeface="Calibri"/>
              </a:rPr>
              <a:t>actors</a:t>
            </a:r>
            <a:endParaRPr lang="en-US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l-NL" sz="2400" err="1">
                <a:latin typeface="Calibri"/>
                <a:ea typeface="Calibri"/>
                <a:cs typeface="Calibri"/>
              </a:rPr>
              <a:t>relationships</a:t>
            </a:r>
            <a:endParaRPr lang="en-US" b="1" err="1">
              <a:latin typeface="Calibri"/>
              <a:ea typeface="Calibri"/>
              <a:cs typeface="Calibri"/>
            </a:endParaRPr>
          </a:p>
        </p:txBody>
      </p:sp>
      <p:pic>
        <p:nvPicPr>
          <p:cNvPr id="5" name="Afbeelding 4" descr="Afbeelding met schermopname, lijn&#10;&#10;Automatisch gegenereerde beschrijving">
            <a:extLst>
              <a:ext uri="{FF2B5EF4-FFF2-40B4-BE49-F238E27FC236}">
                <a16:creationId xmlns:a16="http://schemas.microsoft.com/office/drawing/2014/main" id="{C1AE593A-B7CD-92E7-1238-E625B3432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5" y="2634815"/>
            <a:ext cx="7773830" cy="2813916"/>
          </a:xfrm>
          <a:prstGeom prst="rect">
            <a:avLst/>
          </a:prstGeom>
        </p:spPr>
      </p:pic>
      <p:pic>
        <p:nvPicPr>
          <p:cNvPr id="3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E91E8A34-3E8E-7B9A-33ED-C432789A0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03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db1d7e-016f-4183-8f2d-c936cae0deb6">
      <Terms xmlns="http://schemas.microsoft.com/office/infopath/2007/PartnerControls"/>
    </lcf76f155ced4ddcb4097134ff3c332f>
    <TaxCatchAll xmlns="4957828b-1830-42c5-a4eb-4d442edbbb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3A438EEDB8945B82220F2155C6630" ma:contentTypeVersion="15" ma:contentTypeDescription="Opret et nyt dokument." ma:contentTypeScope="" ma:versionID="3adc257fdfa51378e37f9dc49d3dafeb">
  <xsd:schema xmlns:xsd="http://www.w3.org/2001/XMLSchema" xmlns:xs="http://www.w3.org/2001/XMLSchema" xmlns:p="http://schemas.microsoft.com/office/2006/metadata/properties" xmlns:ns2="20db1d7e-016f-4183-8f2d-c936cae0deb6" xmlns:ns3="4957828b-1830-42c5-a4eb-4d442edbbb52" targetNamespace="http://schemas.microsoft.com/office/2006/metadata/properties" ma:root="true" ma:fieldsID="503c7aa3f5152ebd512396ca6f21824e" ns2:_="" ns3:_="">
    <xsd:import namespace="20db1d7e-016f-4183-8f2d-c936cae0deb6"/>
    <xsd:import namespace="4957828b-1830-42c5-a4eb-4d442edbb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b1d7e-016f-4183-8f2d-c936cae0d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7828b-1830-42c5-a4eb-4d442edbbb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d4c56d4-e1e0-4245-a429-f613676a2a34}" ma:internalName="TaxCatchAll" ma:showField="CatchAllData" ma:web="4957828b-1830-42c5-a4eb-4d442edbb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A15EA-1E2E-499E-8075-80D25D303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02D1AC-3035-480E-A58B-A92E704B1AC6}">
  <ds:schemaRefs>
    <ds:schemaRef ds:uri="20db1d7e-016f-4183-8f2d-c936cae0deb6"/>
    <ds:schemaRef ds:uri="3f22c1af-c001-4403-b3d3-7b0f124b1f64"/>
    <ds:schemaRef ds:uri="4957828b-1830-42c5-a4eb-4d442edbbb52"/>
    <ds:schemaRef ds:uri="57268f8e-affa-4621-a33a-c192ec6182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599ECE-2824-45A1-9A97-28570E51C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b1d7e-016f-4183-8f2d-c936cae0deb6"/>
    <ds:schemaRef ds:uri="4957828b-1830-42c5-a4eb-4d442edbb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PowerPoint Presentation</vt:lpstr>
      <vt:lpstr>PowerPoint Presentation</vt:lpstr>
      <vt:lpstr>Outline/Content</vt:lpstr>
      <vt:lpstr>PowerPoint Presentation</vt:lpstr>
      <vt:lpstr>More-than-human-centred design</vt:lpstr>
      <vt:lpstr>PowerPoint Presentation</vt:lpstr>
      <vt:lpstr>Exploring the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Experiencing the  Web</dc:title>
  <dc:creator>Snelder, Luna</dc:creator>
  <cp:revision>49</cp:revision>
  <dcterms:created xsi:type="dcterms:W3CDTF">2024-06-10T08:19:37Z</dcterms:created>
  <dcterms:modified xsi:type="dcterms:W3CDTF">2025-05-13T13:34:24Z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