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3"/>
  </p:notesMasterIdLst>
  <p:sldIdLst>
    <p:sldId id="256" r:id="rId5"/>
    <p:sldId id="282" r:id="rId6"/>
    <p:sldId id="283" r:id="rId7"/>
    <p:sldId id="284" r:id="rId8"/>
    <p:sldId id="272" r:id="rId9"/>
    <p:sldId id="291" r:id="rId10"/>
    <p:sldId id="274" r:id="rId11"/>
    <p:sldId id="275" r:id="rId12"/>
    <p:sldId id="293" r:id="rId13"/>
    <p:sldId id="277" r:id="rId14"/>
    <p:sldId id="298" r:id="rId15"/>
    <p:sldId id="286" r:id="rId16"/>
    <p:sldId id="287" r:id="rId17"/>
    <p:sldId id="280" r:id="rId18"/>
    <p:sldId id="288" r:id="rId19"/>
    <p:sldId id="258" r:id="rId20"/>
    <p:sldId id="285" r:id="rId21"/>
    <p:sldId id="278" r:id="rId22"/>
  </p:sldIdLst>
  <p:sldSz cx="12192000" cy="6858000"/>
  <p:notesSz cx="6858000" cy="9144000"/>
  <p:embeddedFontLst>
    <p:embeddedFont>
      <p:font typeface="Open Sans" panose="020B060603050402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
      <p:font typeface="Ubuntu" panose="020B0504030602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96DB69-B44F-CA55-272A-20E29ABF5CAC}" name="Elisabet M. Nilsson" initials="EN" userId="S::elisabet.nilsson_mau.se#ext#@aarhusuniversitet.onmicrosoft.com::595ef072-bd51-4511-937f-ed0b1e939d37" providerId="AD"/>
  <p188:author id="{8F6FF9C1-52FD-006F-F7A4-23F943B1BFF5}" name="Eva Eriksson" initials="EE" userId="S::au195413@uni.au.dk::87606256-1f63-48fa-8a9c-5f271b2048d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D2D6A-29FD-C58B-D7FF-B1B9A278A9F8}" v="214" dt="2025-05-13T13:23:46.463"/>
    <p1510:client id="{CC9E2AFC-D2EE-46CE-CD9D-8CB6FA965890}" v="58" dt="2025-05-14T13:03:23.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0"/>
    <p:restoredTop sz="94694"/>
  </p:normalViewPr>
  <p:slideViewPr>
    <p:cSldViewPr snapToGrid="0">
      <p:cViewPr varScale="1">
        <p:scale>
          <a:sx n="85" d="100"/>
          <a:sy n="85" d="100"/>
        </p:scale>
        <p:origin x="192" y="9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 M. Nilsson" userId="S::elisabet.nilsson_mau.se#ext#@aarhusuniversitet.onmicrosoft.com::595ef072-bd51-4511-937f-ed0b1e939d37" providerId="AD" clId="Web-{22317533-6FBA-F9E5-670C-A0BC25CABADB}"/>
    <pc:docChg chg="addSld delSld modSld">
      <pc:chgData name="Elisabet M. Nilsson" userId="S::elisabet.nilsson_mau.se#ext#@aarhusuniversitet.onmicrosoft.com::595ef072-bd51-4511-937f-ed0b1e939d37" providerId="AD" clId="Web-{22317533-6FBA-F9E5-670C-A0BC25CABADB}" dt="2025-04-14T06:37:51.880" v="37" actId="14100"/>
      <pc:docMkLst>
        <pc:docMk/>
      </pc:docMkLst>
      <pc:sldChg chg="modSp">
        <pc:chgData name="Elisabet M. Nilsson" userId="S::elisabet.nilsson_mau.se#ext#@aarhusuniversitet.onmicrosoft.com::595ef072-bd51-4511-937f-ed0b1e939d37" providerId="AD" clId="Web-{22317533-6FBA-F9E5-670C-A0BC25CABADB}" dt="2025-04-14T06:36:42.409" v="5" actId="20577"/>
        <pc:sldMkLst>
          <pc:docMk/>
          <pc:sldMk cId="0" sldId="275"/>
        </pc:sldMkLst>
        <pc:spChg chg="mod">
          <ac:chgData name="Elisabet M. Nilsson" userId="S::elisabet.nilsson_mau.se#ext#@aarhusuniversitet.onmicrosoft.com::595ef072-bd51-4511-937f-ed0b1e939d37" providerId="AD" clId="Web-{22317533-6FBA-F9E5-670C-A0BC25CABADB}" dt="2025-04-14T06:36:42.409" v="5" actId="20577"/>
          <ac:spMkLst>
            <pc:docMk/>
            <pc:sldMk cId="0" sldId="275"/>
            <ac:spMk id="250" creationId="{00000000-0000-0000-0000-000000000000}"/>
          </ac:spMkLst>
        </pc:spChg>
      </pc:sldChg>
      <pc:sldChg chg="modSp">
        <pc:chgData name="Elisabet M. Nilsson" userId="S::elisabet.nilsson_mau.se#ext#@aarhusuniversitet.onmicrosoft.com::595ef072-bd51-4511-937f-ed0b1e939d37" providerId="AD" clId="Web-{22317533-6FBA-F9E5-670C-A0BC25CABADB}" dt="2025-04-14T06:37:51.880" v="37" actId="14100"/>
        <pc:sldMkLst>
          <pc:docMk/>
          <pc:sldMk cId="0" sldId="277"/>
        </pc:sldMkLst>
        <pc:spChg chg="mod">
          <ac:chgData name="Elisabet M. Nilsson" userId="S::elisabet.nilsson_mau.se#ext#@aarhusuniversitet.onmicrosoft.com::595ef072-bd51-4511-937f-ed0b1e939d37" providerId="AD" clId="Web-{22317533-6FBA-F9E5-670C-A0BC25CABADB}" dt="2025-04-14T06:37:51.880" v="37" actId="14100"/>
          <ac:spMkLst>
            <pc:docMk/>
            <pc:sldMk cId="0" sldId="277"/>
            <ac:spMk id="271" creationId="{00000000-0000-0000-0000-000000000000}"/>
          </ac:spMkLst>
        </pc:spChg>
      </pc:sldChg>
      <pc:sldChg chg="del">
        <pc:chgData name="Elisabet M. Nilsson" userId="S::elisabet.nilsson_mau.se#ext#@aarhusuniversitet.onmicrosoft.com::595ef072-bd51-4511-937f-ed0b1e939d37" providerId="AD" clId="Web-{22317533-6FBA-F9E5-670C-A0BC25CABADB}" dt="2025-04-14T06:37:05.441" v="7"/>
        <pc:sldMkLst>
          <pc:docMk/>
          <pc:sldMk cId="528439689" sldId="292"/>
        </pc:sldMkLst>
      </pc:sldChg>
      <pc:sldChg chg="modSp add replId">
        <pc:chgData name="Elisabet M. Nilsson" userId="S::elisabet.nilsson_mau.se#ext#@aarhusuniversitet.onmicrosoft.com::595ef072-bd51-4511-937f-ed0b1e939d37" providerId="AD" clId="Web-{22317533-6FBA-F9E5-670C-A0BC25CABADB}" dt="2025-04-14T06:37:42.083" v="36" actId="20577"/>
        <pc:sldMkLst>
          <pc:docMk/>
          <pc:sldMk cId="1506690272" sldId="293"/>
        </pc:sldMkLst>
        <pc:spChg chg="mod">
          <ac:chgData name="Elisabet M. Nilsson" userId="S::elisabet.nilsson_mau.se#ext#@aarhusuniversitet.onmicrosoft.com::595ef072-bd51-4511-937f-ed0b1e939d37" providerId="AD" clId="Web-{22317533-6FBA-F9E5-670C-A0BC25CABADB}" dt="2025-04-14T06:37:42.083" v="36" actId="20577"/>
          <ac:spMkLst>
            <pc:docMk/>
            <pc:sldMk cId="1506690272" sldId="293"/>
            <ac:spMk id="250" creationId="{CEF00FE0-C056-9219-7D87-C035ED167C7F}"/>
          </ac:spMkLst>
        </pc:spChg>
      </pc:sldChg>
    </pc:docChg>
  </pc:docChgLst>
  <pc:docChgLst>
    <pc:chgData name="Elisabet M. Nilsson" userId="S::elisabet.nilsson_mau.se#ext#@aarhusuniversitet.onmicrosoft.com::595ef072-bd51-4511-937f-ed0b1e939d37" providerId="AD" clId="Web-{F2518182-E1D1-8631-4DD2-010EB3B882F8}"/>
    <pc:docChg chg="modSld">
      <pc:chgData name="Elisabet M. Nilsson" userId="S::elisabet.nilsson_mau.se#ext#@aarhusuniversitet.onmicrosoft.com::595ef072-bd51-4511-937f-ed0b1e939d37" providerId="AD" clId="Web-{F2518182-E1D1-8631-4DD2-010EB3B882F8}" dt="2024-06-13T10:23:55.722" v="29"/>
      <pc:docMkLst>
        <pc:docMk/>
      </pc:docMkLst>
      <pc:sldChg chg="addSp delSp modSp">
        <pc:chgData name="Elisabet M. Nilsson" userId="S::elisabet.nilsson_mau.se#ext#@aarhusuniversitet.onmicrosoft.com::595ef072-bd51-4511-937f-ed0b1e939d37" providerId="AD" clId="Web-{F2518182-E1D1-8631-4DD2-010EB3B882F8}" dt="2024-06-13T10:19:46.746" v="9" actId="1076"/>
        <pc:sldMkLst>
          <pc:docMk/>
          <pc:sldMk cId="0" sldId="256"/>
        </pc:sldMkLst>
        <pc:spChg chg="del">
          <ac:chgData name="Elisabet M. Nilsson" userId="S::elisabet.nilsson_mau.se#ext#@aarhusuniversitet.onmicrosoft.com::595ef072-bd51-4511-937f-ed0b1e939d37" providerId="AD" clId="Web-{F2518182-E1D1-8631-4DD2-010EB3B882F8}" dt="2024-06-13T10:19:16.667" v="0"/>
          <ac:spMkLst>
            <pc:docMk/>
            <pc:sldMk cId="0" sldId="256"/>
            <ac:spMk id="5" creationId="{1644A5B7-A71B-4321-F2E8-C75414B6128B}"/>
          </ac:spMkLst>
        </pc:spChg>
        <pc:picChg chg="add mod">
          <ac:chgData name="Elisabet M. Nilsson" userId="S::elisabet.nilsson_mau.se#ext#@aarhusuniversitet.onmicrosoft.com::595ef072-bd51-4511-937f-ed0b1e939d37" providerId="AD" clId="Web-{F2518182-E1D1-8631-4DD2-010EB3B882F8}" dt="2024-06-13T10:19:46.746" v="9" actId="1076"/>
          <ac:picMkLst>
            <pc:docMk/>
            <pc:sldMk cId="0" sldId="256"/>
            <ac:picMk id="2" creationId="{54DC04A2-D7F8-8CC7-576C-F49AF0C0B4BD}"/>
          </ac:picMkLst>
        </pc:picChg>
      </pc:sldChg>
      <pc:sldChg chg="addSp delSp">
        <pc:chgData name="Elisabet M. Nilsson" userId="S::elisabet.nilsson_mau.se#ext#@aarhusuniversitet.onmicrosoft.com::595ef072-bd51-4511-937f-ed0b1e939d37" providerId="AD" clId="Web-{F2518182-E1D1-8631-4DD2-010EB3B882F8}" dt="2024-06-13T10:20:02.309" v="19"/>
        <pc:sldMkLst>
          <pc:docMk/>
          <pc:sldMk cId="0" sldId="258"/>
        </pc:sldMkLst>
        <pc:spChg chg="del">
          <ac:chgData name="Elisabet M. Nilsson" userId="S::elisabet.nilsson_mau.se#ext#@aarhusuniversitet.onmicrosoft.com::595ef072-bd51-4511-937f-ed0b1e939d37" providerId="AD" clId="Web-{F2518182-E1D1-8631-4DD2-010EB3B882F8}" dt="2024-06-13T10:20:01.934" v="18"/>
          <ac:spMkLst>
            <pc:docMk/>
            <pc:sldMk cId="0" sldId="258"/>
            <ac:spMk id="4" creationId="{89BDAE04-6027-CF08-43F9-F155EEC3B7BE}"/>
          </ac:spMkLst>
        </pc:spChg>
        <pc:picChg chg="add">
          <ac:chgData name="Elisabet M. Nilsson" userId="S::elisabet.nilsson_mau.se#ext#@aarhusuniversitet.onmicrosoft.com::595ef072-bd51-4511-937f-ed0b1e939d37" providerId="AD" clId="Web-{F2518182-E1D1-8631-4DD2-010EB3B882F8}" dt="2024-06-13T10:20:02.309" v="19"/>
          <ac:picMkLst>
            <pc:docMk/>
            <pc:sldMk cId="0" sldId="258"/>
            <ac:picMk id="5" creationId="{47DF7596-22DA-F8EC-ED96-EB6A6A48EE93}"/>
          </ac:picMkLst>
        </pc:picChg>
      </pc:sldChg>
      <pc:sldChg chg="addSp delSp modSp">
        <pc:chgData name="Elisabet M. Nilsson" userId="S::elisabet.nilsson_mau.se#ext#@aarhusuniversitet.onmicrosoft.com::595ef072-bd51-4511-937f-ed0b1e939d37" providerId="AD" clId="Web-{F2518182-E1D1-8631-4DD2-010EB3B882F8}" dt="2024-06-13T10:23:55.722" v="29"/>
        <pc:sldMkLst>
          <pc:docMk/>
          <pc:sldMk cId="2685662338" sldId="278"/>
        </pc:sldMkLst>
        <pc:spChg chg="del">
          <ac:chgData name="Elisabet M. Nilsson" userId="S::elisabet.nilsson_mau.se#ext#@aarhusuniversitet.onmicrosoft.com::595ef072-bd51-4511-937f-ed0b1e939d37" providerId="AD" clId="Web-{F2518182-E1D1-8631-4DD2-010EB3B882F8}" dt="2024-06-13T10:20:23.544" v="26"/>
          <ac:spMkLst>
            <pc:docMk/>
            <pc:sldMk cId="2685662338" sldId="278"/>
            <ac:spMk id="2" creationId="{1644A5B7-A71B-4321-F2E8-C75414B6128B}"/>
          </ac:spMkLst>
        </pc:spChg>
        <pc:picChg chg="add">
          <ac:chgData name="Elisabet M. Nilsson" userId="S::elisabet.nilsson_mau.se#ext#@aarhusuniversitet.onmicrosoft.com::595ef072-bd51-4511-937f-ed0b1e939d37" providerId="AD" clId="Web-{F2518182-E1D1-8631-4DD2-010EB3B882F8}" dt="2024-06-13T10:20:23.919" v="27"/>
          <ac:picMkLst>
            <pc:docMk/>
            <pc:sldMk cId="2685662338" sldId="278"/>
            <ac:picMk id="6" creationId="{CA81504A-1A3C-7F79-8086-08EAFB719FF5}"/>
          </ac:picMkLst>
        </pc:picChg>
        <pc:picChg chg="add del mod">
          <ac:chgData name="Elisabet M. Nilsson" userId="S::elisabet.nilsson_mau.se#ext#@aarhusuniversitet.onmicrosoft.com::595ef072-bd51-4511-937f-ed0b1e939d37" providerId="AD" clId="Web-{F2518182-E1D1-8631-4DD2-010EB3B882F8}" dt="2024-06-13T10:23:55.722" v="29"/>
          <ac:picMkLst>
            <pc:docMk/>
            <pc:sldMk cId="2685662338" sldId="278"/>
            <ac:picMk id="7" creationId="{30584769-8E20-516C-4A91-68C2E2AFCFF0}"/>
          </ac:picMkLst>
        </pc:picChg>
      </pc:sldChg>
      <pc:sldChg chg="addSp delSp">
        <pc:chgData name="Elisabet M. Nilsson" userId="S::elisabet.nilsson_mau.se#ext#@aarhusuniversitet.onmicrosoft.com::595ef072-bd51-4511-937f-ed0b1e939d37" providerId="AD" clId="Web-{F2518182-E1D1-8631-4DD2-010EB3B882F8}" dt="2024-06-13T10:20:15.762" v="23"/>
        <pc:sldMkLst>
          <pc:docMk/>
          <pc:sldMk cId="3557446463" sldId="279"/>
        </pc:sldMkLst>
        <pc:spChg chg="del">
          <ac:chgData name="Elisabet M. Nilsson" userId="S::elisabet.nilsson_mau.se#ext#@aarhusuniversitet.onmicrosoft.com::595ef072-bd51-4511-937f-ed0b1e939d37" providerId="AD" clId="Web-{F2518182-E1D1-8631-4DD2-010EB3B882F8}" dt="2024-06-13T10:20:15.247" v="22"/>
          <ac:spMkLst>
            <pc:docMk/>
            <pc:sldMk cId="3557446463" sldId="279"/>
            <ac:spMk id="3" creationId="{1644A5B7-A71B-4321-F2E8-C75414B6128B}"/>
          </ac:spMkLst>
        </pc:spChg>
        <pc:picChg chg="add">
          <ac:chgData name="Elisabet M. Nilsson" userId="S::elisabet.nilsson_mau.se#ext#@aarhusuniversitet.onmicrosoft.com::595ef072-bd51-4511-937f-ed0b1e939d37" providerId="AD" clId="Web-{F2518182-E1D1-8631-4DD2-010EB3B882F8}" dt="2024-06-13T10:20:15.762" v="23"/>
          <ac:picMkLst>
            <pc:docMk/>
            <pc:sldMk cId="3557446463" sldId="279"/>
            <ac:picMk id="5" creationId="{DCC1C26C-EF89-ED7C-8BBB-BF0BE5BD981B}"/>
          </ac:picMkLst>
        </pc:picChg>
      </pc:sldChg>
      <pc:sldChg chg="addSp delSp">
        <pc:chgData name="Elisabet M. Nilsson" userId="S::elisabet.nilsson_mau.se#ext#@aarhusuniversitet.onmicrosoft.com::595ef072-bd51-4511-937f-ed0b1e939d37" providerId="AD" clId="Web-{F2518182-E1D1-8631-4DD2-010EB3B882F8}" dt="2024-06-13T10:20:07.528" v="21"/>
        <pc:sldMkLst>
          <pc:docMk/>
          <pc:sldMk cId="3496093580" sldId="281"/>
        </pc:sldMkLst>
        <pc:spChg chg="del">
          <ac:chgData name="Elisabet M. Nilsson" userId="S::elisabet.nilsson_mau.se#ext#@aarhusuniversitet.onmicrosoft.com::595ef072-bd51-4511-937f-ed0b1e939d37" providerId="AD" clId="Web-{F2518182-E1D1-8631-4DD2-010EB3B882F8}" dt="2024-06-13T10:20:07.153" v="20"/>
          <ac:spMkLst>
            <pc:docMk/>
            <pc:sldMk cId="3496093580" sldId="281"/>
            <ac:spMk id="4" creationId="{D34BF597-7174-0921-2F1E-28398B8DF18B}"/>
          </ac:spMkLst>
        </pc:spChg>
        <pc:picChg chg="add">
          <ac:chgData name="Elisabet M. Nilsson" userId="S::elisabet.nilsson_mau.se#ext#@aarhusuniversitet.onmicrosoft.com::595ef072-bd51-4511-937f-ed0b1e939d37" providerId="AD" clId="Web-{F2518182-E1D1-8631-4DD2-010EB3B882F8}" dt="2024-06-13T10:20:07.528" v="21"/>
          <ac:picMkLst>
            <pc:docMk/>
            <pc:sldMk cId="3496093580" sldId="281"/>
            <ac:picMk id="5" creationId="{B369DA9A-9C76-1796-305D-D90421DA8759}"/>
          </ac:picMkLst>
        </pc:picChg>
      </pc:sldChg>
      <pc:sldChg chg="addSp delSp modSp">
        <pc:chgData name="Elisabet M. Nilsson" userId="S::elisabet.nilsson_mau.se#ext#@aarhusuniversitet.onmicrosoft.com::595ef072-bd51-4511-937f-ed0b1e939d37" providerId="AD" clId="Web-{F2518182-E1D1-8631-4DD2-010EB3B882F8}" dt="2024-06-13T10:19:52.215" v="13"/>
        <pc:sldMkLst>
          <pc:docMk/>
          <pc:sldMk cId="2681902740" sldId="282"/>
        </pc:sldMkLst>
        <pc:spChg chg="del mod">
          <ac:chgData name="Elisabet M. Nilsson" userId="S::elisabet.nilsson_mau.se#ext#@aarhusuniversitet.onmicrosoft.com::595ef072-bd51-4511-937f-ed0b1e939d37" providerId="AD" clId="Web-{F2518182-E1D1-8631-4DD2-010EB3B882F8}" dt="2024-06-13T10:19:51.902" v="12"/>
          <ac:spMkLst>
            <pc:docMk/>
            <pc:sldMk cId="2681902740" sldId="282"/>
            <ac:spMk id="6" creationId="{45ECD726-0F0C-E8EC-72E6-542A2CDB5383}"/>
          </ac:spMkLst>
        </pc:spChg>
        <pc:picChg chg="add">
          <ac:chgData name="Elisabet M. Nilsson" userId="S::elisabet.nilsson_mau.se#ext#@aarhusuniversitet.onmicrosoft.com::595ef072-bd51-4511-937f-ed0b1e939d37" providerId="AD" clId="Web-{F2518182-E1D1-8631-4DD2-010EB3B882F8}" dt="2024-06-13T10:19:52.215" v="13"/>
          <ac:picMkLst>
            <pc:docMk/>
            <pc:sldMk cId="2681902740" sldId="282"/>
            <ac:picMk id="7" creationId="{D8D9EBAE-8A4C-EA71-6972-1895315E9D95}"/>
          </ac:picMkLst>
        </pc:picChg>
      </pc:sldChg>
      <pc:sldChg chg="addSp delSp">
        <pc:chgData name="Elisabet M. Nilsson" userId="S::elisabet.nilsson_mau.se#ext#@aarhusuniversitet.onmicrosoft.com::595ef072-bd51-4511-937f-ed0b1e939d37" providerId="AD" clId="Web-{F2518182-E1D1-8631-4DD2-010EB3B882F8}" dt="2024-06-13T10:19:55.949" v="15"/>
        <pc:sldMkLst>
          <pc:docMk/>
          <pc:sldMk cId="1202742556" sldId="283"/>
        </pc:sldMkLst>
        <pc:spChg chg="del">
          <ac:chgData name="Elisabet M. Nilsson" userId="S::elisabet.nilsson_mau.se#ext#@aarhusuniversitet.onmicrosoft.com::595ef072-bd51-4511-937f-ed0b1e939d37" providerId="AD" clId="Web-{F2518182-E1D1-8631-4DD2-010EB3B882F8}" dt="2024-06-13T10:19:55.574" v="14"/>
          <ac:spMkLst>
            <pc:docMk/>
            <pc:sldMk cId="1202742556" sldId="283"/>
            <ac:spMk id="3" creationId="{42FD2CED-7BB2-7455-3E17-6A9F605AFCB4}"/>
          </ac:spMkLst>
        </pc:spChg>
        <pc:picChg chg="add">
          <ac:chgData name="Elisabet M. Nilsson" userId="S::elisabet.nilsson_mau.se#ext#@aarhusuniversitet.onmicrosoft.com::595ef072-bd51-4511-937f-ed0b1e939d37" providerId="AD" clId="Web-{F2518182-E1D1-8631-4DD2-010EB3B882F8}" dt="2024-06-13T10:19:55.949" v="15"/>
          <ac:picMkLst>
            <pc:docMk/>
            <pc:sldMk cId="1202742556" sldId="283"/>
            <ac:picMk id="4" creationId="{971A43AC-AA75-E360-F9E3-1B140532229F}"/>
          </ac:picMkLst>
        </pc:picChg>
      </pc:sldChg>
      <pc:sldChg chg="addSp delSp">
        <pc:chgData name="Elisabet M. Nilsson" userId="S::elisabet.nilsson_mau.se#ext#@aarhusuniversitet.onmicrosoft.com::595ef072-bd51-4511-937f-ed0b1e939d37" providerId="AD" clId="Web-{F2518182-E1D1-8631-4DD2-010EB3B882F8}" dt="2024-06-13T10:19:59.090" v="17"/>
        <pc:sldMkLst>
          <pc:docMk/>
          <pc:sldMk cId="2559094129" sldId="284"/>
        </pc:sldMkLst>
        <pc:spChg chg="del">
          <ac:chgData name="Elisabet M. Nilsson" userId="S::elisabet.nilsson_mau.se#ext#@aarhusuniversitet.onmicrosoft.com::595ef072-bd51-4511-937f-ed0b1e939d37" providerId="AD" clId="Web-{F2518182-E1D1-8631-4DD2-010EB3B882F8}" dt="2024-06-13T10:19:58.715" v="16"/>
          <ac:spMkLst>
            <pc:docMk/>
            <pc:sldMk cId="2559094129" sldId="284"/>
            <ac:spMk id="4" creationId="{D34BF597-7174-0921-2F1E-28398B8DF18B}"/>
          </ac:spMkLst>
        </pc:spChg>
        <pc:picChg chg="add">
          <ac:chgData name="Elisabet M. Nilsson" userId="S::elisabet.nilsson_mau.se#ext#@aarhusuniversitet.onmicrosoft.com::595ef072-bd51-4511-937f-ed0b1e939d37" providerId="AD" clId="Web-{F2518182-E1D1-8631-4DD2-010EB3B882F8}" dt="2024-06-13T10:19:59.090" v="17"/>
          <ac:picMkLst>
            <pc:docMk/>
            <pc:sldMk cId="2559094129" sldId="284"/>
            <ac:picMk id="5" creationId="{916DDB54-AD98-8CF9-D652-461BB6891544}"/>
          </ac:picMkLst>
        </pc:picChg>
      </pc:sldChg>
      <pc:sldChg chg="addSp delSp">
        <pc:chgData name="Elisabet M. Nilsson" userId="S::elisabet.nilsson_mau.se#ext#@aarhusuniversitet.onmicrosoft.com::595ef072-bd51-4511-937f-ed0b1e939d37" providerId="AD" clId="Web-{F2518182-E1D1-8631-4DD2-010EB3B882F8}" dt="2024-06-13T10:20:19.731" v="25"/>
        <pc:sldMkLst>
          <pc:docMk/>
          <pc:sldMk cId="3115628147" sldId="285"/>
        </pc:sldMkLst>
        <pc:spChg chg="del">
          <ac:chgData name="Elisabet M. Nilsson" userId="S::elisabet.nilsson_mau.se#ext#@aarhusuniversitet.onmicrosoft.com::595ef072-bd51-4511-937f-ed0b1e939d37" providerId="AD" clId="Web-{F2518182-E1D1-8631-4DD2-010EB3B882F8}" dt="2024-06-13T10:20:19.388" v="24"/>
          <ac:spMkLst>
            <pc:docMk/>
            <pc:sldMk cId="3115628147" sldId="285"/>
            <ac:spMk id="4" creationId="{D34BF597-7174-0921-2F1E-28398B8DF18B}"/>
          </ac:spMkLst>
        </pc:spChg>
        <pc:picChg chg="add">
          <ac:chgData name="Elisabet M. Nilsson" userId="S::elisabet.nilsson_mau.se#ext#@aarhusuniversitet.onmicrosoft.com::595ef072-bd51-4511-937f-ed0b1e939d37" providerId="AD" clId="Web-{F2518182-E1D1-8631-4DD2-010EB3B882F8}" dt="2024-06-13T10:20:19.731" v="25"/>
          <ac:picMkLst>
            <pc:docMk/>
            <pc:sldMk cId="3115628147" sldId="285"/>
            <ac:picMk id="5" creationId="{74CF4F63-5982-547C-613F-52608AAD8EE9}"/>
          </ac:picMkLst>
        </pc:picChg>
      </pc:sldChg>
    </pc:docChg>
  </pc:docChgLst>
  <pc:docChgLst>
    <pc:chgData name="Elisabet M. Nilsson" userId="S::elisabet.nilsson_mau.se#ext#@aarhusuniversitet.onmicrosoft.com::595ef072-bd51-4511-937f-ed0b1e939d37" providerId="AD" clId="Web-{BDDBEEA8-1101-F554-E536-16B4661666BF}"/>
    <pc:docChg chg="modSld">
      <pc:chgData name="Elisabet M. Nilsson" userId="S::elisabet.nilsson_mau.se#ext#@aarhusuniversitet.onmicrosoft.com::595ef072-bd51-4511-937f-ed0b1e939d37" providerId="AD" clId="Web-{BDDBEEA8-1101-F554-E536-16B4661666BF}" dt="2025-04-03T07:53:39.103" v="23" actId="1076"/>
      <pc:docMkLst>
        <pc:docMk/>
      </pc:docMkLst>
      <pc:sldChg chg="modSp">
        <pc:chgData name="Elisabet M. Nilsson" userId="S::elisabet.nilsson_mau.se#ext#@aarhusuniversitet.onmicrosoft.com::595ef072-bd51-4511-937f-ed0b1e939d37" providerId="AD" clId="Web-{BDDBEEA8-1101-F554-E536-16B4661666BF}" dt="2025-04-03T07:53:14.431" v="16" actId="20577"/>
        <pc:sldMkLst>
          <pc:docMk/>
          <pc:sldMk cId="0" sldId="256"/>
        </pc:sldMkLst>
        <pc:spChg chg="mod">
          <ac:chgData name="Elisabet M. Nilsson" userId="S::elisabet.nilsson_mau.se#ext#@aarhusuniversitet.onmicrosoft.com::595ef072-bd51-4511-937f-ed0b1e939d37" providerId="AD" clId="Web-{BDDBEEA8-1101-F554-E536-16B4661666BF}" dt="2025-04-03T07:53:14.431" v="16" actId="20577"/>
          <ac:spMkLst>
            <pc:docMk/>
            <pc:sldMk cId="0" sldId="256"/>
            <ac:spMk id="3" creationId="{AACB61B2-83B1-4619-CE54-129B4F9B839F}"/>
          </ac:spMkLst>
        </pc:spChg>
      </pc:sldChg>
      <pc:sldChg chg="addSp delSp modSp">
        <pc:chgData name="Elisabet M. Nilsson" userId="S::elisabet.nilsson_mau.se#ext#@aarhusuniversitet.onmicrosoft.com::595ef072-bd51-4511-937f-ed0b1e939d37" providerId="AD" clId="Web-{BDDBEEA8-1101-F554-E536-16B4661666BF}" dt="2025-04-03T07:53:39.103" v="23" actId="1076"/>
        <pc:sldMkLst>
          <pc:docMk/>
          <pc:sldMk cId="2681902740" sldId="282"/>
        </pc:sldMkLst>
        <pc:spChg chg="del">
          <ac:chgData name="Elisabet M. Nilsson" userId="S::elisabet.nilsson_mau.se#ext#@aarhusuniversitet.onmicrosoft.com::595ef072-bd51-4511-937f-ed0b1e939d37" providerId="AD" clId="Web-{BDDBEEA8-1101-F554-E536-16B4661666BF}" dt="2025-04-03T07:53:18.915" v="17"/>
          <ac:spMkLst>
            <pc:docMk/>
            <pc:sldMk cId="2681902740" sldId="282"/>
            <ac:spMk id="3" creationId="{388E1801-A12B-F73F-D976-C4E93DD6D62E}"/>
          </ac:spMkLst>
        </pc:spChg>
        <pc:spChg chg="mod">
          <ac:chgData name="Elisabet M. Nilsson" userId="S::elisabet.nilsson_mau.se#ext#@aarhusuniversitet.onmicrosoft.com::595ef072-bd51-4511-937f-ed0b1e939d37" providerId="AD" clId="Web-{BDDBEEA8-1101-F554-E536-16B4661666BF}" dt="2025-04-03T07:53:39.087" v="22" actId="1076"/>
          <ac:spMkLst>
            <pc:docMk/>
            <pc:sldMk cId="2681902740" sldId="282"/>
            <ac:spMk id="4" creationId="{817A063A-3E7E-9432-A89D-B589222544A7}"/>
          </ac:spMkLst>
        </pc:spChg>
        <pc:spChg chg="mod">
          <ac:chgData name="Elisabet M. Nilsson" userId="S::elisabet.nilsson_mau.se#ext#@aarhusuniversitet.onmicrosoft.com::595ef072-bd51-4511-937f-ed0b1e939d37" providerId="AD" clId="Web-{BDDBEEA8-1101-F554-E536-16B4661666BF}" dt="2025-04-03T07:53:39.103" v="23" actId="1076"/>
          <ac:spMkLst>
            <pc:docMk/>
            <pc:sldMk cId="2681902740" sldId="282"/>
            <ac:spMk id="5" creationId="{B14FBD4D-5FC5-FB86-F1F1-4DA525B09397}"/>
          </ac:spMkLst>
        </pc:spChg>
        <pc:spChg chg="add del mod">
          <ac:chgData name="Elisabet M. Nilsson" userId="S::elisabet.nilsson_mau.se#ext#@aarhusuniversitet.onmicrosoft.com::595ef072-bd51-4511-937f-ed0b1e939d37" providerId="AD" clId="Web-{BDDBEEA8-1101-F554-E536-16B4661666BF}" dt="2025-04-03T07:53:32.634" v="21"/>
          <ac:spMkLst>
            <pc:docMk/>
            <pc:sldMk cId="2681902740" sldId="282"/>
            <ac:spMk id="6" creationId="{AE2AE2AF-F5E8-14CF-0EAC-56706A278B1B}"/>
          </ac:spMkLst>
        </pc:spChg>
      </pc:sldChg>
    </pc:docChg>
  </pc:docChgLst>
  <pc:docChgLst>
    <pc:chgData name="Elisabet M. Nilsson" userId="S::elisabet.nilsson_mau.se#ext#@aarhusuniversitet.onmicrosoft.com::595ef072-bd51-4511-937f-ed0b1e939d37" providerId="AD" clId="Web-{CC9E2AFC-D2EE-46CE-CD9D-8CB6FA965890}"/>
    <pc:docChg chg="addSld modSld">
      <pc:chgData name="Elisabet M. Nilsson" userId="S::elisabet.nilsson_mau.se#ext#@aarhusuniversitet.onmicrosoft.com::595ef072-bd51-4511-937f-ed0b1e939d37" providerId="AD" clId="Web-{CC9E2AFC-D2EE-46CE-CD9D-8CB6FA965890}" dt="2025-05-14T13:03:23.091" v="57" actId="1076"/>
      <pc:docMkLst>
        <pc:docMk/>
      </pc:docMkLst>
      <pc:sldChg chg="addSp delSp modSp add">
        <pc:chgData name="Elisabet M. Nilsson" userId="S::elisabet.nilsson_mau.se#ext#@aarhusuniversitet.onmicrosoft.com::595ef072-bd51-4511-937f-ed0b1e939d37" providerId="AD" clId="Web-{CC9E2AFC-D2EE-46CE-CD9D-8CB6FA965890}" dt="2025-05-14T13:03:23.091" v="57" actId="1076"/>
        <pc:sldMkLst>
          <pc:docMk/>
          <pc:sldMk cId="1898361050" sldId="298"/>
        </pc:sldMkLst>
        <pc:spChg chg="mod">
          <ac:chgData name="Elisabet M. Nilsson" userId="S::elisabet.nilsson_mau.se#ext#@aarhusuniversitet.onmicrosoft.com::595ef072-bd51-4511-937f-ed0b1e939d37" providerId="AD" clId="Web-{CC9E2AFC-D2EE-46CE-CD9D-8CB6FA965890}" dt="2025-05-14T13:01:52.025" v="35" actId="14100"/>
          <ac:spMkLst>
            <pc:docMk/>
            <pc:sldMk cId="1898361050" sldId="298"/>
            <ac:spMk id="5" creationId="{5E92DD51-F2BB-B7A6-EABF-597209FF46E4}"/>
          </ac:spMkLst>
        </pc:spChg>
        <pc:spChg chg="del mod">
          <ac:chgData name="Elisabet M. Nilsson" userId="S::elisabet.nilsson_mau.se#ext#@aarhusuniversitet.onmicrosoft.com::595ef072-bd51-4511-937f-ed0b1e939d37" providerId="AD" clId="Web-{CC9E2AFC-D2EE-46CE-CD9D-8CB6FA965890}" dt="2025-05-14T13:03:00.137" v="51"/>
          <ac:spMkLst>
            <pc:docMk/>
            <pc:sldMk cId="1898361050" sldId="298"/>
            <ac:spMk id="6" creationId="{CD325B8E-BC7E-39F6-37DF-5E2B07C4E9C6}"/>
          </ac:spMkLst>
        </pc:spChg>
        <pc:spChg chg="add">
          <ac:chgData name="Elisabet M. Nilsson" userId="S::elisabet.nilsson_mau.se#ext#@aarhusuniversitet.onmicrosoft.com::595ef072-bd51-4511-937f-ed0b1e939d37" providerId="AD" clId="Web-{CC9E2AFC-D2EE-46CE-CD9D-8CB6FA965890}" dt="2025-05-14T13:03:01.309" v="53"/>
          <ac:spMkLst>
            <pc:docMk/>
            <pc:sldMk cId="1898361050" sldId="298"/>
            <ac:spMk id="18" creationId="{CD325B8E-BC7E-39F6-37DF-5E2B07C4E9C6}"/>
          </ac:spMkLst>
        </pc:spChg>
        <pc:spChg chg="add">
          <ac:chgData name="Elisabet M. Nilsson" userId="S::elisabet.nilsson_mau.se#ext#@aarhusuniversitet.onmicrosoft.com::595ef072-bd51-4511-937f-ed0b1e939d37" providerId="AD" clId="Web-{CC9E2AFC-D2EE-46CE-CD9D-8CB6FA965890}" dt="2025-05-14T13:03:01.309" v="53"/>
          <ac:spMkLst>
            <pc:docMk/>
            <pc:sldMk cId="1898361050" sldId="298"/>
            <ac:spMk id="20" creationId="{435580E8-F2DB-5A0E-0924-D06725A9F954}"/>
          </ac:spMkLst>
        </pc:spChg>
        <pc:spChg chg="add">
          <ac:chgData name="Elisabet M. Nilsson" userId="S::elisabet.nilsson_mau.se#ext#@aarhusuniversitet.onmicrosoft.com::595ef072-bd51-4511-937f-ed0b1e939d37" providerId="AD" clId="Web-{CC9E2AFC-D2EE-46CE-CD9D-8CB6FA965890}" dt="2025-05-14T13:03:01.309" v="53"/>
          <ac:spMkLst>
            <pc:docMk/>
            <pc:sldMk cId="1898361050" sldId="298"/>
            <ac:spMk id="21" creationId="{784EE185-64B9-227B-99EC-511A94FDD871}"/>
          </ac:spMkLst>
        </pc:spChg>
        <pc:spChg chg="add">
          <ac:chgData name="Elisabet M. Nilsson" userId="S::elisabet.nilsson_mau.se#ext#@aarhusuniversitet.onmicrosoft.com::595ef072-bd51-4511-937f-ed0b1e939d37" providerId="AD" clId="Web-{CC9E2AFC-D2EE-46CE-CD9D-8CB6FA965890}" dt="2025-05-14T13:03:01.309" v="53"/>
          <ac:spMkLst>
            <pc:docMk/>
            <pc:sldMk cId="1898361050" sldId="298"/>
            <ac:spMk id="22" creationId="{B3702701-B101-8C39-190E-275A26DF4B8F}"/>
          </ac:spMkLst>
        </pc:spChg>
        <pc:spChg chg="add">
          <ac:chgData name="Elisabet M. Nilsson" userId="S::elisabet.nilsson_mau.se#ext#@aarhusuniversitet.onmicrosoft.com::595ef072-bd51-4511-937f-ed0b1e939d37" providerId="AD" clId="Web-{CC9E2AFC-D2EE-46CE-CD9D-8CB6FA965890}" dt="2025-05-14T13:03:13.091" v="55"/>
          <ac:spMkLst>
            <pc:docMk/>
            <pc:sldMk cId="1898361050" sldId="298"/>
            <ac:spMk id="25" creationId="{5E92DD51-F2BB-B7A6-EABF-597209FF46E4}"/>
          </ac:spMkLst>
        </pc:spChg>
        <pc:grpChg chg="add del mod">
          <ac:chgData name="Elisabet M. Nilsson" userId="S::elisabet.nilsson_mau.se#ext#@aarhusuniversitet.onmicrosoft.com::595ef072-bd51-4511-937f-ed0b1e939d37" providerId="AD" clId="Web-{CC9E2AFC-D2EE-46CE-CD9D-8CB6FA965890}" dt="2025-05-14T13:03:12.060" v="54"/>
          <ac:grpSpMkLst>
            <pc:docMk/>
            <pc:sldMk cId="1898361050" sldId="298"/>
            <ac:grpSpMk id="2" creationId="{CDEC02E6-9B2A-E306-A0F3-053C23A48254}"/>
          </ac:grpSpMkLst>
        </pc:grpChg>
        <pc:grpChg chg="del mod">
          <ac:chgData name="Elisabet M. Nilsson" userId="S::elisabet.nilsson_mau.se#ext#@aarhusuniversitet.onmicrosoft.com::595ef072-bd51-4511-937f-ed0b1e939d37" providerId="AD" clId="Web-{CC9E2AFC-D2EE-46CE-CD9D-8CB6FA965890}" dt="2025-05-14T13:03:00.137" v="52"/>
          <ac:grpSpMkLst>
            <pc:docMk/>
            <pc:sldMk cId="1898361050" sldId="298"/>
            <ac:grpSpMk id="7" creationId="{AFCE8F63-D368-9D92-7014-058AB99E585F}"/>
          </ac:grpSpMkLst>
        </pc:grpChg>
        <pc:grpChg chg="add">
          <ac:chgData name="Elisabet M. Nilsson" userId="S::elisabet.nilsson_mau.se#ext#@aarhusuniversitet.onmicrosoft.com::595ef072-bd51-4511-937f-ed0b1e939d37" providerId="AD" clId="Web-{CC9E2AFC-D2EE-46CE-CD9D-8CB6FA965890}" dt="2025-05-14T13:03:01.309" v="53"/>
          <ac:grpSpMkLst>
            <pc:docMk/>
            <pc:sldMk cId="1898361050" sldId="298"/>
            <ac:grpSpMk id="17" creationId="{AFCE8F63-D368-9D92-7014-058AB99E585F}"/>
          </ac:grpSpMkLst>
        </pc:grpChg>
        <pc:grpChg chg="add mod">
          <ac:chgData name="Elisabet M. Nilsson" userId="S::elisabet.nilsson_mau.se#ext#@aarhusuniversitet.onmicrosoft.com::595ef072-bd51-4511-937f-ed0b1e939d37" providerId="AD" clId="Web-{CC9E2AFC-D2EE-46CE-CD9D-8CB6FA965890}" dt="2025-05-14T13:03:23.091" v="57" actId="1076"/>
          <ac:grpSpMkLst>
            <pc:docMk/>
            <pc:sldMk cId="1898361050" sldId="298"/>
            <ac:grpSpMk id="23" creationId="{CDEC02E6-9B2A-E306-A0F3-053C23A48254}"/>
          </ac:grpSpMkLst>
        </pc:grpChg>
        <pc:grpChg chg="mod">
          <ac:chgData name="Elisabet M. Nilsson" userId="S::elisabet.nilsson_mau.se#ext#@aarhusuniversitet.onmicrosoft.com::595ef072-bd51-4511-937f-ed0b1e939d37" providerId="AD" clId="Web-{CC9E2AFC-D2EE-46CE-CD9D-8CB6FA965890}" dt="2025-05-14T13:02:41.059" v="42" actId="14100"/>
          <ac:grpSpMkLst>
            <pc:docMk/>
            <pc:sldMk cId="1898361050" sldId="298"/>
            <ac:grpSpMk id="200" creationId="{DF3F7ACC-16CE-25D2-60F8-4808A5C3BD0A}"/>
          </ac:grpSpMkLst>
        </pc:grpChg>
        <pc:picChg chg="mod">
          <ac:chgData name="Elisabet M. Nilsson" userId="S::elisabet.nilsson_mau.se#ext#@aarhusuniversitet.onmicrosoft.com::595ef072-bd51-4511-937f-ed0b1e939d37" providerId="AD" clId="Web-{CC9E2AFC-D2EE-46CE-CD9D-8CB6FA965890}" dt="2025-05-14T13:00:06.365" v="7" actId="1076"/>
          <ac:picMkLst>
            <pc:docMk/>
            <pc:sldMk cId="1898361050" sldId="298"/>
            <ac:picMk id="3" creationId="{596FD6DE-5D93-19A3-D7AE-15FEBAB9A259}"/>
          </ac:picMkLst>
        </pc:picChg>
        <pc:picChg chg="add del mod">
          <ac:chgData name="Elisabet M. Nilsson" userId="S::elisabet.nilsson_mau.se#ext#@aarhusuniversitet.onmicrosoft.com::595ef072-bd51-4511-937f-ed0b1e939d37" providerId="AD" clId="Web-{CC9E2AFC-D2EE-46CE-CD9D-8CB6FA965890}" dt="2025-05-14T13:01:05.899" v="23"/>
          <ac:picMkLst>
            <pc:docMk/>
            <pc:sldMk cId="1898361050" sldId="298"/>
            <ac:picMk id="12" creationId="{D58436B1-0E05-F0B6-6C4C-1BC491B8015D}"/>
          </ac:picMkLst>
        </pc:picChg>
        <pc:picChg chg="add del mod">
          <ac:chgData name="Elisabet M. Nilsson" userId="S::elisabet.nilsson_mau.se#ext#@aarhusuniversitet.onmicrosoft.com::595ef072-bd51-4511-937f-ed0b1e939d37" providerId="AD" clId="Web-{CC9E2AFC-D2EE-46CE-CD9D-8CB6FA965890}" dt="2025-05-14T13:01:06.993" v="24"/>
          <ac:picMkLst>
            <pc:docMk/>
            <pc:sldMk cId="1898361050" sldId="298"/>
            <ac:picMk id="14" creationId="{BC2B879F-AB17-0C63-8329-46BDCE5CA004}"/>
          </ac:picMkLst>
        </pc:picChg>
        <pc:picChg chg="add mod">
          <ac:chgData name="Elisabet M. Nilsson" userId="S::elisabet.nilsson_mau.se#ext#@aarhusuniversitet.onmicrosoft.com::595ef072-bd51-4511-937f-ed0b1e939d37" providerId="AD" clId="Web-{CC9E2AFC-D2EE-46CE-CD9D-8CB6FA965890}" dt="2025-05-14T13:02:41.480" v="46" actId="14100"/>
          <ac:picMkLst>
            <pc:docMk/>
            <pc:sldMk cId="1898361050" sldId="298"/>
            <ac:picMk id="16" creationId="{D8829CCA-0F27-FC2E-3366-143EBAB8A6BC}"/>
          </ac:picMkLst>
        </pc:picChg>
        <pc:picChg chg="add">
          <ac:chgData name="Elisabet M. Nilsson" userId="S::elisabet.nilsson_mau.se#ext#@aarhusuniversitet.onmicrosoft.com::595ef072-bd51-4511-937f-ed0b1e939d37" providerId="AD" clId="Web-{CC9E2AFC-D2EE-46CE-CD9D-8CB6FA965890}" dt="2025-05-14T13:03:01.309" v="53"/>
          <ac:picMkLst>
            <pc:docMk/>
            <pc:sldMk cId="1898361050" sldId="298"/>
            <ac:picMk id="19" creationId="{ABF2E667-18E6-A864-0762-81450C94DD79}"/>
          </ac:picMkLst>
        </pc:picChg>
        <pc:picChg chg="add">
          <ac:chgData name="Elisabet M. Nilsson" userId="S::elisabet.nilsson_mau.se#ext#@aarhusuniversitet.onmicrosoft.com::595ef072-bd51-4511-937f-ed0b1e939d37" providerId="AD" clId="Web-{CC9E2AFC-D2EE-46CE-CD9D-8CB6FA965890}" dt="2025-05-14T13:03:13.091" v="55"/>
          <ac:picMkLst>
            <pc:docMk/>
            <pc:sldMk cId="1898361050" sldId="298"/>
            <ac:picMk id="24" creationId="{596FD6DE-5D93-19A3-D7AE-15FEBAB9A259}"/>
          </ac:picMkLst>
        </pc:picChg>
      </pc:sldChg>
    </pc:docChg>
  </pc:docChgLst>
  <pc:docChgLst>
    <pc:chgData name="Elisabet M. Nilsson" userId="S::elisabet.nilsson_mau.se#ext#@aarhusuniversitet.onmicrosoft.com::595ef072-bd51-4511-937f-ed0b1e939d37" providerId="AD" clId="Web-{06DD2D6A-29FD-C58B-D7FF-B1B9A278A9F8}"/>
    <pc:docChg chg="mod modSld">
      <pc:chgData name="Elisabet M. Nilsson" userId="S::elisabet.nilsson_mau.se#ext#@aarhusuniversitet.onmicrosoft.com::595ef072-bd51-4511-937f-ed0b1e939d37" providerId="AD" clId="Web-{06DD2D6A-29FD-C58B-D7FF-B1B9A278A9F8}" dt="2025-05-13T13:21:08.941" v="213" actId="20577"/>
      <pc:docMkLst>
        <pc:docMk/>
      </pc:docMkLst>
      <pc:sldChg chg="modSp">
        <pc:chgData name="Elisabet M. Nilsson" userId="S::elisabet.nilsson_mau.se#ext#@aarhusuniversitet.onmicrosoft.com::595ef072-bd51-4511-937f-ed0b1e939d37" providerId="AD" clId="Web-{06DD2D6A-29FD-C58B-D7FF-B1B9A278A9F8}" dt="2025-05-13T13:12:01.953" v="79" actId="20577"/>
        <pc:sldMkLst>
          <pc:docMk/>
          <pc:sldMk cId="0" sldId="258"/>
        </pc:sldMkLst>
        <pc:spChg chg="mod">
          <ac:chgData name="Elisabet M. Nilsson" userId="S::elisabet.nilsson_mau.se#ext#@aarhusuniversitet.onmicrosoft.com::595ef072-bd51-4511-937f-ed0b1e939d37" providerId="AD" clId="Web-{06DD2D6A-29FD-C58B-D7FF-B1B9A278A9F8}" dt="2025-05-13T13:12:01.953" v="79" actId="20577"/>
          <ac:spMkLst>
            <pc:docMk/>
            <pc:sldMk cId="0" sldId="258"/>
            <ac:spMk id="3" creationId="{6E0C358F-F65F-E242-ACE6-4D3E98081FA0}"/>
          </ac:spMkLst>
        </pc:spChg>
      </pc:sldChg>
      <pc:sldChg chg="modSp">
        <pc:chgData name="Elisabet M. Nilsson" userId="S::elisabet.nilsson_mau.se#ext#@aarhusuniversitet.onmicrosoft.com::595ef072-bd51-4511-937f-ed0b1e939d37" providerId="AD" clId="Web-{06DD2D6A-29FD-C58B-D7FF-B1B9A278A9F8}" dt="2025-05-13T13:21:08.941" v="213" actId="20577"/>
        <pc:sldMkLst>
          <pc:docMk/>
          <pc:sldMk cId="0" sldId="272"/>
        </pc:sldMkLst>
        <pc:spChg chg="mod">
          <ac:chgData name="Elisabet M. Nilsson" userId="S::elisabet.nilsson_mau.se#ext#@aarhusuniversitet.onmicrosoft.com::595ef072-bd51-4511-937f-ed0b1e939d37" providerId="AD" clId="Web-{06DD2D6A-29FD-C58B-D7FF-B1B9A278A9F8}" dt="2025-05-13T13:21:08.941" v="213" actId="20577"/>
          <ac:spMkLst>
            <pc:docMk/>
            <pc:sldMk cId="0" sldId="272"/>
            <ac:spMk id="221" creationId="{00000000-0000-0000-0000-000000000000}"/>
          </ac:spMkLst>
        </pc:spChg>
      </pc:sldChg>
      <pc:sldChg chg="modSp modCm">
        <pc:chgData name="Elisabet M. Nilsson" userId="S::elisabet.nilsson_mau.se#ext#@aarhusuniversitet.onmicrosoft.com::595ef072-bd51-4511-937f-ed0b1e939d37" providerId="AD" clId="Web-{06DD2D6A-29FD-C58B-D7FF-B1B9A278A9F8}" dt="2025-05-13T13:05:42.815" v="29" actId="20577"/>
        <pc:sldMkLst>
          <pc:docMk/>
          <pc:sldMk cId="2681902740" sldId="282"/>
        </pc:sldMkLst>
        <pc:spChg chg="mod">
          <ac:chgData name="Elisabet M. Nilsson" userId="S::elisabet.nilsson_mau.se#ext#@aarhusuniversitet.onmicrosoft.com::595ef072-bd51-4511-937f-ed0b1e939d37" providerId="AD" clId="Web-{06DD2D6A-29FD-C58B-D7FF-B1B9A278A9F8}" dt="2025-05-13T13:05:42.815" v="29" actId="20577"/>
          <ac:spMkLst>
            <pc:docMk/>
            <pc:sldMk cId="2681902740" sldId="282"/>
            <ac:spMk id="4" creationId="{817A063A-3E7E-9432-A89D-B589222544A7}"/>
          </ac:spMkLst>
        </pc:spChg>
        <pc:spChg chg="mod">
          <ac:chgData name="Elisabet M. Nilsson" userId="S::elisabet.nilsson_mau.se#ext#@aarhusuniversitet.onmicrosoft.com::595ef072-bd51-4511-937f-ed0b1e939d37" providerId="AD" clId="Web-{06DD2D6A-29FD-C58B-D7FF-B1B9A278A9F8}" dt="2025-05-13T13:04:37.859" v="12" actId="20577"/>
          <ac:spMkLst>
            <pc:docMk/>
            <pc:sldMk cId="2681902740" sldId="282"/>
            <ac:spMk id="5" creationId="{B14FBD4D-5FC5-FB86-F1F1-4DA525B09397}"/>
          </ac:spMkLst>
        </pc:spChg>
        <pc:extLst>
          <p:ext xmlns:p="http://schemas.openxmlformats.org/presentationml/2006/main" uri="{D6D511B9-2390-475A-947B-AFAB55BFBCF1}">
            <pc226:cmChg xmlns:pc226="http://schemas.microsoft.com/office/powerpoint/2022/06/main/command" chg="mod">
              <pc226:chgData name="Elisabet M. Nilsson" userId="S::elisabet.nilsson_mau.se#ext#@aarhusuniversitet.onmicrosoft.com::595ef072-bd51-4511-937f-ed0b1e939d37" providerId="AD" clId="Web-{06DD2D6A-29FD-C58B-D7FF-B1B9A278A9F8}" dt="2025-05-13T13:05:30.533" v="28" actId="20577"/>
              <pc2:cmMkLst xmlns:pc2="http://schemas.microsoft.com/office/powerpoint/2019/9/main/command">
                <pc:docMk/>
                <pc:sldMk cId="2681902740" sldId="282"/>
                <pc2:cmMk id="{A3E95088-EF75-44B3-86F3-D098CD959B9F}"/>
              </pc2:cmMkLst>
            </pc226:cmChg>
            <pc226:cmChg xmlns:pc226="http://schemas.microsoft.com/office/powerpoint/2022/06/main/command" chg="mod">
              <pc226:chgData name="Elisabet M. Nilsson" userId="S::elisabet.nilsson_mau.se#ext#@aarhusuniversitet.onmicrosoft.com::595ef072-bd51-4511-937f-ed0b1e939d37" providerId="AD" clId="Web-{06DD2D6A-29FD-C58B-D7FF-B1B9A278A9F8}" dt="2025-05-13T13:04:35.641" v="11" actId="20577"/>
              <pc2:cmMkLst xmlns:pc2="http://schemas.microsoft.com/office/powerpoint/2019/9/main/command">
                <pc:docMk/>
                <pc:sldMk cId="2681902740" sldId="282"/>
                <pc2:cmMk id="{949C4190-B650-440E-93E0-0836F640AE27}"/>
              </pc2:cmMkLst>
            </pc226:cmChg>
          </p:ext>
        </pc:extLst>
      </pc:sldChg>
      <pc:sldChg chg="modSp">
        <pc:chgData name="Elisabet M. Nilsson" userId="S::elisabet.nilsson_mau.se#ext#@aarhusuniversitet.onmicrosoft.com::595ef072-bd51-4511-937f-ed0b1e939d37" providerId="AD" clId="Web-{06DD2D6A-29FD-C58B-D7FF-B1B9A278A9F8}" dt="2025-05-13T13:20:49.394" v="211" actId="1076"/>
        <pc:sldMkLst>
          <pc:docMk/>
          <pc:sldMk cId="3115628147" sldId="285"/>
        </pc:sldMkLst>
        <pc:spChg chg="mod">
          <ac:chgData name="Elisabet M. Nilsson" userId="S::elisabet.nilsson_mau.se#ext#@aarhusuniversitet.onmicrosoft.com::595ef072-bd51-4511-937f-ed0b1e939d37" providerId="AD" clId="Web-{06DD2D6A-29FD-C58B-D7FF-B1B9A278A9F8}" dt="2025-05-13T13:16:26.869" v="128" actId="1076"/>
          <ac:spMkLst>
            <pc:docMk/>
            <pc:sldMk cId="3115628147" sldId="285"/>
            <ac:spMk id="3" creationId="{6E0C358F-F65F-E242-ACE6-4D3E98081FA0}"/>
          </ac:spMkLst>
        </pc:spChg>
        <pc:spChg chg="mod">
          <ac:chgData name="Elisabet M. Nilsson" userId="S::elisabet.nilsson_mau.se#ext#@aarhusuniversitet.onmicrosoft.com::595ef072-bd51-4511-937f-ed0b1e939d37" providerId="AD" clId="Web-{06DD2D6A-29FD-C58B-D7FF-B1B9A278A9F8}" dt="2025-05-13T13:20:49.394" v="211" actId="1076"/>
          <ac:spMkLst>
            <pc:docMk/>
            <pc:sldMk cId="3115628147" sldId="285"/>
            <ac:spMk id="81" creationId="{00000000-0000-0000-0000-000000000000}"/>
          </ac:spMkLst>
        </pc:spChg>
      </pc:sldChg>
      <pc:sldChg chg="modSp modCm">
        <pc:chgData name="Elisabet M. Nilsson" userId="S::elisabet.nilsson_mau.se#ext#@aarhusuniversitet.onmicrosoft.com::595ef072-bd51-4511-937f-ed0b1e939d37" providerId="AD" clId="Web-{06DD2D6A-29FD-C58B-D7FF-B1B9A278A9F8}" dt="2025-05-13T13:10:12.528" v="61" actId="20577"/>
        <pc:sldMkLst>
          <pc:docMk/>
          <pc:sldMk cId="0" sldId="287"/>
        </pc:sldMkLst>
        <pc:spChg chg="mod">
          <ac:chgData name="Elisabet M. Nilsson" userId="S::elisabet.nilsson_mau.se#ext#@aarhusuniversitet.onmicrosoft.com::595ef072-bd51-4511-937f-ed0b1e939d37" providerId="AD" clId="Web-{06DD2D6A-29FD-C58B-D7FF-B1B9A278A9F8}" dt="2025-05-13T13:10:12.528" v="61" actId="20577"/>
          <ac:spMkLst>
            <pc:docMk/>
            <pc:sldMk cId="0" sldId="287"/>
            <ac:spMk id="295" creationId="{00000000-0000-0000-0000-000000000000}"/>
          </ac:spMkLst>
        </pc:spChg>
        <pc:extLst>
          <p:ext xmlns:p="http://schemas.openxmlformats.org/presentationml/2006/main" uri="{D6D511B9-2390-475A-947B-AFAB55BFBCF1}">
            <pc226:cmChg xmlns:pc226="http://schemas.microsoft.com/office/powerpoint/2022/06/main/command" chg="mod">
              <pc226:chgData name="Elisabet M. Nilsson" userId="S::elisabet.nilsson_mau.se#ext#@aarhusuniversitet.onmicrosoft.com::595ef072-bd51-4511-937f-ed0b1e939d37" providerId="AD" clId="Web-{06DD2D6A-29FD-C58B-D7FF-B1B9A278A9F8}" dt="2025-05-13T13:06:22.519" v="33" actId="20577"/>
              <pc2:cmMkLst xmlns:pc2="http://schemas.microsoft.com/office/powerpoint/2019/9/main/command">
                <pc:docMk/>
                <pc:sldMk cId="0" sldId="287"/>
                <pc2:cmMk id="{2FA5DF22-CF59-495C-893A-DDBB9BDE0C49}"/>
              </pc2:cmMkLst>
            </pc226:cmChg>
          </p:ext>
        </pc:extLst>
      </pc:sldChg>
      <pc:sldChg chg="modSp modCm">
        <pc:chgData name="Elisabet M. Nilsson" userId="S::elisabet.nilsson_mau.se#ext#@aarhusuniversitet.onmicrosoft.com::595ef072-bd51-4511-937f-ed0b1e939d37" providerId="AD" clId="Web-{06DD2D6A-29FD-C58B-D7FF-B1B9A278A9F8}" dt="2025-05-13T13:07:21.803" v="41" actId="20577"/>
        <pc:sldMkLst>
          <pc:docMk/>
          <pc:sldMk cId="0" sldId="288"/>
        </pc:sldMkLst>
        <pc:spChg chg="mod">
          <ac:chgData name="Elisabet M. Nilsson" userId="S::elisabet.nilsson_mau.se#ext#@aarhusuniversitet.onmicrosoft.com::595ef072-bd51-4511-937f-ed0b1e939d37" providerId="AD" clId="Web-{06DD2D6A-29FD-C58B-D7FF-B1B9A278A9F8}" dt="2025-05-13T13:07:21.803" v="41" actId="20577"/>
          <ac:spMkLst>
            <pc:docMk/>
            <pc:sldMk cId="0" sldId="288"/>
            <ac:spMk id="314" creationId="{00000000-0000-0000-0000-000000000000}"/>
          </ac:spMkLst>
        </pc:spChg>
        <pc:extLst>
          <p:ext xmlns:p="http://schemas.openxmlformats.org/presentationml/2006/main" uri="{D6D511B9-2390-475A-947B-AFAB55BFBCF1}">
            <pc226:cmChg xmlns:pc226="http://schemas.microsoft.com/office/powerpoint/2022/06/main/command" chg="mod">
              <pc226:chgData name="Elisabet M. Nilsson" userId="S::elisabet.nilsson_mau.se#ext#@aarhusuniversitet.onmicrosoft.com::595ef072-bd51-4511-937f-ed0b1e939d37" providerId="AD" clId="Web-{06DD2D6A-29FD-C58B-D7FF-B1B9A278A9F8}" dt="2025-05-13T13:07:21.271" v="39" actId="20577"/>
              <pc2:cmMkLst xmlns:pc2="http://schemas.microsoft.com/office/powerpoint/2019/9/main/command">
                <pc:docMk/>
                <pc:sldMk cId="0" sldId="288"/>
                <pc2:cmMk id="{DC32E93B-171E-4E58-AC41-C425A061D0B7}"/>
              </pc2:cmMkLst>
            </pc226:cmChg>
            <pc226:cmChg xmlns:pc226="http://schemas.microsoft.com/office/powerpoint/2022/06/main/command" chg="mod">
              <pc226:chgData name="Elisabet M. Nilsson" userId="S::elisabet.nilsson_mau.se#ext#@aarhusuniversitet.onmicrosoft.com::595ef072-bd51-4511-937f-ed0b1e939d37" providerId="AD" clId="Web-{06DD2D6A-29FD-C58B-D7FF-B1B9A278A9F8}" dt="2025-05-13T13:07:21.271" v="39" actId="20577"/>
              <pc2:cmMkLst xmlns:pc2="http://schemas.microsoft.com/office/powerpoint/2019/9/main/command">
                <pc:docMk/>
                <pc:sldMk cId="0" sldId="288"/>
                <pc2:cmMk id="{1F5178AA-C86C-4ED9-93A4-122FD55D1E9D}"/>
              </pc2:cmMkLst>
            </pc226:cmChg>
          </p:ext>
        </pc:extLst>
      </pc:sldChg>
      <pc:sldChg chg="modSp">
        <pc:chgData name="Elisabet M. Nilsson" userId="S::elisabet.nilsson_mau.se#ext#@aarhusuniversitet.onmicrosoft.com::595ef072-bd51-4511-937f-ed0b1e939d37" providerId="AD" clId="Web-{06DD2D6A-29FD-C58B-D7FF-B1B9A278A9F8}" dt="2025-05-13T13:21:01.879" v="212" actId="20577"/>
        <pc:sldMkLst>
          <pc:docMk/>
          <pc:sldMk cId="6407564" sldId="291"/>
        </pc:sldMkLst>
        <pc:spChg chg="mod">
          <ac:chgData name="Elisabet M. Nilsson" userId="S::elisabet.nilsson_mau.se#ext#@aarhusuniversitet.onmicrosoft.com::595ef072-bd51-4511-937f-ed0b1e939d37" providerId="AD" clId="Web-{06DD2D6A-29FD-C58B-D7FF-B1B9A278A9F8}" dt="2025-05-13T13:21:01.879" v="212" actId="20577"/>
          <ac:spMkLst>
            <pc:docMk/>
            <pc:sldMk cId="6407564" sldId="291"/>
            <ac:spMk id="221" creationId="{778D038D-F3AD-336A-D5FB-44368EDABFD1}"/>
          </ac:spMkLst>
        </pc:spChg>
      </pc:sldChg>
    </pc:docChg>
  </pc:docChgLst>
  <pc:docChgLst>
    <pc:chgData name="Elisabet Nilsson" userId="S::elisabet.nilsson_mau.se#ext#@aarhusuniversitet.onmicrosoft.com::1881d135-8979-4de0-99db-2a54b4340406" providerId="AD" clId="Web-{E3A42CC2-FCA7-D77E-B5C8-56412E11E547}"/>
    <pc:docChg chg="modSld">
      <pc:chgData name="Elisabet Nilsson" userId="S::elisabet.nilsson_mau.se#ext#@aarhusuniversitet.onmicrosoft.com::1881d135-8979-4de0-99db-2a54b4340406" providerId="AD" clId="Web-{E3A42CC2-FCA7-D77E-B5C8-56412E11E547}" dt="2024-03-07T13:30:25.548" v="2"/>
      <pc:docMkLst>
        <pc:docMk/>
      </pc:docMkLst>
      <pc:sldChg chg="delSp">
        <pc:chgData name="Elisabet Nilsson" userId="S::elisabet.nilsson_mau.se#ext#@aarhusuniversitet.onmicrosoft.com::1881d135-8979-4de0-99db-2a54b4340406" providerId="AD" clId="Web-{E3A42CC2-FCA7-D77E-B5C8-56412E11E547}" dt="2024-03-07T13:30:19.845" v="0"/>
        <pc:sldMkLst>
          <pc:docMk/>
          <pc:sldMk cId="0" sldId="258"/>
        </pc:sldMkLst>
        <pc:picChg chg="del">
          <ac:chgData name="Elisabet Nilsson" userId="S::elisabet.nilsson_mau.se#ext#@aarhusuniversitet.onmicrosoft.com::1881d135-8979-4de0-99db-2a54b4340406" providerId="AD" clId="Web-{E3A42CC2-FCA7-D77E-B5C8-56412E11E547}" dt="2024-03-07T13:30:19.845" v="0"/>
          <ac:picMkLst>
            <pc:docMk/>
            <pc:sldMk cId="0" sldId="258"/>
            <ac:picMk id="12" creationId="{FB9FFB2F-FC5D-8FB2-C1E4-C55B5D981676}"/>
          </ac:picMkLst>
        </pc:picChg>
      </pc:sldChg>
      <pc:sldChg chg="delSp">
        <pc:chgData name="Elisabet Nilsson" userId="S::elisabet.nilsson_mau.se#ext#@aarhusuniversitet.onmicrosoft.com::1881d135-8979-4de0-99db-2a54b4340406" providerId="AD" clId="Web-{E3A42CC2-FCA7-D77E-B5C8-56412E11E547}" dt="2024-03-07T13:30:25.548" v="2"/>
        <pc:sldMkLst>
          <pc:docMk/>
          <pc:sldMk cId="3557446463" sldId="279"/>
        </pc:sldMkLst>
        <pc:picChg chg="del">
          <ac:chgData name="Elisabet Nilsson" userId="S::elisabet.nilsson_mau.se#ext#@aarhusuniversitet.onmicrosoft.com::1881d135-8979-4de0-99db-2a54b4340406" providerId="AD" clId="Web-{E3A42CC2-FCA7-D77E-B5C8-56412E11E547}" dt="2024-03-07T13:30:25.548" v="2"/>
          <ac:picMkLst>
            <pc:docMk/>
            <pc:sldMk cId="3557446463" sldId="279"/>
            <ac:picMk id="8" creationId="{436188DC-CB67-0803-0D5B-3C1FBB93C80F}"/>
          </ac:picMkLst>
        </pc:picChg>
      </pc:sldChg>
      <pc:sldChg chg="delSp">
        <pc:chgData name="Elisabet Nilsson" userId="S::elisabet.nilsson_mau.se#ext#@aarhusuniversitet.onmicrosoft.com::1881d135-8979-4de0-99db-2a54b4340406" providerId="AD" clId="Web-{E3A42CC2-FCA7-D77E-B5C8-56412E11E547}" dt="2024-03-07T13:30:21.829" v="1"/>
        <pc:sldMkLst>
          <pc:docMk/>
          <pc:sldMk cId="3496093580" sldId="281"/>
        </pc:sldMkLst>
        <pc:picChg chg="del">
          <ac:chgData name="Elisabet Nilsson" userId="S::elisabet.nilsson_mau.se#ext#@aarhusuniversitet.onmicrosoft.com::1881d135-8979-4de0-99db-2a54b4340406" providerId="AD" clId="Web-{E3A42CC2-FCA7-D77E-B5C8-56412E11E547}" dt="2024-03-07T13:30:21.829" v="1"/>
          <ac:picMkLst>
            <pc:docMk/>
            <pc:sldMk cId="3496093580" sldId="281"/>
            <ac:picMk id="12" creationId="{FB9FFB2F-FC5D-8FB2-C1E4-C55B5D981676}"/>
          </ac:picMkLst>
        </pc:picChg>
      </pc:sldChg>
    </pc:docChg>
  </pc:docChgLst>
  <pc:docChgLst>
    <pc:chgData name="Eva Eriksson" userId="S::au195413@uni.au.dk::87606256-1f63-48fa-8a9c-5f271b2048d0" providerId="AD" clId="Web-{6066C9F0-D680-C8A3-B53E-D177860B9A2A}"/>
    <pc:docChg chg="mod">
      <pc:chgData name="Eva Eriksson" userId="S::au195413@uni.au.dk::87606256-1f63-48fa-8a9c-5f271b2048d0" providerId="AD" clId="Web-{6066C9F0-D680-C8A3-B53E-D177860B9A2A}" dt="2025-05-07T10:39:58.771" v="0"/>
      <pc:docMkLst>
        <pc:docMk/>
      </pc:docMkLst>
    </pc:docChg>
  </pc:docChgLst>
  <pc:docChgLst>
    <pc:chgData name="Elisabet M. Nilsson" userId="S::elisabet.nilsson_mau.se#ext#@aarhusuniversitet.onmicrosoft.com::595ef072-bd51-4511-937f-ed0b1e939d37" providerId="AD" clId="Web-{2A8B73E9-ED69-A608-0237-E1B75376D24B}"/>
    <pc:docChg chg="modSld">
      <pc:chgData name="Elisabet M. Nilsson" userId="S::elisabet.nilsson_mau.se#ext#@aarhusuniversitet.onmicrosoft.com::595ef072-bd51-4511-937f-ed0b1e939d37" providerId="AD" clId="Web-{2A8B73E9-ED69-A608-0237-E1B75376D24B}" dt="2024-06-19T07:10:49.518" v="3"/>
      <pc:docMkLst>
        <pc:docMk/>
      </pc:docMkLst>
      <pc:sldChg chg="addSp delSp modSp">
        <pc:chgData name="Elisabet M. Nilsson" userId="S::elisabet.nilsson_mau.se#ext#@aarhusuniversitet.onmicrosoft.com::595ef072-bd51-4511-937f-ed0b1e939d37" providerId="AD" clId="Web-{2A8B73E9-ED69-A608-0237-E1B75376D24B}" dt="2024-06-19T07:10:49.518" v="3"/>
        <pc:sldMkLst>
          <pc:docMk/>
          <pc:sldMk cId="0" sldId="256"/>
        </pc:sldMkLst>
        <pc:picChg chg="add del">
          <ac:chgData name="Elisabet M. Nilsson" userId="S::elisabet.nilsson_mau.se#ext#@aarhusuniversitet.onmicrosoft.com::595ef072-bd51-4511-937f-ed0b1e939d37" providerId="AD" clId="Web-{2A8B73E9-ED69-A608-0237-E1B75376D24B}" dt="2024-06-19T07:10:49.518" v="3"/>
          <ac:picMkLst>
            <pc:docMk/>
            <pc:sldMk cId="0" sldId="256"/>
            <ac:picMk id="2" creationId="{54DC04A2-D7F8-8CC7-576C-F49AF0C0B4BD}"/>
          </ac:picMkLst>
        </pc:picChg>
        <pc:picChg chg="add del mod">
          <ac:chgData name="Elisabet M. Nilsson" userId="S::elisabet.nilsson_mau.se#ext#@aarhusuniversitet.onmicrosoft.com::595ef072-bd51-4511-937f-ed0b1e939d37" providerId="AD" clId="Web-{2A8B73E9-ED69-A608-0237-E1B75376D24B}" dt="2024-06-19T07:10:46.815" v="2"/>
          <ac:picMkLst>
            <pc:docMk/>
            <pc:sldMk cId="0" sldId="256"/>
            <ac:picMk id="4" creationId="{BC8AD27E-6C5B-499E-34F1-7CFFB407A061}"/>
          </ac:picMkLst>
        </pc:picChg>
      </pc:sldChg>
    </pc:docChg>
  </pc:docChgLst>
  <pc:docChgLst>
    <pc:chgData name="Elisabet Nilsson" userId="S::elisabet.nilsson_mau.se#ext#@aarhusuniversitet.onmicrosoft.com::1881d135-8979-4de0-99db-2a54b4340406" providerId="AD" clId="Web-{C375C221-1ACA-0E1C-1A17-0411409BECD7}"/>
    <pc:docChg chg="modSld">
      <pc:chgData name="Elisabet Nilsson" userId="S::elisabet.nilsson_mau.se#ext#@aarhusuniversitet.onmicrosoft.com::1881d135-8979-4de0-99db-2a54b4340406" providerId="AD" clId="Web-{C375C221-1ACA-0E1C-1A17-0411409BECD7}" dt="2024-04-09T14:38:55.546" v="345" actId="20577"/>
      <pc:docMkLst>
        <pc:docMk/>
      </pc:docMkLst>
      <pc:sldChg chg="modSp">
        <pc:chgData name="Elisabet Nilsson" userId="S::elisabet.nilsson_mau.se#ext#@aarhusuniversitet.onmicrosoft.com::1881d135-8979-4de0-99db-2a54b4340406" providerId="AD" clId="Web-{C375C221-1ACA-0E1C-1A17-0411409BECD7}" dt="2024-04-09T14:32:16.891" v="2" actId="20577"/>
        <pc:sldMkLst>
          <pc:docMk/>
          <pc:sldMk cId="0" sldId="256"/>
        </pc:sldMkLst>
        <pc:spChg chg="mod">
          <ac:chgData name="Elisabet Nilsson" userId="S::elisabet.nilsson_mau.se#ext#@aarhusuniversitet.onmicrosoft.com::1881d135-8979-4de0-99db-2a54b4340406" providerId="AD" clId="Web-{C375C221-1ACA-0E1C-1A17-0411409BECD7}" dt="2024-04-09T14:32:16.891" v="2" actId="20577"/>
          <ac:spMkLst>
            <pc:docMk/>
            <pc:sldMk cId="0" sldId="256"/>
            <ac:spMk id="5" creationId="{1644A5B7-A71B-4321-F2E8-C75414B6128B}"/>
          </ac:spMkLst>
        </pc:spChg>
      </pc:sldChg>
      <pc:sldChg chg="addSp delSp modSp">
        <pc:chgData name="Elisabet Nilsson" userId="S::elisabet.nilsson_mau.se#ext#@aarhusuniversitet.onmicrosoft.com::1881d135-8979-4de0-99db-2a54b4340406" providerId="AD" clId="Web-{C375C221-1ACA-0E1C-1A17-0411409BECD7}" dt="2024-04-09T14:32:42.705" v="13" actId="20577"/>
        <pc:sldMkLst>
          <pc:docMk/>
          <pc:sldMk cId="0" sldId="258"/>
        </pc:sldMkLst>
        <pc:spChg chg="add del mod">
          <ac:chgData name="Elisabet Nilsson" userId="S::elisabet.nilsson_mau.se#ext#@aarhusuniversitet.onmicrosoft.com::1881d135-8979-4de0-99db-2a54b4340406" providerId="AD" clId="Web-{C375C221-1ACA-0E1C-1A17-0411409BECD7}" dt="2024-04-09T14:32:32.626" v="9"/>
          <ac:spMkLst>
            <pc:docMk/>
            <pc:sldMk cId="0" sldId="258"/>
            <ac:spMk id="2" creationId="{C97E9D93-FD5C-494B-B6B6-370F46A01FF7}"/>
          </ac:spMkLst>
        </pc:spChg>
        <pc:spChg chg="add del mod">
          <ac:chgData name="Elisabet Nilsson" userId="S::elisabet.nilsson_mau.se#ext#@aarhusuniversitet.onmicrosoft.com::1881d135-8979-4de0-99db-2a54b4340406" providerId="AD" clId="Web-{C375C221-1ACA-0E1C-1A17-0411409BECD7}" dt="2024-04-09T14:32:42.705" v="13" actId="20577"/>
          <ac:spMkLst>
            <pc:docMk/>
            <pc:sldMk cId="0" sldId="258"/>
            <ac:spMk id="11" creationId="{056DAD37-96EE-2D9D-8803-A854B15C3219}"/>
          </ac:spMkLst>
        </pc:spChg>
      </pc:sldChg>
      <pc:sldChg chg="modSp">
        <pc:chgData name="Elisabet Nilsson" userId="S::elisabet.nilsson_mau.se#ext#@aarhusuniversitet.onmicrosoft.com::1881d135-8979-4de0-99db-2a54b4340406" providerId="AD" clId="Web-{C375C221-1ACA-0E1C-1A17-0411409BECD7}" dt="2024-04-09T14:33:11.940" v="44" actId="20577"/>
        <pc:sldMkLst>
          <pc:docMk/>
          <pc:sldMk cId="2685662338" sldId="278"/>
        </pc:sldMkLst>
        <pc:spChg chg="mod">
          <ac:chgData name="Elisabet Nilsson" userId="S::elisabet.nilsson_mau.se#ext#@aarhusuniversitet.onmicrosoft.com::1881d135-8979-4de0-99db-2a54b4340406" providerId="AD" clId="Web-{C375C221-1ACA-0E1C-1A17-0411409BECD7}" dt="2024-04-09T14:33:11.940" v="44" actId="20577"/>
          <ac:spMkLst>
            <pc:docMk/>
            <pc:sldMk cId="2685662338" sldId="278"/>
            <ac:spMk id="9" creationId="{39AB1C38-FD9A-A7B0-968F-FB3E75AF0C16}"/>
          </ac:spMkLst>
        </pc:spChg>
      </pc:sldChg>
      <pc:sldChg chg="addSp modSp">
        <pc:chgData name="Elisabet Nilsson" userId="S::elisabet.nilsson_mau.se#ext#@aarhusuniversitet.onmicrosoft.com::1881d135-8979-4de0-99db-2a54b4340406" providerId="AD" clId="Web-{C375C221-1ACA-0E1C-1A17-0411409BECD7}" dt="2024-04-09T14:38:55.546" v="345" actId="20577"/>
        <pc:sldMkLst>
          <pc:docMk/>
          <pc:sldMk cId="3557446463" sldId="279"/>
        </pc:sldMkLst>
        <pc:spChg chg="add mod">
          <ac:chgData name="Elisabet Nilsson" userId="S::elisabet.nilsson_mau.se#ext#@aarhusuniversitet.onmicrosoft.com::1881d135-8979-4de0-99db-2a54b4340406" providerId="AD" clId="Web-{C375C221-1ACA-0E1C-1A17-0411409BECD7}" dt="2024-04-09T14:38:55.546" v="345" actId="20577"/>
          <ac:spMkLst>
            <pc:docMk/>
            <pc:sldMk cId="3557446463" sldId="279"/>
            <ac:spMk id="2" creationId="{54A23E72-E9EA-98E5-565E-7AF0AE722DCB}"/>
          </ac:spMkLst>
        </pc:spChg>
        <pc:spChg chg="mod">
          <ac:chgData name="Elisabet Nilsson" userId="S::elisabet.nilsson_mau.se#ext#@aarhusuniversitet.onmicrosoft.com::1881d135-8979-4de0-99db-2a54b4340406" providerId="AD" clId="Web-{C375C221-1ACA-0E1C-1A17-0411409BECD7}" dt="2024-04-09T14:32:58.424" v="29" actId="20577"/>
          <ac:spMkLst>
            <pc:docMk/>
            <pc:sldMk cId="3557446463" sldId="279"/>
            <ac:spMk id="7" creationId="{3794B34D-A348-B469-1BFD-925D7039F4A7}"/>
          </ac:spMkLst>
        </pc:spChg>
      </pc:sldChg>
      <pc:sldChg chg="modSp">
        <pc:chgData name="Elisabet Nilsson" userId="S::elisabet.nilsson_mau.se#ext#@aarhusuniversitet.onmicrosoft.com::1881d135-8979-4de0-99db-2a54b4340406" providerId="AD" clId="Web-{C375C221-1ACA-0E1C-1A17-0411409BECD7}" dt="2024-04-09T14:33:05.393" v="38" actId="20577"/>
        <pc:sldMkLst>
          <pc:docMk/>
          <pc:sldMk cId="1894328945" sldId="280"/>
        </pc:sldMkLst>
        <pc:spChg chg="mod">
          <ac:chgData name="Elisabet Nilsson" userId="S::elisabet.nilsson_mau.se#ext#@aarhusuniversitet.onmicrosoft.com::1881d135-8979-4de0-99db-2a54b4340406" providerId="AD" clId="Web-{C375C221-1ACA-0E1C-1A17-0411409BECD7}" dt="2024-04-09T14:33:05.393" v="38" actId="20577"/>
          <ac:spMkLst>
            <pc:docMk/>
            <pc:sldMk cId="1894328945" sldId="280"/>
            <ac:spMk id="7" creationId="{3794B34D-A348-B469-1BFD-925D7039F4A7}"/>
          </ac:spMkLst>
        </pc:spChg>
      </pc:sldChg>
      <pc:sldChg chg="modSp">
        <pc:chgData name="Elisabet Nilsson" userId="S::elisabet.nilsson_mau.se#ext#@aarhusuniversitet.onmicrosoft.com::1881d135-8979-4de0-99db-2a54b4340406" providerId="AD" clId="Web-{C375C221-1ACA-0E1C-1A17-0411409BECD7}" dt="2024-04-09T14:32:50.893" v="17" actId="20577"/>
        <pc:sldMkLst>
          <pc:docMk/>
          <pc:sldMk cId="3496093580" sldId="281"/>
        </pc:sldMkLst>
        <pc:spChg chg="mod">
          <ac:chgData name="Elisabet Nilsson" userId="S::elisabet.nilsson_mau.se#ext#@aarhusuniversitet.onmicrosoft.com::1881d135-8979-4de0-99db-2a54b4340406" providerId="AD" clId="Web-{C375C221-1ACA-0E1C-1A17-0411409BECD7}" dt="2024-04-09T14:32:50.893" v="17" actId="20577"/>
          <ac:spMkLst>
            <pc:docMk/>
            <pc:sldMk cId="3496093580" sldId="281"/>
            <ac:spMk id="11" creationId="{056DAD37-96EE-2D9D-8803-A854B15C3219}"/>
          </ac:spMkLst>
        </pc:spChg>
      </pc:sldChg>
    </pc:docChg>
  </pc:docChgLst>
  <pc:docChgLst>
    <pc:chgData name="Eva Eriksson" userId="87606256-1f63-48fa-8a9c-5f271b2048d0" providerId="ADAL" clId="{331EFF57-F33A-4C9A-9BC1-B18538378FEA}"/>
    <pc:docChg chg="undo custSel modSld">
      <pc:chgData name="Eva Eriksson" userId="87606256-1f63-48fa-8a9c-5f271b2048d0" providerId="ADAL" clId="{331EFF57-F33A-4C9A-9BC1-B18538378FEA}" dt="2024-04-04T08:07:57.671" v="72" actId="478"/>
      <pc:docMkLst>
        <pc:docMk/>
      </pc:docMkLst>
      <pc:sldChg chg="modSp mod">
        <pc:chgData name="Eva Eriksson" userId="87606256-1f63-48fa-8a9c-5f271b2048d0" providerId="ADAL" clId="{331EFF57-F33A-4C9A-9BC1-B18538378FEA}" dt="2024-04-04T08:07:35.652" v="71" actId="20577"/>
        <pc:sldMkLst>
          <pc:docMk/>
          <pc:sldMk cId="0" sldId="256"/>
        </pc:sldMkLst>
        <pc:spChg chg="mod">
          <ac:chgData name="Eva Eriksson" userId="87606256-1f63-48fa-8a9c-5f271b2048d0" providerId="ADAL" clId="{331EFF57-F33A-4C9A-9BC1-B18538378FEA}" dt="2024-04-04T08:07:35.652" v="71" actId="20577"/>
          <ac:spMkLst>
            <pc:docMk/>
            <pc:sldMk cId="0" sldId="256"/>
            <ac:spMk id="5" creationId="{1644A5B7-A71B-4321-F2E8-C75414B6128B}"/>
          </ac:spMkLst>
        </pc:spChg>
      </pc:sldChg>
      <pc:sldChg chg="modSp mod">
        <pc:chgData name="Eva Eriksson" userId="87606256-1f63-48fa-8a9c-5f271b2048d0" providerId="ADAL" clId="{331EFF57-F33A-4C9A-9BC1-B18538378FEA}" dt="2024-04-04T08:07:35.189" v="70" actId="20577"/>
        <pc:sldMkLst>
          <pc:docMk/>
          <pc:sldMk cId="0" sldId="258"/>
        </pc:sldMkLst>
        <pc:spChg chg="mod">
          <ac:chgData name="Eva Eriksson" userId="87606256-1f63-48fa-8a9c-5f271b2048d0" providerId="ADAL" clId="{331EFF57-F33A-4C9A-9BC1-B18538378FEA}" dt="2024-04-04T08:07:35.189" v="70" actId="20577"/>
          <ac:spMkLst>
            <pc:docMk/>
            <pc:sldMk cId="0" sldId="258"/>
            <ac:spMk id="11" creationId="{056DAD37-96EE-2D9D-8803-A854B15C3219}"/>
          </ac:spMkLst>
        </pc:spChg>
      </pc:sldChg>
      <pc:sldChg chg="modSp mod">
        <pc:chgData name="Eva Eriksson" userId="87606256-1f63-48fa-8a9c-5f271b2048d0" providerId="ADAL" clId="{331EFF57-F33A-4C9A-9BC1-B18538378FEA}" dt="2024-04-04T08:07:33.323" v="66" actId="20577"/>
        <pc:sldMkLst>
          <pc:docMk/>
          <pc:sldMk cId="2685662338" sldId="278"/>
        </pc:sldMkLst>
        <pc:spChg chg="mod">
          <ac:chgData name="Eva Eriksson" userId="87606256-1f63-48fa-8a9c-5f271b2048d0" providerId="ADAL" clId="{331EFF57-F33A-4C9A-9BC1-B18538378FEA}" dt="2024-04-04T08:07:33.323" v="66" actId="20577"/>
          <ac:spMkLst>
            <pc:docMk/>
            <pc:sldMk cId="2685662338" sldId="278"/>
            <ac:spMk id="9" creationId="{39AB1C38-FD9A-A7B0-968F-FB3E75AF0C16}"/>
          </ac:spMkLst>
        </pc:spChg>
      </pc:sldChg>
      <pc:sldChg chg="modSp mod">
        <pc:chgData name="Eva Eriksson" userId="87606256-1f63-48fa-8a9c-5f271b2048d0" providerId="ADAL" clId="{331EFF57-F33A-4C9A-9BC1-B18538378FEA}" dt="2024-04-04T08:07:34.395" v="68" actId="20577"/>
        <pc:sldMkLst>
          <pc:docMk/>
          <pc:sldMk cId="3557446463" sldId="279"/>
        </pc:sldMkLst>
        <pc:spChg chg="mod">
          <ac:chgData name="Eva Eriksson" userId="87606256-1f63-48fa-8a9c-5f271b2048d0" providerId="ADAL" clId="{331EFF57-F33A-4C9A-9BC1-B18538378FEA}" dt="2024-04-04T08:07:34.395" v="68" actId="20577"/>
          <ac:spMkLst>
            <pc:docMk/>
            <pc:sldMk cId="3557446463" sldId="279"/>
            <ac:spMk id="7" creationId="{3794B34D-A348-B469-1BFD-925D7039F4A7}"/>
          </ac:spMkLst>
        </pc:spChg>
      </pc:sldChg>
      <pc:sldChg chg="delSp modSp mod">
        <pc:chgData name="Eva Eriksson" userId="87606256-1f63-48fa-8a9c-5f271b2048d0" providerId="ADAL" clId="{331EFF57-F33A-4C9A-9BC1-B18538378FEA}" dt="2024-04-04T08:07:57.671" v="72" actId="478"/>
        <pc:sldMkLst>
          <pc:docMk/>
          <pc:sldMk cId="1894328945" sldId="280"/>
        </pc:sldMkLst>
        <pc:spChg chg="mod">
          <ac:chgData name="Eva Eriksson" userId="87606256-1f63-48fa-8a9c-5f271b2048d0" providerId="ADAL" clId="{331EFF57-F33A-4C9A-9BC1-B18538378FEA}" dt="2024-04-04T08:07:33.920" v="67" actId="20577"/>
          <ac:spMkLst>
            <pc:docMk/>
            <pc:sldMk cId="1894328945" sldId="280"/>
            <ac:spMk id="7" creationId="{3794B34D-A348-B469-1BFD-925D7039F4A7}"/>
          </ac:spMkLst>
        </pc:spChg>
        <pc:picChg chg="del">
          <ac:chgData name="Eva Eriksson" userId="87606256-1f63-48fa-8a9c-5f271b2048d0" providerId="ADAL" clId="{331EFF57-F33A-4C9A-9BC1-B18538378FEA}" dt="2024-04-04T08:07:57.671" v="72" actId="478"/>
          <ac:picMkLst>
            <pc:docMk/>
            <pc:sldMk cId="1894328945" sldId="280"/>
            <ac:picMk id="8" creationId="{436188DC-CB67-0803-0D5B-3C1FBB93C80F}"/>
          </ac:picMkLst>
        </pc:picChg>
      </pc:sldChg>
      <pc:sldChg chg="modSp mod">
        <pc:chgData name="Eva Eriksson" userId="87606256-1f63-48fa-8a9c-5f271b2048d0" providerId="ADAL" clId="{331EFF57-F33A-4C9A-9BC1-B18538378FEA}" dt="2024-04-04T08:07:34.801" v="69" actId="20577"/>
        <pc:sldMkLst>
          <pc:docMk/>
          <pc:sldMk cId="3496093580" sldId="281"/>
        </pc:sldMkLst>
        <pc:spChg chg="mod">
          <ac:chgData name="Eva Eriksson" userId="87606256-1f63-48fa-8a9c-5f271b2048d0" providerId="ADAL" clId="{331EFF57-F33A-4C9A-9BC1-B18538378FEA}" dt="2024-04-04T08:07:34.801" v="69" actId="20577"/>
          <ac:spMkLst>
            <pc:docMk/>
            <pc:sldMk cId="3496093580" sldId="281"/>
            <ac:spMk id="11" creationId="{056DAD37-96EE-2D9D-8803-A854B15C3219}"/>
          </ac:spMkLst>
        </pc:spChg>
      </pc:sldChg>
    </pc:docChg>
  </pc:docChgLst>
  <pc:docChgLst>
    <pc:chgData name="Elisabet M. Nilsson" userId="S::elisabet.nilsson_mau.se#ext#@aarhusuniversitet.onmicrosoft.com::595ef072-bd51-4511-937f-ed0b1e939d37" providerId="AD" clId="Web-{A7BE97E1-EDF1-C577-B259-2A993EB8ADCE}"/>
    <pc:docChg chg="modSld">
      <pc:chgData name="Elisabet M. Nilsson" userId="S::elisabet.nilsson_mau.se#ext#@aarhusuniversitet.onmicrosoft.com::595ef072-bd51-4511-937f-ed0b1e939d37" providerId="AD" clId="Web-{A7BE97E1-EDF1-C577-B259-2A993EB8ADCE}" dt="2025-04-08T14:27:34.825" v="250" actId="20577"/>
      <pc:docMkLst>
        <pc:docMk/>
      </pc:docMkLst>
      <pc:sldChg chg="modSp">
        <pc:chgData name="Elisabet M. Nilsson" userId="S::elisabet.nilsson_mau.se#ext#@aarhusuniversitet.onmicrosoft.com::595ef072-bd51-4511-937f-ed0b1e939d37" providerId="AD" clId="Web-{A7BE97E1-EDF1-C577-B259-2A993EB8ADCE}" dt="2025-04-08T13:42:16.292" v="0" actId="1076"/>
        <pc:sldMkLst>
          <pc:docMk/>
          <pc:sldMk cId="0" sldId="256"/>
        </pc:sldMkLst>
        <pc:spChg chg="mod">
          <ac:chgData name="Elisabet M. Nilsson" userId="S::elisabet.nilsson_mau.se#ext#@aarhusuniversitet.onmicrosoft.com::595ef072-bd51-4511-937f-ed0b1e939d37" providerId="AD" clId="Web-{A7BE97E1-EDF1-C577-B259-2A993EB8ADCE}" dt="2025-04-08T13:42:16.292" v="0" actId="1076"/>
          <ac:spMkLst>
            <pc:docMk/>
            <pc:sldMk cId="0" sldId="256"/>
            <ac:spMk id="3" creationId="{AACB61B2-83B1-4619-CE54-129B4F9B839F}"/>
          </ac:spMkLst>
        </pc:spChg>
      </pc:sldChg>
      <pc:sldChg chg="modSp">
        <pc:chgData name="Elisabet M. Nilsson" userId="S::elisabet.nilsson_mau.se#ext#@aarhusuniversitet.onmicrosoft.com::595ef072-bd51-4511-937f-ed0b1e939d37" providerId="AD" clId="Web-{A7BE97E1-EDF1-C577-B259-2A993EB8ADCE}" dt="2025-04-08T14:27:34.825" v="250" actId="20577"/>
        <pc:sldMkLst>
          <pc:docMk/>
          <pc:sldMk cId="0" sldId="275"/>
        </pc:sldMkLst>
        <pc:spChg chg="mod">
          <ac:chgData name="Elisabet M. Nilsson" userId="S::elisabet.nilsson_mau.se#ext#@aarhusuniversitet.onmicrosoft.com::595ef072-bd51-4511-937f-ed0b1e939d37" providerId="AD" clId="Web-{A7BE97E1-EDF1-C577-B259-2A993EB8ADCE}" dt="2025-04-08T14:27:34.825" v="250" actId="20577"/>
          <ac:spMkLst>
            <pc:docMk/>
            <pc:sldMk cId="0" sldId="275"/>
            <ac:spMk id="250" creationId="{00000000-0000-0000-0000-000000000000}"/>
          </ac:spMkLst>
        </pc:spChg>
      </pc:sldChg>
      <pc:sldChg chg="modSp">
        <pc:chgData name="Elisabet M. Nilsson" userId="S::elisabet.nilsson_mau.se#ext#@aarhusuniversitet.onmicrosoft.com::595ef072-bd51-4511-937f-ed0b1e939d37" providerId="AD" clId="Web-{A7BE97E1-EDF1-C577-B259-2A993EB8ADCE}" dt="2025-04-08T14:27:32.434" v="249" actId="20577"/>
        <pc:sldMkLst>
          <pc:docMk/>
          <pc:sldMk cId="0" sldId="277"/>
        </pc:sldMkLst>
        <pc:spChg chg="mod">
          <ac:chgData name="Elisabet M. Nilsson" userId="S::elisabet.nilsson_mau.se#ext#@aarhusuniversitet.onmicrosoft.com::595ef072-bd51-4511-937f-ed0b1e939d37" providerId="AD" clId="Web-{A7BE97E1-EDF1-C577-B259-2A993EB8ADCE}" dt="2025-04-08T14:27:32.434" v="249" actId="20577"/>
          <ac:spMkLst>
            <pc:docMk/>
            <pc:sldMk cId="0" sldId="277"/>
            <ac:spMk id="271" creationId="{00000000-0000-0000-0000-000000000000}"/>
          </ac:spMkLst>
        </pc:spChg>
      </pc:sldChg>
      <pc:sldChg chg="modSp">
        <pc:chgData name="Elisabet M. Nilsson" userId="S::elisabet.nilsson_mau.se#ext#@aarhusuniversitet.onmicrosoft.com::595ef072-bd51-4511-937f-ed0b1e939d37" providerId="AD" clId="Web-{A7BE97E1-EDF1-C577-B259-2A993EB8ADCE}" dt="2025-04-08T13:48:05.080" v="126" actId="20577"/>
        <pc:sldMkLst>
          <pc:docMk/>
          <pc:sldMk cId="2681902740" sldId="282"/>
        </pc:sldMkLst>
        <pc:spChg chg="mod">
          <ac:chgData name="Elisabet M. Nilsson" userId="S::elisabet.nilsson_mau.se#ext#@aarhusuniversitet.onmicrosoft.com::595ef072-bd51-4511-937f-ed0b1e939d37" providerId="AD" clId="Web-{A7BE97E1-EDF1-C577-B259-2A993EB8ADCE}" dt="2025-04-08T13:48:05.080" v="126" actId="20577"/>
          <ac:spMkLst>
            <pc:docMk/>
            <pc:sldMk cId="2681902740" sldId="282"/>
            <ac:spMk id="4" creationId="{817A063A-3E7E-9432-A89D-B589222544A7}"/>
          </ac:spMkLst>
        </pc:spChg>
        <pc:spChg chg="mod">
          <ac:chgData name="Elisabet M. Nilsson" userId="S::elisabet.nilsson_mau.se#ext#@aarhusuniversitet.onmicrosoft.com::595ef072-bd51-4511-937f-ed0b1e939d37" providerId="AD" clId="Web-{A7BE97E1-EDF1-C577-B259-2A993EB8ADCE}" dt="2025-04-08T13:47:54.892" v="123" actId="20577"/>
          <ac:spMkLst>
            <pc:docMk/>
            <pc:sldMk cId="2681902740" sldId="282"/>
            <ac:spMk id="5" creationId="{B14FBD4D-5FC5-FB86-F1F1-4DA525B09397}"/>
          </ac:spMkLst>
        </pc:spChg>
      </pc:sldChg>
    </pc:docChg>
  </pc:docChgLst>
  <pc:docChgLst>
    <pc:chgData name="Elisabet Nilsson" userId="S::elisabet.nilsson_mau.se#ext#@aarhusuniversitet.onmicrosoft.com::1881d135-8979-4de0-99db-2a54b4340406" providerId="AD" clId="Web-{2DB8CBFD-06BE-2544-37D5-62A4C8645D55}"/>
    <pc:docChg chg="modSld">
      <pc:chgData name="Elisabet Nilsson" userId="S::elisabet.nilsson_mau.se#ext#@aarhusuniversitet.onmicrosoft.com::1881d135-8979-4de0-99db-2a54b4340406" providerId="AD" clId="Web-{2DB8CBFD-06BE-2544-37D5-62A4C8645D55}" dt="2024-05-02T10:52:47.350" v="7" actId="20577"/>
      <pc:docMkLst>
        <pc:docMk/>
      </pc:docMkLst>
      <pc:sldChg chg="modSp">
        <pc:chgData name="Elisabet Nilsson" userId="S::elisabet.nilsson_mau.se#ext#@aarhusuniversitet.onmicrosoft.com::1881d135-8979-4de0-99db-2a54b4340406" providerId="AD" clId="Web-{2DB8CBFD-06BE-2544-37D5-62A4C8645D55}" dt="2024-05-02T10:52:47.350" v="7" actId="20577"/>
        <pc:sldMkLst>
          <pc:docMk/>
          <pc:sldMk cId="2685662338" sldId="278"/>
        </pc:sldMkLst>
        <pc:spChg chg="mod">
          <ac:chgData name="Elisabet Nilsson" userId="S::elisabet.nilsson_mau.se#ext#@aarhusuniversitet.onmicrosoft.com::1881d135-8979-4de0-99db-2a54b4340406" providerId="AD" clId="Web-{2DB8CBFD-06BE-2544-37D5-62A4C8645D55}" dt="2024-05-02T10:52:47.350" v="7" actId="20577"/>
          <ac:spMkLst>
            <pc:docMk/>
            <pc:sldMk cId="2685662338" sldId="278"/>
            <ac:spMk id="3" creationId="{6E0C358F-F65F-E242-ACE6-4D3E98081FA0}"/>
          </ac:spMkLst>
        </pc:spChg>
        <pc:spChg chg="mod">
          <ac:chgData name="Elisabet Nilsson" userId="S::elisabet.nilsson_mau.se#ext#@aarhusuniversitet.onmicrosoft.com::1881d135-8979-4de0-99db-2a54b4340406" providerId="AD" clId="Web-{2DB8CBFD-06BE-2544-37D5-62A4C8645D55}" dt="2024-05-02T10:52:36.772" v="2" actId="1076"/>
          <ac:spMkLst>
            <pc:docMk/>
            <pc:sldMk cId="2685662338" sldId="278"/>
            <ac:spMk id="5" creationId="{C8BF4586-C96B-8727-94C4-75F524140D35}"/>
          </ac:spMkLst>
        </pc:spChg>
      </pc:sldChg>
    </pc:docChg>
  </pc:docChgLst>
  <pc:docChgLst>
    <pc:chgData name="Barendregt, Wolmet" userId="S::w.barendregt_tue.nl#ext#@aarhusuniversitet.onmicrosoft.com::846f6c6e-aab0-4b5f-b54b-404904781554" providerId="AD" clId="Web-{27D47251-7DDE-EEF3-4B2E-BA9C74BAB52B}"/>
    <pc:docChg chg="modSld">
      <pc:chgData name="Barendregt, Wolmet" userId="S::w.barendregt_tue.nl#ext#@aarhusuniversitet.onmicrosoft.com::846f6c6e-aab0-4b5f-b54b-404904781554" providerId="AD" clId="Web-{27D47251-7DDE-EEF3-4B2E-BA9C74BAB52B}" dt="2025-03-18T09:15:42.792" v="50" actId="20577"/>
      <pc:docMkLst>
        <pc:docMk/>
      </pc:docMkLst>
      <pc:sldChg chg="modSp">
        <pc:chgData name="Barendregt, Wolmet" userId="S::w.barendregt_tue.nl#ext#@aarhusuniversitet.onmicrosoft.com::846f6c6e-aab0-4b5f-b54b-404904781554" providerId="AD" clId="Web-{27D47251-7DDE-EEF3-4B2E-BA9C74BAB52B}" dt="2025-03-18T09:13:40.570" v="28" actId="20577"/>
        <pc:sldMkLst>
          <pc:docMk/>
          <pc:sldMk cId="2681902740" sldId="282"/>
        </pc:sldMkLst>
        <pc:spChg chg="mod">
          <ac:chgData name="Barendregt, Wolmet" userId="S::w.barendregt_tue.nl#ext#@aarhusuniversitet.onmicrosoft.com::846f6c6e-aab0-4b5f-b54b-404904781554" providerId="AD" clId="Web-{27D47251-7DDE-EEF3-4B2E-BA9C74BAB52B}" dt="2025-03-18T09:13:40.570" v="28" actId="20577"/>
          <ac:spMkLst>
            <pc:docMk/>
            <pc:sldMk cId="2681902740" sldId="282"/>
            <ac:spMk id="4" creationId="{817A063A-3E7E-9432-A89D-B589222544A7}"/>
          </ac:spMkLst>
        </pc:spChg>
        <pc:spChg chg="mod">
          <ac:chgData name="Barendregt, Wolmet" userId="S::w.barendregt_tue.nl#ext#@aarhusuniversitet.onmicrosoft.com::846f6c6e-aab0-4b5f-b54b-404904781554" providerId="AD" clId="Web-{27D47251-7DDE-EEF3-4B2E-BA9C74BAB52B}" dt="2025-03-18T09:12:23.662" v="5" actId="20577"/>
          <ac:spMkLst>
            <pc:docMk/>
            <pc:sldMk cId="2681902740" sldId="282"/>
            <ac:spMk id="5" creationId="{B14FBD4D-5FC5-FB86-F1F1-4DA525B09397}"/>
          </ac:spMkLst>
        </pc:spChg>
      </pc:sldChg>
      <pc:sldChg chg="modSp">
        <pc:chgData name="Barendregt, Wolmet" userId="S::w.barendregt_tue.nl#ext#@aarhusuniversitet.onmicrosoft.com::846f6c6e-aab0-4b5f-b54b-404904781554" providerId="AD" clId="Web-{27D47251-7DDE-EEF3-4B2E-BA9C74BAB52B}" dt="2025-03-18T09:15:42.792" v="50" actId="20577"/>
        <pc:sldMkLst>
          <pc:docMk/>
          <pc:sldMk cId="2559094129" sldId="284"/>
        </pc:sldMkLst>
        <pc:spChg chg="mod">
          <ac:chgData name="Barendregt, Wolmet" userId="S::w.barendregt_tue.nl#ext#@aarhusuniversitet.onmicrosoft.com::846f6c6e-aab0-4b5f-b54b-404904781554" providerId="AD" clId="Web-{27D47251-7DDE-EEF3-4B2E-BA9C74BAB52B}" dt="2025-03-18T09:15:42.792" v="50" actId="20577"/>
          <ac:spMkLst>
            <pc:docMk/>
            <pc:sldMk cId="2559094129" sldId="284"/>
            <ac:spMk id="3" creationId="{6E0C358F-F65F-E242-ACE6-4D3E98081FA0}"/>
          </ac:spMkLst>
        </pc:spChg>
      </pc:sldChg>
    </pc:docChg>
  </pc:docChgLst>
  <pc:docChgLst>
    <pc:chgData name="Elisabet Nilsson" userId="S::elisabet.nilsson_mau.se#ext#@aarhusuniversitet.onmicrosoft.com::1881d135-8979-4de0-99db-2a54b4340406" providerId="AD" clId="Web-{AFF5612C-DD83-9872-7682-96130C194D04}"/>
    <pc:docChg chg="addSld delSld modSld">
      <pc:chgData name="Elisabet Nilsson" userId="S::elisabet.nilsson_mau.se#ext#@aarhusuniversitet.onmicrosoft.com::1881d135-8979-4de0-99db-2a54b4340406" providerId="AD" clId="Web-{AFF5612C-DD83-9872-7682-96130C194D04}" dt="2024-05-02T08:20:41.074" v="134" actId="20577"/>
      <pc:docMkLst>
        <pc:docMk/>
      </pc:docMkLst>
      <pc:sldChg chg="modSp">
        <pc:chgData name="Elisabet Nilsson" userId="S::elisabet.nilsson_mau.se#ext#@aarhusuniversitet.onmicrosoft.com::1881d135-8979-4de0-99db-2a54b4340406" providerId="AD" clId="Web-{AFF5612C-DD83-9872-7682-96130C194D04}" dt="2024-05-02T08:01:17.819" v="75" actId="14100"/>
        <pc:sldMkLst>
          <pc:docMk/>
          <pc:sldMk cId="0" sldId="258"/>
        </pc:sldMkLst>
        <pc:spChg chg="mod">
          <ac:chgData name="Elisabet Nilsson" userId="S::elisabet.nilsson_mau.se#ext#@aarhusuniversitet.onmicrosoft.com::1881d135-8979-4de0-99db-2a54b4340406" providerId="AD" clId="Web-{AFF5612C-DD83-9872-7682-96130C194D04}" dt="2024-05-02T08:01:17.819" v="75" actId="14100"/>
          <ac:spMkLst>
            <pc:docMk/>
            <pc:sldMk cId="0" sldId="258"/>
            <ac:spMk id="3" creationId="{6E0C358F-F65F-E242-ACE6-4D3E98081FA0}"/>
          </ac:spMkLst>
        </pc:spChg>
      </pc:sldChg>
      <pc:sldChg chg="addSp delSp modSp">
        <pc:chgData name="Elisabet Nilsson" userId="S::elisabet.nilsson_mau.se#ext#@aarhusuniversitet.onmicrosoft.com::1881d135-8979-4de0-99db-2a54b4340406" providerId="AD" clId="Web-{AFF5612C-DD83-9872-7682-96130C194D04}" dt="2024-05-02T07:55:20.418" v="11" actId="1076"/>
        <pc:sldMkLst>
          <pc:docMk/>
          <pc:sldMk cId="2685662338" sldId="278"/>
        </pc:sldMkLst>
        <pc:spChg chg="add">
          <ac:chgData name="Elisabet Nilsson" userId="S::elisabet.nilsson_mau.se#ext#@aarhusuniversitet.onmicrosoft.com::1881d135-8979-4de0-99db-2a54b4340406" providerId="AD" clId="Web-{AFF5612C-DD83-9872-7682-96130C194D04}" dt="2024-05-02T07:55:06.964" v="6"/>
          <ac:spMkLst>
            <pc:docMk/>
            <pc:sldMk cId="2685662338" sldId="278"/>
            <ac:spMk id="2" creationId="{1644A5B7-A71B-4321-F2E8-C75414B6128B}"/>
          </ac:spMkLst>
        </pc:spChg>
        <pc:spChg chg="mod">
          <ac:chgData name="Elisabet Nilsson" userId="S::elisabet.nilsson_mau.se#ext#@aarhusuniversitet.onmicrosoft.com::1881d135-8979-4de0-99db-2a54b4340406" providerId="AD" clId="Web-{AFF5612C-DD83-9872-7682-96130C194D04}" dt="2024-05-02T07:55:20.418" v="11" actId="1076"/>
          <ac:spMkLst>
            <pc:docMk/>
            <pc:sldMk cId="2685662338" sldId="278"/>
            <ac:spMk id="3" creationId="{6E0C358F-F65F-E242-ACE6-4D3E98081FA0}"/>
          </ac:spMkLst>
        </pc:spChg>
        <pc:spChg chg="mod">
          <ac:chgData name="Elisabet Nilsson" userId="S::elisabet.nilsson_mau.se#ext#@aarhusuniversitet.onmicrosoft.com::1881d135-8979-4de0-99db-2a54b4340406" providerId="AD" clId="Web-{AFF5612C-DD83-9872-7682-96130C194D04}" dt="2024-05-02T07:55:15.074" v="10" actId="14100"/>
          <ac:spMkLst>
            <pc:docMk/>
            <pc:sldMk cId="2685662338" sldId="278"/>
            <ac:spMk id="5" creationId="{C8BF4586-C96B-8727-94C4-75F524140D35}"/>
          </ac:spMkLst>
        </pc:spChg>
        <pc:spChg chg="del">
          <ac:chgData name="Elisabet Nilsson" userId="S::elisabet.nilsson_mau.se#ext#@aarhusuniversitet.onmicrosoft.com::1881d135-8979-4de0-99db-2a54b4340406" providerId="AD" clId="Web-{AFF5612C-DD83-9872-7682-96130C194D04}" dt="2024-05-02T07:55:06.464" v="5"/>
          <ac:spMkLst>
            <pc:docMk/>
            <pc:sldMk cId="2685662338" sldId="278"/>
            <ac:spMk id="9" creationId="{39AB1C38-FD9A-A7B0-968F-FB3E75AF0C16}"/>
          </ac:spMkLst>
        </pc:spChg>
        <pc:spChg chg="mod">
          <ac:chgData name="Elisabet Nilsson" userId="S::elisabet.nilsson_mau.se#ext#@aarhusuniversitet.onmicrosoft.com::1881d135-8979-4de0-99db-2a54b4340406" providerId="AD" clId="Web-{AFF5612C-DD83-9872-7682-96130C194D04}" dt="2024-05-02T07:55:15.011" v="9" actId="14100"/>
          <ac:spMkLst>
            <pc:docMk/>
            <pc:sldMk cId="2685662338" sldId="278"/>
            <ac:spMk id="81" creationId="{00000000-0000-0000-0000-000000000000}"/>
          </ac:spMkLst>
        </pc:spChg>
      </pc:sldChg>
      <pc:sldChg chg="addSp delSp modSp">
        <pc:chgData name="Elisabet Nilsson" userId="S::elisabet.nilsson_mau.se#ext#@aarhusuniversitet.onmicrosoft.com::1881d135-8979-4de0-99db-2a54b4340406" providerId="AD" clId="Web-{AFF5612C-DD83-9872-7682-96130C194D04}" dt="2024-05-02T07:54:56.729" v="2"/>
        <pc:sldMkLst>
          <pc:docMk/>
          <pc:sldMk cId="3557446463" sldId="279"/>
        </pc:sldMkLst>
        <pc:spChg chg="mod">
          <ac:chgData name="Elisabet Nilsson" userId="S::elisabet.nilsson_mau.se#ext#@aarhusuniversitet.onmicrosoft.com::1881d135-8979-4de0-99db-2a54b4340406" providerId="AD" clId="Web-{AFF5612C-DD83-9872-7682-96130C194D04}" dt="2024-05-02T07:54:53.948" v="0" actId="1076"/>
          <ac:spMkLst>
            <pc:docMk/>
            <pc:sldMk cId="3557446463" sldId="279"/>
            <ac:spMk id="2" creationId="{54A23E72-E9EA-98E5-565E-7AF0AE722DCB}"/>
          </ac:spMkLst>
        </pc:spChg>
        <pc:spChg chg="add">
          <ac:chgData name="Elisabet Nilsson" userId="S::elisabet.nilsson_mau.se#ext#@aarhusuniversitet.onmicrosoft.com::1881d135-8979-4de0-99db-2a54b4340406" providerId="AD" clId="Web-{AFF5612C-DD83-9872-7682-96130C194D04}" dt="2024-05-02T07:54:56.729" v="2"/>
          <ac:spMkLst>
            <pc:docMk/>
            <pc:sldMk cId="3557446463" sldId="279"/>
            <ac:spMk id="3" creationId="{1644A5B7-A71B-4321-F2E8-C75414B6128B}"/>
          </ac:spMkLst>
        </pc:spChg>
        <pc:spChg chg="del">
          <ac:chgData name="Elisabet Nilsson" userId="S::elisabet.nilsson_mau.se#ext#@aarhusuniversitet.onmicrosoft.com::1881d135-8979-4de0-99db-2a54b4340406" providerId="AD" clId="Web-{AFF5612C-DD83-9872-7682-96130C194D04}" dt="2024-05-02T07:54:55.995" v="1"/>
          <ac:spMkLst>
            <pc:docMk/>
            <pc:sldMk cId="3557446463" sldId="279"/>
            <ac:spMk id="7" creationId="{3794B34D-A348-B469-1BFD-925D7039F4A7}"/>
          </ac:spMkLst>
        </pc:spChg>
      </pc:sldChg>
      <pc:sldChg chg="addSp delSp del">
        <pc:chgData name="Elisabet Nilsson" userId="S::elisabet.nilsson_mau.se#ext#@aarhusuniversitet.onmicrosoft.com::1881d135-8979-4de0-99db-2a54b4340406" providerId="AD" clId="Web-{AFF5612C-DD83-9872-7682-96130C194D04}" dt="2024-05-02T08:20:35.589" v="132"/>
        <pc:sldMkLst>
          <pc:docMk/>
          <pc:sldMk cId="1894328945" sldId="280"/>
        </pc:sldMkLst>
        <pc:spChg chg="add">
          <ac:chgData name="Elisabet Nilsson" userId="S::elisabet.nilsson_mau.se#ext#@aarhusuniversitet.onmicrosoft.com::1881d135-8979-4de0-99db-2a54b4340406" providerId="AD" clId="Web-{AFF5612C-DD83-9872-7682-96130C194D04}" dt="2024-05-02T07:55:02.323" v="4"/>
          <ac:spMkLst>
            <pc:docMk/>
            <pc:sldMk cId="1894328945" sldId="280"/>
            <ac:spMk id="2" creationId="{1644A5B7-A71B-4321-F2E8-C75414B6128B}"/>
          </ac:spMkLst>
        </pc:spChg>
        <pc:spChg chg="del">
          <ac:chgData name="Elisabet Nilsson" userId="S::elisabet.nilsson_mau.se#ext#@aarhusuniversitet.onmicrosoft.com::1881d135-8979-4de0-99db-2a54b4340406" providerId="AD" clId="Web-{AFF5612C-DD83-9872-7682-96130C194D04}" dt="2024-05-02T07:55:01.620" v="3"/>
          <ac:spMkLst>
            <pc:docMk/>
            <pc:sldMk cId="1894328945" sldId="280"/>
            <ac:spMk id="7" creationId="{3794B34D-A348-B469-1BFD-925D7039F4A7}"/>
          </ac:spMkLst>
        </pc:spChg>
      </pc:sldChg>
      <pc:sldChg chg="modSp">
        <pc:chgData name="Elisabet Nilsson" userId="S::elisabet.nilsson_mau.se#ext#@aarhusuniversitet.onmicrosoft.com::1881d135-8979-4de0-99db-2a54b4340406" providerId="AD" clId="Web-{AFF5612C-DD83-9872-7682-96130C194D04}" dt="2024-05-02T08:01:24.944" v="81" actId="14100"/>
        <pc:sldMkLst>
          <pc:docMk/>
          <pc:sldMk cId="2681902740" sldId="282"/>
        </pc:sldMkLst>
        <pc:spChg chg="mod">
          <ac:chgData name="Elisabet Nilsson" userId="S::elisabet.nilsson_mau.se#ext#@aarhusuniversitet.onmicrosoft.com::1881d135-8979-4de0-99db-2a54b4340406" providerId="AD" clId="Web-{AFF5612C-DD83-9872-7682-96130C194D04}" dt="2024-05-02T08:01:24.929" v="79" actId="14100"/>
          <ac:spMkLst>
            <pc:docMk/>
            <pc:sldMk cId="2681902740" sldId="282"/>
            <ac:spMk id="3" creationId="{388E1801-A12B-F73F-D976-C4E93DD6D62E}"/>
          </ac:spMkLst>
        </pc:spChg>
        <pc:spChg chg="mod">
          <ac:chgData name="Elisabet Nilsson" userId="S::elisabet.nilsson_mau.se#ext#@aarhusuniversitet.onmicrosoft.com::1881d135-8979-4de0-99db-2a54b4340406" providerId="AD" clId="Web-{AFF5612C-DD83-9872-7682-96130C194D04}" dt="2024-05-02T08:01:24.929" v="80" actId="14100"/>
          <ac:spMkLst>
            <pc:docMk/>
            <pc:sldMk cId="2681902740" sldId="282"/>
            <ac:spMk id="4" creationId="{817A063A-3E7E-9432-A89D-B589222544A7}"/>
          </ac:spMkLst>
        </pc:spChg>
        <pc:spChg chg="mod">
          <ac:chgData name="Elisabet Nilsson" userId="S::elisabet.nilsson_mau.se#ext#@aarhusuniversitet.onmicrosoft.com::1881d135-8979-4de0-99db-2a54b4340406" providerId="AD" clId="Web-{AFF5612C-DD83-9872-7682-96130C194D04}" dt="2024-05-02T08:01:24.944" v="81" actId="14100"/>
          <ac:spMkLst>
            <pc:docMk/>
            <pc:sldMk cId="2681902740" sldId="282"/>
            <ac:spMk id="5" creationId="{B14FBD4D-5FC5-FB86-F1F1-4DA525B09397}"/>
          </ac:spMkLst>
        </pc:spChg>
      </pc:sldChg>
      <pc:sldChg chg="modSp">
        <pc:chgData name="Elisabet Nilsson" userId="S::elisabet.nilsson_mau.se#ext#@aarhusuniversitet.onmicrosoft.com::1881d135-8979-4de0-99db-2a54b4340406" providerId="AD" clId="Web-{AFF5612C-DD83-9872-7682-96130C194D04}" dt="2024-05-02T08:06:48.720" v="88" actId="1076"/>
        <pc:sldMkLst>
          <pc:docMk/>
          <pc:sldMk cId="1202742556" sldId="283"/>
        </pc:sldMkLst>
        <pc:spChg chg="mod">
          <ac:chgData name="Elisabet Nilsson" userId="S::elisabet.nilsson_mau.se#ext#@aarhusuniversitet.onmicrosoft.com::1881d135-8979-4de0-99db-2a54b4340406" providerId="AD" clId="Web-{AFF5612C-DD83-9872-7682-96130C194D04}" dt="2024-05-02T08:06:48.720" v="88" actId="1076"/>
          <ac:spMkLst>
            <pc:docMk/>
            <pc:sldMk cId="1202742556" sldId="283"/>
            <ac:spMk id="5" creationId="{0B4F6704-3F9B-0B5C-722C-3A58407C0151}"/>
          </ac:spMkLst>
        </pc:spChg>
        <pc:spChg chg="mod">
          <ac:chgData name="Elisabet Nilsson" userId="S::elisabet.nilsson_mau.se#ext#@aarhusuniversitet.onmicrosoft.com::1881d135-8979-4de0-99db-2a54b4340406" providerId="AD" clId="Web-{AFF5612C-DD83-9872-7682-96130C194D04}" dt="2024-05-02T08:06:48.705" v="87" actId="1076"/>
          <ac:spMkLst>
            <pc:docMk/>
            <pc:sldMk cId="1202742556" sldId="283"/>
            <ac:spMk id="6" creationId="{E3F40E3B-C3C7-787E-D572-0A3BA28E2902}"/>
          </ac:spMkLst>
        </pc:spChg>
      </pc:sldChg>
      <pc:sldChg chg="modSp add replId">
        <pc:chgData name="Elisabet Nilsson" userId="S::elisabet.nilsson_mau.se#ext#@aarhusuniversitet.onmicrosoft.com::1881d135-8979-4de0-99db-2a54b4340406" providerId="AD" clId="Web-{AFF5612C-DD83-9872-7682-96130C194D04}" dt="2024-05-02T08:20:41.074" v="134" actId="20577"/>
        <pc:sldMkLst>
          <pc:docMk/>
          <pc:sldMk cId="2559094129" sldId="284"/>
        </pc:sldMkLst>
        <pc:spChg chg="mod">
          <ac:chgData name="Elisabet Nilsson" userId="S::elisabet.nilsson_mau.se#ext#@aarhusuniversitet.onmicrosoft.com::1881d135-8979-4de0-99db-2a54b4340406" providerId="AD" clId="Web-{AFF5612C-DD83-9872-7682-96130C194D04}" dt="2024-05-02T08:20:41.074" v="134" actId="20577"/>
          <ac:spMkLst>
            <pc:docMk/>
            <pc:sldMk cId="2559094129" sldId="284"/>
            <ac:spMk id="3" creationId="{6E0C358F-F65F-E242-ACE6-4D3E98081FA0}"/>
          </ac:spMkLst>
        </pc:spChg>
      </pc:sldChg>
      <pc:sldChg chg="modSp add replId">
        <pc:chgData name="Elisabet Nilsson" userId="S::elisabet.nilsson_mau.se#ext#@aarhusuniversitet.onmicrosoft.com::1881d135-8979-4de0-99db-2a54b4340406" providerId="AD" clId="Web-{AFF5612C-DD83-9872-7682-96130C194D04}" dt="2024-05-02T08:20:34.246" v="131" actId="20577"/>
        <pc:sldMkLst>
          <pc:docMk/>
          <pc:sldMk cId="3115628147" sldId="285"/>
        </pc:sldMkLst>
        <pc:spChg chg="mod">
          <ac:chgData name="Elisabet Nilsson" userId="S::elisabet.nilsson_mau.se#ext#@aarhusuniversitet.onmicrosoft.com::1881d135-8979-4de0-99db-2a54b4340406" providerId="AD" clId="Web-{AFF5612C-DD83-9872-7682-96130C194D04}" dt="2024-05-02T08:20:34.246" v="131" actId="20577"/>
          <ac:spMkLst>
            <pc:docMk/>
            <pc:sldMk cId="3115628147" sldId="285"/>
            <ac:spMk id="3" creationId="{6E0C358F-F65F-E242-ACE6-4D3E98081FA0}"/>
          </ac:spMkLst>
        </pc:spChg>
      </pc:sldChg>
    </pc:docChg>
  </pc:docChgLst>
  <pc:docChgLst>
    <pc:chgData name="Elisabet M. Nilsson" userId="S::elisabet.nilsson_mau.se#ext#@aarhusuniversitet.onmicrosoft.com::595ef072-bd51-4511-937f-ed0b1e939d37" providerId="AD" clId="Web-{210E674E-7A4F-D433-F081-67BADA523525}"/>
    <pc:docChg chg="modSld">
      <pc:chgData name="Elisabet M. Nilsson" userId="S::elisabet.nilsson_mau.se#ext#@aarhusuniversitet.onmicrosoft.com::595ef072-bd51-4511-937f-ed0b1e939d37" providerId="AD" clId="Web-{210E674E-7A4F-D433-F081-67BADA523525}" dt="2025-04-09T07:43:17.013" v="70" actId="20577"/>
      <pc:docMkLst>
        <pc:docMk/>
      </pc:docMkLst>
      <pc:sldChg chg="modSp">
        <pc:chgData name="Elisabet M. Nilsson" userId="S::elisabet.nilsson_mau.se#ext#@aarhusuniversitet.onmicrosoft.com::595ef072-bd51-4511-937f-ed0b1e939d37" providerId="AD" clId="Web-{210E674E-7A4F-D433-F081-67BADA523525}" dt="2025-04-09T07:38:41.263" v="3" actId="20577"/>
        <pc:sldMkLst>
          <pc:docMk/>
          <pc:sldMk cId="0" sldId="256"/>
        </pc:sldMkLst>
        <pc:spChg chg="mod">
          <ac:chgData name="Elisabet M. Nilsson" userId="S::elisabet.nilsson_mau.se#ext#@aarhusuniversitet.onmicrosoft.com::595ef072-bd51-4511-937f-ed0b1e939d37" providerId="AD" clId="Web-{210E674E-7A4F-D433-F081-67BADA523525}" dt="2025-04-09T07:38:41.263" v="3" actId="20577"/>
          <ac:spMkLst>
            <pc:docMk/>
            <pc:sldMk cId="0" sldId="256"/>
            <ac:spMk id="3" creationId="{AACB61B2-83B1-4619-CE54-129B4F9B839F}"/>
          </ac:spMkLst>
        </pc:spChg>
      </pc:sldChg>
      <pc:sldChg chg="modSp">
        <pc:chgData name="Elisabet M. Nilsson" userId="S::elisabet.nilsson_mau.se#ext#@aarhusuniversitet.onmicrosoft.com::595ef072-bd51-4511-937f-ed0b1e939d37" providerId="AD" clId="Web-{210E674E-7A4F-D433-F081-67BADA523525}" dt="2025-04-09T07:41:06.123" v="52" actId="14100"/>
        <pc:sldMkLst>
          <pc:docMk/>
          <pc:sldMk cId="0" sldId="274"/>
        </pc:sldMkLst>
        <pc:spChg chg="mod">
          <ac:chgData name="Elisabet M. Nilsson" userId="S::elisabet.nilsson_mau.se#ext#@aarhusuniversitet.onmicrosoft.com::595ef072-bd51-4511-937f-ed0b1e939d37" providerId="AD" clId="Web-{210E674E-7A4F-D433-F081-67BADA523525}" dt="2025-04-09T07:41:06.123" v="52" actId="14100"/>
          <ac:spMkLst>
            <pc:docMk/>
            <pc:sldMk cId="0" sldId="274"/>
            <ac:spMk id="239" creationId="{00000000-0000-0000-0000-000000000000}"/>
          </ac:spMkLst>
        </pc:spChg>
      </pc:sldChg>
      <pc:sldChg chg="modSp">
        <pc:chgData name="Elisabet M. Nilsson" userId="S::elisabet.nilsson_mau.se#ext#@aarhusuniversitet.onmicrosoft.com::595ef072-bd51-4511-937f-ed0b1e939d37" providerId="AD" clId="Web-{210E674E-7A4F-D433-F081-67BADA523525}" dt="2025-04-09T07:41:26.232" v="56" actId="20577"/>
        <pc:sldMkLst>
          <pc:docMk/>
          <pc:sldMk cId="0" sldId="275"/>
        </pc:sldMkLst>
        <pc:spChg chg="mod">
          <ac:chgData name="Elisabet M. Nilsson" userId="S::elisabet.nilsson_mau.se#ext#@aarhusuniversitet.onmicrosoft.com::595ef072-bd51-4511-937f-ed0b1e939d37" providerId="AD" clId="Web-{210E674E-7A4F-D433-F081-67BADA523525}" dt="2025-04-09T07:41:26.232" v="56" actId="20577"/>
          <ac:spMkLst>
            <pc:docMk/>
            <pc:sldMk cId="0" sldId="275"/>
            <ac:spMk id="250" creationId="{00000000-0000-0000-0000-000000000000}"/>
          </ac:spMkLst>
        </pc:spChg>
      </pc:sldChg>
      <pc:sldChg chg="modSp">
        <pc:chgData name="Elisabet M. Nilsson" userId="S::elisabet.nilsson_mau.se#ext#@aarhusuniversitet.onmicrosoft.com::595ef072-bd51-4511-937f-ed0b1e939d37" providerId="AD" clId="Web-{210E674E-7A4F-D433-F081-67BADA523525}" dt="2025-04-09T07:43:09.092" v="68" actId="20577"/>
        <pc:sldMkLst>
          <pc:docMk/>
          <pc:sldMk cId="0" sldId="277"/>
        </pc:sldMkLst>
        <pc:spChg chg="mod">
          <ac:chgData name="Elisabet M. Nilsson" userId="S::elisabet.nilsson_mau.se#ext#@aarhusuniversitet.onmicrosoft.com::595ef072-bd51-4511-937f-ed0b1e939d37" providerId="AD" clId="Web-{210E674E-7A4F-D433-F081-67BADA523525}" dt="2025-04-09T07:43:09.092" v="68" actId="20577"/>
          <ac:spMkLst>
            <pc:docMk/>
            <pc:sldMk cId="0" sldId="277"/>
            <ac:spMk id="271" creationId="{00000000-0000-0000-0000-000000000000}"/>
          </ac:spMkLst>
        </pc:spChg>
      </pc:sldChg>
      <pc:sldChg chg="modSp">
        <pc:chgData name="Elisabet M. Nilsson" userId="S::elisabet.nilsson_mau.se#ext#@aarhusuniversitet.onmicrosoft.com::595ef072-bd51-4511-937f-ed0b1e939d37" providerId="AD" clId="Web-{210E674E-7A4F-D433-F081-67BADA523525}" dt="2025-04-09T07:40:42.341" v="51" actId="20577"/>
        <pc:sldMkLst>
          <pc:docMk/>
          <pc:sldMk cId="2681902740" sldId="282"/>
        </pc:sldMkLst>
        <pc:spChg chg="mod">
          <ac:chgData name="Elisabet M. Nilsson" userId="S::elisabet.nilsson_mau.se#ext#@aarhusuniversitet.onmicrosoft.com::595ef072-bd51-4511-937f-ed0b1e939d37" providerId="AD" clId="Web-{210E674E-7A4F-D433-F081-67BADA523525}" dt="2025-04-09T07:40:42.341" v="51" actId="20577"/>
          <ac:spMkLst>
            <pc:docMk/>
            <pc:sldMk cId="2681902740" sldId="282"/>
            <ac:spMk id="4" creationId="{817A063A-3E7E-9432-A89D-B589222544A7}"/>
          </ac:spMkLst>
        </pc:spChg>
      </pc:sldChg>
      <pc:sldChg chg="modSp">
        <pc:chgData name="Elisabet M. Nilsson" userId="S::elisabet.nilsson_mau.se#ext#@aarhusuniversitet.onmicrosoft.com::595ef072-bd51-4511-937f-ed0b1e939d37" providerId="AD" clId="Web-{210E674E-7A4F-D433-F081-67BADA523525}" dt="2025-04-09T07:43:17.013" v="70" actId="20577"/>
        <pc:sldMkLst>
          <pc:docMk/>
          <pc:sldMk cId="0" sldId="286"/>
        </pc:sldMkLst>
        <pc:spChg chg="mod">
          <ac:chgData name="Elisabet M. Nilsson" userId="S::elisabet.nilsson_mau.se#ext#@aarhusuniversitet.onmicrosoft.com::595ef072-bd51-4511-937f-ed0b1e939d37" providerId="AD" clId="Web-{210E674E-7A4F-D433-F081-67BADA523525}" dt="2025-04-09T07:43:17.013" v="70" actId="20577"/>
          <ac:spMkLst>
            <pc:docMk/>
            <pc:sldMk cId="0" sldId="286"/>
            <ac:spMk id="281" creationId="{00000000-0000-0000-0000-000000000000}"/>
          </ac:spMkLst>
        </pc:spChg>
      </pc:sldChg>
    </pc:docChg>
  </pc:docChgLst>
  <pc:docChgLst>
    <pc:chgData name="Eva Eriksson" userId="87606256-1f63-48fa-8a9c-5f271b2048d0" providerId="ADAL" clId="{4291320B-7CD1-4BE6-815D-E6D42376FDA0}"/>
    <pc:docChg chg="undo custSel addSld modSld">
      <pc:chgData name="Eva Eriksson" userId="87606256-1f63-48fa-8a9c-5f271b2048d0" providerId="ADAL" clId="{4291320B-7CD1-4BE6-815D-E6D42376FDA0}" dt="2024-10-30T08:41:05.568" v="214" actId="20577"/>
      <pc:docMkLst>
        <pc:docMk/>
      </pc:docMkLst>
      <pc:sldChg chg="modSp mod">
        <pc:chgData name="Eva Eriksson" userId="87606256-1f63-48fa-8a9c-5f271b2048d0" providerId="ADAL" clId="{4291320B-7CD1-4BE6-815D-E6D42376FDA0}" dt="2024-10-30T08:41:05.568" v="214" actId="20577"/>
        <pc:sldMkLst>
          <pc:docMk/>
          <pc:sldMk cId="0" sldId="256"/>
        </pc:sldMkLst>
        <pc:spChg chg="mod">
          <ac:chgData name="Eva Eriksson" userId="87606256-1f63-48fa-8a9c-5f271b2048d0" providerId="ADAL" clId="{4291320B-7CD1-4BE6-815D-E6D42376FDA0}" dt="2024-10-30T08:41:05.568" v="214" actId="20577"/>
          <ac:spMkLst>
            <pc:docMk/>
            <pc:sldMk cId="0" sldId="256"/>
            <ac:spMk id="3" creationId="{AACB61B2-83B1-4619-CE54-129B4F9B839F}"/>
          </ac:spMkLst>
        </pc:spChg>
      </pc:sldChg>
      <pc:sldChg chg="addSp delSp modSp new mod modClrScheme chgLayout">
        <pc:chgData name="Eva Eriksson" userId="87606256-1f63-48fa-8a9c-5f271b2048d0" providerId="ADAL" clId="{4291320B-7CD1-4BE6-815D-E6D42376FDA0}" dt="2024-05-02T07:49:49.557" v="66" actId="20577"/>
        <pc:sldMkLst>
          <pc:docMk/>
          <pc:sldMk cId="2681902740" sldId="282"/>
        </pc:sldMkLst>
        <pc:spChg chg="del mod ord">
          <ac:chgData name="Eva Eriksson" userId="87606256-1f63-48fa-8a9c-5f271b2048d0" providerId="ADAL" clId="{4291320B-7CD1-4BE6-815D-E6D42376FDA0}" dt="2024-05-02T07:49:27.798" v="1" actId="700"/>
          <ac:spMkLst>
            <pc:docMk/>
            <pc:sldMk cId="2681902740" sldId="282"/>
            <ac:spMk id="2" creationId="{4C319B68-AB1D-B561-94E7-7B449635A945}"/>
          </ac:spMkLst>
        </pc:spChg>
        <pc:spChg chg="add mod ord">
          <ac:chgData name="Eva Eriksson" userId="87606256-1f63-48fa-8a9c-5f271b2048d0" providerId="ADAL" clId="{4291320B-7CD1-4BE6-815D-E6D42376FDA0}" dt="2024-05-02T07:49:38.024" v="34" actId="20577"/>
          <ac:spMkLst>
            <pc:docMk/>
            <pc:sldMk cId="2681902740" sldId="282"/>
            <ac:spMk id="3" creationId="{388E1801-A12B-F73F-D976-C4E93DD6D62E}"/>
          </ac:spMkLst>
        </pc:spChg>
        <pc:spChg chg="add mod ord">
          <ac:chgData name="Eva Eriksson" userId="87606256-1f63-48fa-8a9c-5f271b2048d0" providerId="ADAL" clId="{4291320B-7CD1-4BE6-815D-E6D42376FDA0}" dt="2024-05-02T07:49:43.307" v="46" actId="5793"/>
          <ac:spMkLst>
            <pc:docMk/>
            <pc:sldMk cId="2681902740" sldId="282"/>
            <ac:spMk id="4" creationId="{817A063A-3E7E-9432-A89D-B589222544A7}"/>
          </ac:spMkLst>
        </pc:spChg>
        <pc:spChg chg="add mod ord">
          <ac:chgData name="Eva Eriksson" userId="87606256-1f63-48fa-8a9c-5f271b2048d0" providerId="ADAL" clId="{4291320B-7CD1-4BE6-815D-E6D42376FDA0}" dt="2024-05-02T07:49:49.557" v="66" actId="20577"/>
          <ac:spMkLst>
            <pc:docMk/>
            <pc:sldMk cId="2681902740" sldId="282"/>
            <ac:spMk id="5" creationId="{B14FBD4D-5FC5-FB86-F1F1-4DA525B09397}"/>
          </ac:spMkLst>
        </pc:spChg>
      </pc:sldChg>
      <pc:sldChg chg="addSp delSp modSp new mod modClrScheme chgLayout">
        <pc:chgData name="Eva Eriksson" userId="87606256-1f63-48fa-8a9c-5f271b2048d0" providerId="ADAL" clId="{4291320B-7CD1-4BE6-815D-E6D42376FDA0}" dt="2024-05-02T07:50:36.059" v="120" actId="5793"/>
        <pc:sldMkLst>
          <pc:docMk/>
          <pc:sldMk cId="1202742556" sldId="283"/>
        </pc:sldMkLst>
        <pc:spChg chg="del mod ord">
          <ac:chgData name="Eva Eriksson" userId="87606256-1f63-48fa-8a9c-5f271b2048d0" providerId="ADAL" clId="{4291320B-7CD1-4BE6-815D-E6D42376FDA0}" dt="2024-05-02T07:50:19.765" v="68" actId="700"/>
          <ac:spMkLst>
            <pc:docMk/>
            <pc:sldMk cId="1202742556" sldId="283"/>
            <ac:spMk id="2" creationId="{372D29DA-E63C-565C-9A61-4C87FC9F7D8F}"/>
          </ac:spMkLst>
        </pc:spChg>
        <pc:spChg chg="del mod ord">
          <ac:chgData name="Eva Eriksson" userId="87606256-1f63-48fa-8a9c-5f271b2048d0" providerId="ADAL" clId="{4291320B-7CD1-4BE6-815D-E6D42376FDA0}" dt="2024-05-02T07:50:19.765" v="68" actId="700"/>
          <ac:spMkLst>
            <pc:docMk/>
            <pc:sldMk cId="1202742556" sldId="283"/>
            <ac:spMk id="3" creationId="{AB29C144-B28C-6DB7-2516-A086D8CC0CCB}"/>
          </ac:spMkLst>
        </pc:spChg>
        <pc:spChg chg="del">
          <ac:chgData name="Eva Eriksson" userId="87606256-1f63-48fa-8a9c-5f271b2048d0" providerId="ADAL" clId="{4291320B-7CD1-4BE6-815D-E6D42376FDA0}" dt="2024-05-02T07:50:19.765" v="68" actId="700"/>
          <ac:spMkLst>
            <pc:docMk/>
            <pc:sldMk cId="1202742556" sldId="283"/>
            <ac:spMk id="4" creationId="{A65D218D-8DD8-D31F-26D7-598BFF8C6314}"/>
          </ac:spMkLst>
        </pc:spChg>
        <pc:spChg chg="add mod ord">
          <ac:chgData name="Eva Eriksson" userId="87606256-1f63-48fa-8a9c-5f271b2048d0" providerId="ADAL" clId="{4291320B-7CD1-4BE6-815D-E6D42376FDA0}" dt="2024-05-02T07:50:25.936" v="83" actId="20577"/>
          <ac:spMkLst>
            <pc:docMk/>
            <pc:sldMk cId="1202742556" sldId="283"/>
            <ac:spMk id="5" creationId="{0B4F6704-3F9B-0B5C-722C-3A58407C0151}"/>
          </ac:spMkLst>
        </pc:spChg>
        <pc:spChg chg="add mod ord">
          <ac:chgData name="Eva Eriksson" userId="87606256-1f63-48fa-8a9c-5f271b2048d0" providerId="ADAL" clId="{4291320B-7CD1-4BE6-815D-E6D42376FDA0}" dt="2024-05-02T07:50:36.059" v="120" actId="5793"/>
          <ac:spMkLst>
            <pc:docMk/>
            <pc:sldMk cId="1202742556" sldId="283"/>
            <ac:spMk id="6" creationId="{E3F40E3B-C3C7-787E-D572-0A3BA28E2902}"/>
          </ac:spMkLst>
        </pc:spChg>
      </pc:sldChg>
    </pc:docChg>
  </pc:docChgLst>
  <pc:docChgLst>
    <pc:chgData name="Elisabet Nilsson" userId="S::elisabet.nilsson_mau.se#ext#@aarhusuniversitet.onmicrosoft.com::1881d135-8979-4de0-99db-2a54b4340406" providerId="AD" clId="Web-{5B7C2B48-F8FE-53CE-CD48-11215DE94F13}"/>
    <pc:docChg chg="modSld">
      <pc:chgData name="Elisabet Nilsson" userId="S::elisabet.nilsson_mau.se#ext#@aarhusuniversitet.onmicrosoft.com::1881d135-8979-4de0-99db-2a54b4340406" providerId="AD" clId="Web-{5B7C2B48-F8FE-53CE-CD48-11215DE94F13}" dt="2024-05-06T13:20:24.562" v="4" actId="20577"/>
      <pc:docMkLst>
        <pc:docMk/>
      </pc:docMkLst>
      <pc:sldChg chg="modSp">
        <pc:chgData name="Elisabet Nilsson" userId="S::elisabet.nilsson_mau.se#ext#@aarhusuniversitet.onmicrosoft.com::1881d135-8979-4de0-99db-2a54b4340406" providerId="AD" clId="Web-{5B7C2B48-F8FE-53CE-CD48-11215DE94F13}" dt="2024-05-06T13:20:24.562" v="4" actId="20577"/>
        <pc:sldMkLst>
          <pc:docMk/>
          <pc:sldMk cId="2681902740" sldId="282"/>
        </pc:sldMkLst>
        <pc:spChg chg="mod">
          <ac:chgData name="Elisabet Nilsson" userId="S::elisabet.nilsson_mau.se#ext#@aarhusuniversitet.onmicrosoft.com::1881d135-8979-4de0-99db-2a54b4340406" providerId="AD" clId="Web-{5B7C2B48-F8FE-53CE-CD48-11215DE94F13}" dt="2024-05-06T13:20:20.734" v="2" actId="20577"/>
          <ac:spMkLst>
            <pc:docMk/>
            <pc:sldMk cId="2681902740" sldId="282"/>
            <ac:spMk id="3" creationId="{388E1801-A12B-F73F-D976-C4E93DD6D62E}"/>
          </ac:spMkLst>
        </pc:spChg>
        <pc:spChg chg="mod">
          <ac:chgData name="Elisabet Nilsson" userId="S::elisabet.nilsson_mau.se#ext#@aarhusuniversitet.onmicrosoft.com::1881d135-8979-4de0-99db-2a54b4340406" providerId="AD" clId="Web-{5B7C2B48-F8FE-53CE-CD48-11215DE94F13}" dt="2024-05-06T13:20:24.562" v="4" actId="20577"/>
          <ac:spMkLst>
            <pc:docMk/>
            <pc:sldMk cId="2681902740" sldId="282"/>
            <ac:spMk id="5" creationId="{B14FBD4D-5FC5-FB86-F1F1-4DA525B09397}"/>
          </ac:spMkLst>
        </pc:spChg>
      </pc:sldChg>
    </pc:docChg>
  </pc:docChgLst>
  <pc:docChgLst>
    <pc:chgData name="Elisabet M. Nilsson" userId="S::elisabet.nilsson_mau.se#ext#@aarhusuniversitet.onmicrosoft.com::595ef072-bd51-4511-937f-ed0b1e939d37" providerId="AD" clId="Web-{2AEE7099-BD87-EE1E-BD77-FA8669A5D4CE}"/>
    <pc:docChg chg="modSld">
      <pc:chgData name="Elisabet M. Nilsson" userId="S::elisabet.nilsson_mau.se#ext#@aarhusuniversitet.onmicrosoft.com::595ef072-bd51-4511-937f-ed0b1e939d37" providerId="AD" clId="Web-{2AEE7099-BD87-EE1E-BD77-FA8669A5D4CE}" dt="2025-04-09T14:38:56.086" v="8" actId="20577"/>
      <pc:docMkLst>
        <pc:docMk/>
      </pc:docMkLst>
      <pc:sldChg chg="modSp">
        <pc:chgData name="Elisabet M. Nilsson" userId="S::elisabet.nilsson_mau.se#ext#@aarhusuniversitet.onmicrosoft.com::595ef072-bd51-4511-937f-ed0b1e939d37" providerId="AD" clId="Web-{2AEE7099-BD87-EE1E-BD77-FA8669A5D4CE}" dt="2025-04-09T14:38:56.086" v="8" actId="20577"/>
        <pc:sldMkLst>
          <pc:docMk/>
          <pc:sldMk cId="0" sldId="258"/>
        </pc:sldMkLst>
        <pc:spChg chg="mod">
          <ac:chgData name="Elisabet M. Nilsson" userId="S::elisabet.nilsson_mau.se#ext#@aarhusuniversitet.onmicrosoft.com::595ef072-bd51-4511-937f-ed0b1e939d37" providerId="AD" clId="Web-{2AEE7099-BD87-EE1E-BD77-FA8669A5D4CE}" dt="2025-04-09T14:38:56.086" v="8" actId="20577"/>
          <ac:spMkLst>
            <pc:docMk/>
            <pc:sldMk cId="0" sldId="258"/>
            <ac:spMk id="3" creationId="{6E0C358F-F65F-E242-ACE6-4D3E98081FA0}"/>
          </ac:spMkLst>
        </pc:spChg>
      </pc:sldChg>
    </pc:docChg>
  </pc:docChgLst>
  <pc:docChgLst>
    <pc:chgData name="Elisabet M. Nilsson" userId="S::elisabet.nilsson_mau.se#ext#@aarhusuniversitet.onmicrosoft.com::595ef072-bd51-4511-937f-ed0b1e939d37" providerId="AD" clId="Web-{BE8CECD3-482D-18C5-A435-E5E0251D4DED}"/>
    <pc:docChg chg="addSld modSld">
      <pc:chgData name="Elisabet M. Nilsson" userId="S::elisabet.nilsson_mau.se#ext#@aarhusuniversitet.onmicrosoft.com::595ef072-bd51-4511-937f-ed0b1e939d37" providerId="AD" clId="Web-{BE8CECD3-482D-18C5-A435-E5E0251D4DED}" dt="2025-04-14T06:30:27.971" v="213" actId="20577"/>
      <pc:docMkLst>
        <pc:docMk/>
      </pc:docMkLst>
      <pc:sldChg chg="modSp">
        <pc:chgData name="Elisabet M. Nilsson" userId="S::elisabet.nilsson_mau.se#ext#@aarhusuniversitet.onmicrosoft.com::595ef072-bd51-4511-937f-ed0b1e939d37" providerId="AD" clId="Web-{BE8CECD3-482D-18C5-A435-E5E0251D4DED}" dt="2025-04-14T06:20:37.407" v="1" actId="20577"/>
        <pc:sldMkLst>
          <pc:docMk/>
          <pc:sldMk cId="0" sldId="256"/>
        </pc:sldMkLst>
        <pc:spChg chg="mod">
          <ac:chgData name="Elisabet M. Nilsson" userId="S::elisabet.nilsson_mau.se#ext#@aarhusuniversitet.onmicrosoft.com::595ef072-bd51-4511-937f-ed0b1e939d37" providerId="AD" clId="Web-{BE8CECD3-482D-18C5-A435-E5E0251D4DED}" dt="2025-04-14T06:20:37.407" v="1" actId="20577"/>
          <ac:spMkLst>
            <pc:docMk/>
            <pc:sldMk cId="0" sldId="256"/>
            <ac:spMk id="3" creationId="{AACB61B2-83B1-4619-CE54-129B4F9B839F}"/>
          </ac:spMkLst>
        </pc:spChg>
      </pc:sldChg>
      <pc:sldChg chg="modSp">
        <pc:chgData name="Elisabet M. Nilsson" userId="S::elisabet.nilsson_mau.se#ext#@aarhusuniversitet.onmicrosoft.com::595ef072-bd51-4511-937f-ed0b1e939d37" providerId="AD" clId="Web-{BE8CECD3-482D-18C5-A435-E5E0251D4DED}" dt="2025-04-14T06:29:17.612" v="141" actId="1076"/>
        <pc:sldMkLst>
          <pc:docMk/>
          <pc:sldMk cId="0" sldId="258"/>
        </pc:sldMkLst>
        <pc:spChg chg="mod">
          <ac:chgData name="Elisabet M. Nilsson" userId="S::elisabet.nilsson_mau.se#ext#@aarhusuniversitet.onmicrosoft.com::595ef072-bd51-4511-937f-ed0b1e939d37" providerId="AD" clId="Web-{BE8CECD3-482D-18C5-A435-E5E0251D4DED}" dt="2025-04-14T06:29:17.612" v="141" actId="1076"/>
          <ac:spMkLst>
            <pc:docMk/>
            <pc:sldMk cId="0" sldId="258"/>
            <ac:spMk id="3" creationId="{6E0C358F-F65F-E242-ACE6-4D3E98081FA0}"/>
          </ac:spMkLst>
        </pc:spChg>
      </pc:sldChg>
      <pc:sldChg chg="modSp">
        <pc:chgData name="Elisabet M. Nilsson" userId="S::elisabet.nilsson_mau.se#ext#@aarhusuniversitet.onmicrosoft.com::595ef072-bd51-4511-937f-ed0b1e939d37" providerId="AD" clId="Web-{BE8CECD3-482D-18C5-A435-E5E0251D4DED}" dt="2025-04-14T06:22:39.033" v="12" actId="14100"/>
        <pc:sldMkLst>
          <pc:docMk/>
          <pc:sldMk cId="0" sldId="274"/>
        </pc:sldMkLst>
        <pc:spChg chg="mod">
          <ac:chgData name="Elisabet M. Nilsson" userId="S::elisabet.nilsson_mau.se#ext#@aarhusuniversitet.onmicrosoft.com::595ef072-bd51-4511-937f-ed0b1e939d37" providerId="AD" clId="Web-{BE8CECD3-482D-18C5-A435-E5E0251D4DED}" dt="2025-04-14T06:22:39.033" v="12" actId="14100"/>
          <ac:spMkLst>
            <pc:docMk/>
            <pc:sldMk cId="0" sldId="274"/>
            <ac:spMk id="239" creationId="{00000000-0000-0000-0000-000000000000}"/>
          </ac:spMkLst>
        </pc:spChg>
      </pc:sldChg>
      <pc:sldChg chg="modSp">
        <pc:chgData name="Elisabet M. Nilsson" userId="S::elisabet.nilsson_mau.se#ext#@aarhusuniversitet.onmicrosoft.com::595ef072-bd51-4511-937f-ed0b1e939d37" providerId="AD" clId="Web-{BE8CECD3-482D-18C5-A435-E5E0251D4DED}" dt="2025-04-14T06:30:27.971" v="213" actId="20577"/>
        <pc:sldMkLst>
          <pc:docMk/>
          <pc:sldMk cId="0" sldId="275"/>
        </pc:sldMkLst>
        <pc:spChg chg="mod">
          <ac:chgData name="Elisabet M. Nilsson" userId="S::elisabet.nilsson_mau.se#ext#@aarhusuniversitet.onmicrosoft.com::595ef072-bd51-4511-937f-ed0b1e939d37" providerId="AD" clId="Web-{BE8CECD3-482D-18C5-A435-E5E0251D4DED}" dt="2025-04-14T06:30:27.971" v="213" actId="20577"/>
          <ac:spMkLst>
            <pc:docMk/>
            <pc:sldMk cId="0" sldId="275"/>
            <ac:spMk id="250" creationId="{00000000-0000-0000-0000-000000000000}"/>
          </ac:spMkLst>
        </pc:spChg>
      </pc:sldChg>
      <pc:sldChg chg="modSp">
        <pc:chgData name="Elisabet M. Nilsson" userId="S::elisabet.nilsson_mau.se#ext#@aarhusuniversitet.onmicrosoft.com::595ef072-bd51-4511-937f-ed0b1e939d37" providerId="AD" clId="Web-{BE8CECD3-482D-18C5-A435-E5E0251D4DED}" dt="2025-04-14T06:27:31.862" v="100" actId="14100"/>
        <pc:sldMkLst>
          <pc:docMk/>
          <pc:sldMk cId="0" sldId="277"/>
        </pc:sldMkLst>
        <pc:spChg chg="mod">
          <ac:chgData name="Elisabet M. Nilsson" userId="S::elisabet.nilsson_mau.se#ext#@aarhusuniversitet.onmicrosoft.com::595ef072-bd51-4511-937f-ed0b1e939d37" providerId="AD" clId="Web-{BE8CECD3-482D-18C5-A435-E5E0251D4DED}" dt="2025-04-14T06:27:31.862" v="100" actId="14100"/>
          <ac:spMkLst>
            <pc:docMk/>
            <pc:sldMk cId="0" sldId="277"/>
            <ac:spMk id="271" creationId="{00000000-0000-0000-0000-000000000000}"/>
          </ac:spMkLst>
        </pc:spChg>
      </pc:sldChg>
      <pc:sldChg chg="modSp">
        <pc:chgData name="Elisabet M. Nilsson" userId="S::elisabet.nilsson_mau.se#ext#@aarhusuniversitet.onmicrosoft.com::595ef072-bd51-4511-937f-ed0b1e939d37" providerId="AD" clId="Web-{BE8CECD3-482D-18C5-A435-E5E0251D4DED}" dt="2025-04-14T06:22:01.768" v="10" actId="20577"/>
        <pc:sldMkLst>
          <pc:docMk/>
          <pc:sldMk cId="1202742556" sldId="283"/>
        </pc:sldMkLst>
        <pc:spChg chg="mod">
          <ac:chgData name="Elisabet M. Nilsson" userId="S::elisabet.nilsson_mau.se#ext#@aarhusuniversitet.onmicrosoft.com::595ef072-bd51-4511-937f-ed0b1e939d37" providerId="AD" clId="Web-{BE8CECD3-482D-18C5-A435-E5E0251D4DED}" dt="2025-04-14T06:22:01.768" v="10" actId="20577"/>
          <ac:spMkLst>
            <pc:docMk/>
            <pc:sldMk cId="1202742556" sldId="283"/>
            <ac:spMk id="6" creationId="{E3F40E3B-C3C7-787E-D572-0A3BA28E2902}"/>
          </ac:spMkLst>
        </pc:spChg>
      </pc:sldChg>
      <pc:sldChg chg="modSp">
        <pc:chgData name="Elisabet M. Nilsson" userId="S::elisabet.nilsson_mau.se#ext#@aarhusuniversitet.onmicrosoft.com::595ef072-bd51-4511-937f-ed0b1e939d37" providerId="AD" clId="Web-{BE8CECD3-482D-18C5-A435-E5E0251D4DED}" dt="2025-04-14T06:25:03.971" v="58" actId="20577"/>
        <pc:sldMkLst>
          <pc:docMk/>
          <pc:sldMk cId="0" sldId="286"/>
        </pc:sldMkLst>
        <pc:spChg chg="mod">
          <ac:chgData name="Elisabet M. Nilsson" userId="S::elisabet.nilsson_mau.se#ext#@aarhusuniversitet.onmicrosoft.com::595ef072-bd51-4511-937f-ed0b1e939d37" providerId="AD" clId="Web-{BE8CECD3-482D-18C5-A435-E5E0251D4DED}" dt="2025-04-14T06:25:03.971" v="58" actId="20577"/>
          <ac:spMkLst>
            <pc:docMk/>
            <pc:sldMk cId="0" sldId="286"/>
            <ac:spMk id="281" creationId="{00000000-0000-0000-0000-000000000000}"/>
          </ac:spMkLst>
        </pc:spChg>
      </pc:sldChg>
      <pc:sldChg chg="modSp">
        <pc:chgData name="Elisabet M. Nilsson" userId="S::elisabet.nilsson_mau.se#ext#@aarhusuniversitet.onmicrosoft.com::595ef072-bd51-4511-937f-ed0b1e939d37" providerId="AD" clId="Web-{BE8CECD3-482D-18C5-A435-E5E0251D4DED}" dt="2025-04-14T06:25:57.580" v="81" actId="20577"/>
        <pc:sldMkLst>
          <pc:docMk/>
          <pc:sldMk cId="0" sldId="287"/>
        </pc:sldMkLst>
        <pc:spChg chg="mod">
          <ac:chgData name="Elisabet M. Nilsson" userId="S::elisabet.nilsson_mau.se#ext#@aarhusuniversitet.onmicrosoft.com::595ef072-bd51-4511-937f-ed0b1e939d37" providerId="AD" clId="Web-{BE8CECD3-482D-18C5-A435-E5E0251D4DED}" dt="2025-04-14T06:25:57.580" v="81" actId="20577"/>
          <ac:spMkLst>
            <pc:docMk/>
            <pc:sldMk cId="0" sldId="287"/>
            <ac:spMk id="295" creationId="{00000000-0000-0000-0000-000000000000}"/>
          </ac:spMkLst>
        </pc:spChg>
      </pc:sldChg>
      <pc:sldChg chg="modSp">
        <pc:chgData name="Elisabet M. Nilsson" userId="S::elisabet.nilsson_mau.se#ext#@aarhusuniversitet.onmicrosoft.com::595ef072-bd51-4511-937f-ed0b1e939d37" providerId="AD" clId="Web-{BE8CECD3-482D-18C5-A435-E5E0251D4DED}" dt="2025-04-14T06:28:04.815" v="120" actId="20577"/>
        <pc:sldMkLst>
          <pc:docMk/>
          <pc:sldMk cId="0" sldId="288"/>
        </pc:sldMkLst>
        <pc:spChg chg="mod">
          <ac:chgData name="Elisabet M. Nilsson" userId="S::elisabet.nilsson_mau.se#ext#@aarhusuniversitet.onmicrosoft.com::595ef072-bd51-4511-937f-ed0b1e939d37" providerId="AD" clId="Web-{BE8CECD3-482D-18C5-A435-E5E0251D4DED}" dt="2025-04-14T06:28:04.815" v="120" actId="20577"/>
          <ac:spMkLst>
            <pc:docMk/>
            <pc:sldMk cId="0" sldId="288"/>
            <ac:spMk id="314" creationId="{00000000-0000-0000-0000-000000000000}"/>
          </ac:spMkLst>
        </pc:spChg>
      </pc:sldChg>
      <pc:sldChg chg="add replId">
        <pc:chgData name="Elisabet M. Nilsson" userId="S::elisabet.nilsson_mau.se#ext#@aarhusuniversitet.onmicrosoft.com::595ef072-bd51-4511-937f-ed0b1e939d37" providerId="AD" clId="Web-{BE8CECD3-482D-18C5-A435-E5E0251D4DED}" dt="2025-04-14T06:29:43.299" v="142"/>
        <pc:sldMkLst>
          <pc:docMk/>
          <pc:sldMk cId="528439689" sldId="292"/>
        </pc:sldMkLst>
      </pc:sldChg>
    </pc:docChg>
  </pc:docChgLst>
  <pc:docChgLst>
    <pc:chgData name="Elisabet Nilsson" userId="S::elisabet.nilsson_mau.se#ext#@aarhusuniversitet.onmicrosoft.com::1881d135-8979-4de0-99db-2a54b4340406" providerId="AD" clId="Web-{CA1B49D1-6D75-FD80-87EA-1573A9B7A208}"/>
    <pc:docChg chg="mod modSld modMainMaster setSldSz">
      <pc:chgData name="Elisabet Nilsson" userId="S::elisabet.nilsson_mau.se#ext#@aarhusuniversitet.onmicrosoft.com::1881d135-8979-4de0-99db-2a54b4340406" providerId="AD" clId="Web-{CA1B49D1-6D75-FD80-87EA-1573A9B7A208}" dt="2024-05-02T07:52:23.990" v="14"/>
      <pc:docMkLst>
        <pc:docMk/>
      </pc:docMkLst>
      <pc:sldChg chg="modSp">
        <pc:chgData name="Elisabet Nilsson" userId="S::elisabet.nilsson_mau.se#ext#@aarhusuniversitet.onmicrosoft.com::1881d135-8979-4de0-99db-2a54b4340406" providerId="AD" clId="Web-{CA1B49D1-6D75-FD80-87EA-1573A9B7A208}" dt="2024-05-02T07:51:42.630" v="2" actId="1076"/>
        <pc:sldMkLst>
          <pc:docMk/>
          <pc:sldMk cId="0" sldId="256"/>
        </pc:sldMkLst>
        <pc:spChg chg="mod">
          <ac:chgData name="Elisabet Nilsson" userId="S::elisabet.nilsson_mau.se#ext#@aarhusuniversitet.onmicrosoft.com::1881d135-8979-4de0-99db-2a54b4340406" providerId="AD" clId="Web-{CA1B49D1-6D75-FD80-87EA-1573A9B7A208}" dt="2024-05-02T07:51:36.287" v="0"/>
          <ac:spMkLst>
            <pc:docMk/>
            <pc:sldMk cId="0" sldId="256"/>
            <ac:spMk id="3" creationId="{AACB61B2-83B1-4619-CE54-129B4F9B839F}"/>
          </ac:spMkLst>
        </pc:spChg>
        <pc:spChg chg="mod">
          <ac:chgData name="Elisabet Nilsson" userId="S::elisabet.nilsson_mau.se#ext#@aarhusuniversitet.onmicrosoft.com::1881d135-8979-4de0-99db-2a54b4340406" providerId="AD" clId="Web-{CA1B49D1-6D75-FD80-87EA-1573A9B7A208}" dt="2024-05-02T07:51:42.630" v="2" actId="1076"/>
          <ac:spMkLst>
            <pc:docMk/>
            <pc:sldMk cId="0" sldId="256"/>
            <ac:spMk id="5" creationId="{1644A5B7-A71B-4321-F2E8-C75414B6128B}"/>
          </ac:spMkLst>
        </pc:spChg>
        <pc:picChg chg="mod">
          <ac:chgData name="Elisabet Nilsson" userId="S::elisabet.nilsson_mau.se#ext#@aarhusuniversitet.onmicrosoft.com::1881d135-8979-4de0-99db-2a54b4340406" providerId="AD" clId="Web-{CA1B49D1-6D75-FD80-87EA-1573A9B7A208}" dt="2024-05-02T07:51:39.521" v="1" actId="1076"/>
          <ac:picMkLst>
            <pc:docMk/>
            <pc:sldMk cId="0" sldId="256"/>
            <ac:picMk id="7" creationId="{62A04571-AFBA-E60F-83A9-6341B9B99E08}"/>
          </ac:picMkLst>
        </pc:picChg>
      </pc:sldChg>
      <pc:sldChg chg="addSp delSp modSp">
        <pc:chgData name="Elisabet Nilsson" userId="S::elisabet.nilsson_mau.se#ext#@aarhusuniversitet.onmicrosoft.com::1881d135-8979-4de0-99db-2a54b4340406" providerId="AD" clId="Web-{CA1B49D1-6D75-FD80-87EA-1573A9B7A208}" dt="2024-05-02T07:52:10.271" v="9" actId="14100"/>
        <pc:sldMkLst>
          <pc:docMk/>
          <pc:sldMk cId="0" sldId="258"/>
        </pc:sldMkLst>
        <pc:spChg chg="mod">
          <ac:chgData name="Elisabet Nilsson" userId="S::elisabet.nilsson_mau.se#ext#@aarhusuniversitet.onmicrosoft.com::1881d135-8979-4de0-99db-2a54b4340406" providerId="AD" clId="Web-{CA1B49D1-6D75-FD80-87EA-1573A9B7A208}" dt="2024-05-02T07:52:10.271" v="9" actId="14100"/>
          <ac:spMkLst>
            <pc:docMk/>
            <pc:sldMk cId="0" sldId="258"/>
            <ac:spMk id="3" creationId="{6E0C358F-F65F-E242-ACE6-4D3E98081FA0}"/>
          </ac:spMkLst>
        </pc:spChg>
        <pc:spChg chg="add">
          <ac:chgData name="Elisabet Nilsson" userId="S::elisabet.nilsson_mau.se#ext#@aarhusuniversitet.onmicrosoft.com::1881d135-8979-4de0-99db-2a54b4340406" providerId="AD" clId="Web-{CA1B49D1-6D75-FD80-87EA-1573A9B7A208}" dt="2024-05-02T07:52:05.240" v="7"/>
          <ac:spMkLst>
            <pc:docMk/>
            <pc:sldMk cId="0" sldId="258"/>
            <ac:spMk id="4" creationId="{89BDAE04-6027-CF08-43F9-F155EEC3B7BE}"/>
          </ac:spMkLst>
        </pc:spChg>
        <pc:spChg chg="del mod">
          <ac:chgData name="Elisabet Nilsson" userId="S::elisabet.nilsson_mau.se#ext#@aarhusuniversitet.onmicrosoft.com::1881d135-8979-4de0-99db-2a54b4340406" providerId="AD" clId="Web-{CA1B49D1-6D75-FD80-87EA-1573A9B7A208}" dt="2024-05-02T07:52:04.896" v="6"/>
          <ac:spMkLst>
            <pc:docMk/>
            <pc:sldMk cId="0" sldId="258"/>
            <ac:spMk id="11" creationId="{056DAD37-96EE-2D9D-8803-A854B15C3219}"/>
          </ac:spMkLst>
        </pc:spChg>
        <pc:spChg chg="mod">
          <ac:chgData name="Elisabet Nilsson" userId="S::elisabet.nilsson_mau.se#ext#@aarhusuniversitet.onmicrosoft.com::1881d135-8979-4de0-99db-2a54b4340406" providerId="AD" clId="Web-{CA1B49D1-6D75-FD80-87EA-1573A9B7A208}" dt="2024-05-02T07:51:36.287" v="0"/>
          <ac:spMkLst>
            <pc:docMk/>
            <pc:sldMk cId="0" sldId="258"/>
            <ac:spMk id="81" creationId="{00000000-0000-0000-0000-000000000000}"/>
          </ac:spMkLst>
        </pc:spChg>
      </pc:sldChg>
      <pc:sldChg chg="modSp">
        <pc:chgData name="Elisabet Nilsson" userId="S::elisabet.nilsson_mau.se#ext#@aarhusuniversitet.onmicrosoft.com::1881d135-8979-4de0-99db-2a54b4340406" providerId="AD" clId="Web-{CA1B49D1-6D75-FD80-87EA-1573A9B7A208}" dt="2024-05-02T07:51:36.287" v="0"/>
        <pc:sldMkLst>
          <pc:docMk/>
          <pc:sldMk cId="2685662338" sldId="278"/>
        </pc:sldMkLst>
        <pc:spChg chg="mod">
          <ac:chgData name="Elisabet Nilsson" userId="S::elisabet.nilsson_mau.se#ext#@aarhusuniversitet.onmicrosoft.com::1881d135-8979-4de0-99db-2a54b4340406" providerId="AD" clId="Web-{CA1B49D1-6D75-FD80-87EA-1573A9B7A208}" dt="2024-05-02T07:51:36.287" v="0"/>
          <ac:spMkLst>
            <pc:docMk/>
            <pc:sldMk cId="2685662338" sldId="278"/>
            <ac:spMk id="3" creationId="{6E0C358F-F65F-E242-ACE6-4D3E98081FA0}"/>
          </ac:spMkLst>
        </pc:spChg>
        <pc:spChg chg="mod">
          <ac:chgData name="Elisabet Nilsson" userId="S::elisabet.nilsson_mau.se#ext#@aarhusuniversitet.onmicrosoft.com::1881d135-8979-4de0-99db-2a54b4340406" providerId="AD" clId="Web-{CA1B49D1-6D75-FD80-87EA-1573A9B7A208}" dt="2024-05-02T07:51:36.287" v="0"/>
          <ac:spMkLst>
            <pc:docMk/>
            <pc:sldMk cId="2685662338" sldId="278"/>
            <ac:spMk id="5" creationId="{C8BF4586-C96B-8727-94C4-75F524140D35}"/>
          </ac:spMkLst>
        </pc:spChg>
        <pc:spChg chg="mod">
          <ac:chgData name="Elisabet Nilsson" userId="S::elisabet.nilsson_mau.se#ext#@aarhusuniversitet.onmicrosoft.com::1881d135-8979-4de0-99db-2a54b4340406" providerId="AD" clId="Web-{CA1B49D1-6D75-FD80-87EA-1573A9B7A208}" dt="2024-05-02T07:51:36.287" v="0"/>
          <ac:spMkLst>
            <pc:docMk/>
            <pc:sldMk cId="2685662338" sldId="278"/>
            <ac:spMk id="9" creationId="{39AB1C38-FD9A-A7B0-968F-FB3E75AF0C16}"/>
          </ac:spMkLst>
        </pc:spChg>
        <pc:spChg chg="mod">
          <ac:chgData name="Elisabet Nilsson" userId="S::elisabet.nilsson_mau.se#ext#@aarhusuniversitet.onmicrosoft.com::1881d135-8979-4de0-99db-2a54b4340406" providerId="AD" clId="Web-{CA1B49D1-6D75-FD80-87EA-1573A9B7A208}" dt="2024-05-02T07:51:36.287" v="0"/>
          <ac:spMkLst>
            <pc:docMk/>
            <pc:sldMk cId="2685662338" sldId="278"/>
            <ac:spMk id="81" creationId="{00000000-0000-0000-0000-000000000000}"/>
          </ac:spMkLst>
        </pc:spChg>
        <pc:picChg chg="mod">
          <ac:chgData name="Elisabet Nilsson" userId="S::elisabet.nilsson_mau.se#ext#@aarhusuniversitet.onmicrosoft.com::1881d135-8979-4de0-99db-2a54b4340406" providerId="AD" clId="Web-{CA1B49D1-6D75-FD80-87EA-1573A9B7A208}" dt="2024-05-02T07:51:36.287" v="0"/>
          <ac:picMkLst>
            <pc:docMk/>
            <pc:sldMk cId="2685662338" sldId="278"/>
            <ac:picMk id="8" creationId="{3507B513-DB5F-51C2-86B0-5806EB90CF9C}"/>
          </ac:picMkLst>
        </pc:picChg>
      </pc:sldChg>
      <pc:sldChg chg="modSp">
        <pc:chgData name="Elisabet Nilsson" userId="S::elisabet.nilsson_mau.se#ext#@aarhusuniversitet.onmicrosoft.com::1881d135-8979-4de0-99db-2a54b4340406" providerId="AD" clId="Web-{CA1B49D1-6D75-FD80-87EA-1573A9B7A208}" dt="2024-05-02T07:51:36.287" v="0"/>
        <pc:sldMkLst>
          <pc:docMk/>
          <pc:sldMk cId="3557446463" sldId="279"/>
        </pc:sldMkLst>
        <pc:spChg chg="mod">
          <ac:chgData name="Elisabet Nilsson" userId="S::elisabet.nilsson_mau.se#ext#@aarhusuniversitet.onmicrosoft.com::1881d135-8979-4de0-99db-2a54b4340406" providerId="AD" clId="Web-{CA1B49D1-6D75-FD80-87EA-1573A9B7A208}" dt="2024-05-02T07:51:36.287" v="0"/>
          <ac:spMkLst>
            <pc:docMk/>
            <pc:sldMk cId="3557446463" sldId="279"/>
            <ac:spMk id="2" creationId="{54A23E72-E9EA-98E5-565E-7AF0AE722DCB}"/>
          </ac:spMkLst>
        </pc:spChg>
        <pc:spChg chg="mod">
          <ac:chgData name="Elisabet Nilsson" userId="S::elisabet.nilsson_mau.se#ext#@aarhusuniversitet.onmicrosoft.com::1881d135-8979-4de0-99db-2a54b4340406" providerId="AD" clId="Web-{CA1B49D1-6D75-FD80-87EA-1573A9B7A208}" dt="2024-05-02T07:51:36.287" v="0"/>
          <ac:spMkLst>
            <pc:docMk/>
            <pc:sldMk cId="3557446463" sldId="279"/>
            <ac:spMk id="7" creationId="{3794B34D-A348-B469-1BFD-925D7039F4A7}"/>
          </ac:spMkLst>
        </pc:spChg>
      </pc:sldChg>
      <pc:sldChg chg="modSp">
        <pc:chgData name="Elisabet Nilsson" userId="S::elisabet.nilsson_mau.se#ext#@aarhusuniversitet.onmicrosoft.com::1881d135-8979-4de0-99db-2a54b4340406" providerId="AD" clId="Web-{CA1B49D1-6D75-FD80-87EA-1573A9B7A208}" dt="2024-05-02T07:51:36.287" v="0"/>
        <pc:sldMkLst>
          <pc:docMk/>
          <pc:sldMk cId="1894328945" sldId="280"/>
        </pc:sldMkLst>
        <pc:spChg chg="mod">
          <ac:chgData name="Elisabet Nilsson" userId="S::elisabet.nilsson_mau.se#ext#@aarhusuniversitet.onmicrosoft.com::1881d135-8979-4de0-99db-2a54b4340406" providerId="AD" clId="Web-{CA1B49D1-6D75-FD80-87EA-1573A9B7A208}" dt="2024-05-02T07:51:36.287" v="0"/>
          <ac:spMkLst>
            <pc:docMk/>
            <pc:sldMk cId="1894328945" sldId="280"/>
            <ac:spMk id="7" creationId="{3794B34D-A348-B469-1BFD-925D7039F4A7}"/>
          </ac:spMkLst>
        </pc:spChg>
      </pc:sldChg>
      <pc:sldChg chg="addSp delSp modSp">
        <pc:chgData name="Elisabet Nilsson" userId="S::elisabet.nilsson_mau.se#ext#@aarhusuniversitet.onmicrosoft.com::1881d135-8979-4de0-99db-2a54b4340406" providerId="AD" clId="Web-{CA1B49D1-6D75-FD80-87EA-1573A9B7A208}" dt="2024-05-02T07:52:23.990" v="14"/>
        <pc:sldMkLst>
          <pc:docMk/>
          <pc:sldMk cId="3496093580" sldId="281"/>
        </pc:sldMkLst>
        <pc:spChg chg="mod">
          <ac:chgData name="Elisabet Nilsson" userId="S::elisabet.nilsson_mau.se#ext#@aarhusuniversitet.onmicrosoft.com::1881d135-8979-4de0-99db-2a54b4340406" providerId="AD" clId="Web-{CA1B49D1-6D75-FD80-87EA-1573A9B7A208}" dt="2024-05-02T07:52:20.208" v="12" actId="14100"/>
          <ac:spMkLst>
            <pc:docMk/>
            <pc:sldMk cId="3496093580" sldId="281"/>
            <ac:spMk id="3" creationId="{6E0C358F-F65F-E242-ACE6-4D3E98081FA0}"/>
          </ac:spMkLst>
        </pc:spChg>
        <pc:spChg chg="add">
          <ac:chgData name="Elisabet Nilsson" userId="S::elisabet.nilsson_mau.se#ext#@aarhusuniversitet.onmicrosoft.com::1881d135-8979-4de0-99db-2a54b4340406" providerId="AD" clId="Web-{CA1B49D1-6D75-FD80-87EA-1573A9B7A208}" dt="2024-05-02T07:52:23.990" v="14"/>
          <ac:spMkLst>
            <pc:docMk/>
            <pc:sldMk cId="3496093580" sldId="281"/>
            <ac:spMk id="4" creationId="{D34BF597-7174-0921-2F1E-28398B8DF18B}"/>
          </ac:spMkLst>
        </pc:spChg>
        <pc:spChg chg="del mod">
          <ac:chgData name="Elisabet Nilsson" userId="S::elisabet.nilsson_mau.se#ext#@aarhusuniversitet.onmicrosoft.com::1881d135-8979-4de0-99db-2a54b4340406" providerId="AD" clId="Web-{CA1B49D1-6D75-FD80-87EA-1573A9B7A208}" dt="2024-05-02T07:52:23.396" v="13"/>
          <ac:spMkLst>
            <pc:docMk/>
            <pc:sldMk cId="3496093580" sldId="281"/>
            <ac:spMk id="11" creationId="{056DAD37-96EE-2D9D-8803-A854B15C3219}"/>
          </ac:spMkLst>
        </pc:spChg>
        <pc:spChg chg="mod">
          <ac:chgData name="Elisabet Nilsson" userId="S::elisabet.nilsson_mau.se#ext#@aarhusuniversitet.onmicrosoft.com::1881d135-8979-4de0-99db-2a54b4340406" providerId="AD" clId="Web-{CA1B49D1-6D75-FD80-87EA-1573A9B7A208}" dt="2024-05-02T07:51:36.287" v="0"/>
          <ac:spMkLst>
            <pc:docMk/>
            <pc:sldMk cId="3496093580" sldId="281"/>
            <ac:spMk id="81" creationId="{00000000-0000-0000-0000-000000000000}"/>
          </ac:spMkLst>
        </pc:spChg>
      </pc:sldChg>
      <pc:sldChg chg="addSp">
        <pc:chgData name="Elisabet Nilsson" userId="S::elisabet.nilsson_mau.se#ext#@aarhusuniversitet.onmicrosoft.com::1881d135-8979-4de0-99db-2a54b4340406" providerId="AD" clId="Web-{CA1B49D1-6D75-FD80-87EA-1573A9B7A208}" dt="2024-05-02T07:51:57.912" v="3"/>
        <pc:sldMkLst>
          <pc:docMk/>
          <pc:sldMk cId="2681902740" sldId="282"/>
        </pc:sldMkLst>
        <pc:spChg chg="add">
          <ac:chgData name="Elisabet Nilsson" userId="S::elisabet.nilsson_mau.se#ext#@aarhusuniversitet.onmicrosoft.com::1881d135-8979-4de0-99db-2a54b4340406" providerId="AD" clId="Web-{CA1B49D1-6D75-FD80-87EA-1573A9B7A208}" dt="2024-05-02T07:51:57.912" v="3"/>
          <ac:spMkLst>
            <pc:docMk/>
            <pc:sldMk cId="2681902740" sldId="282"/>
            <ac:spMk id="6" creationId="{45ECD726-0F0C-E8EC-72E6-542A2CDB5383}"/>
          </ac:spMkLst>
        </pc:spChg>
      </pc:sldChg>
      <pc:sldChg chg="addSp">
        <pc:chgData name="Elisabet Nilsson" userId="S::elisabet.nilsson_mau.se#ext#@aarhusuniversitet.onmicrosoft.com::1881d135-8979-4de0-99db-2a54b4340406" providerId="AD" clId="Web-{CA1B49D1-6D75-FD80-87EA-1573A9B7A208}" dt="2024-05-02T07:51:59.959" v="4"/>
        <pc:sldMkLst>
          <pc:docMk/>
          <pc:sldMk cId="1202742556" sldId="283"/>
        </pc:sldMkLst>
        <pc:spChg chg="add">
          <ac:chgData name="Elisabet Nilsson" userId="S::elisabet.nilsson_mau.se#ext#@aarhusuniversitet.onmicrosoft.com::1881d135-8979-4de0-99db-2a54b4340406" providerId="AD" clId="Web-{CA1B49D1-6D75-FD80-87EA-1573A9B7A208}" dt="2024-05-02T07:51:59.959" v="4"/>
          <ac:spMkLst>
            <pc:docMk/>
            <pc:sldMk cId="1202742556" sldId="283"/>
            <ac:spMk id="3" creationId="{42FD2CED-7BB2-7455-3E17-6A9F605AFCB4}"/>
          </ac:spMkLst>
        </pc:spChg>
      </pc:sldChg>
      <pc:sldMasterChg chg="modSp modSldLayout">
        <pc:chgData name="Elisabet Nilsson" userId="S::elisabet.nilsson_mau.se#ext#@aarhusuniversitet.onmicrosoft.com::1881d135-8979-4de0-99db-2a54b4340406" providerId="AD" clId="Web-{CA1B49D1-6D75-FD80-87EA-1573A9B7A208}" dt="2024-05-02T07:51:36.287" v="0"/>
        <pc:sldMasterMkLst>
          <pc:docMk/>
          <pc:sldMasterMk cId="0" sldId="2147483660"/>
        </pc:sldMasterMkLst>
        <pc:spChg chg="mod">
          <ac:chgData name="Elisabet Nilsson" userId="S::elisabet.nilsson_mau.se#ext#@aarhusuniversitet.onmicrosoft.com::1881d135-8979-4de0-99db-2a54b4340406" providerId="AD" clId="Web-{CA1B49D1-6D75-FD80-87EA-1573A9B7A208}" dt="2024-05-02T07:51:36.287" v="0"/>
          <ac:spMkLst>
            <pc:docMk/>
            <pc:sldMasterMk cId="0" sldId="2147483660"/>
            <ac:spMk id="10"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ac:spMk id="11"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ac:spMk id="12" creationId="{00000000-0000-0000-0000-000000000000}"/>
          </ac:spMkLst>
        </pc:spChg>
        <pc:sldLayoutChg chg="modSp">
          <pc:chgData name="Elisabet Nilsson" userId="S::elisabet.nilsson_mau.se#ext#@aarhusuniversitet.onmicrosoft.com::1881d135-8979-4de0-99db-2a54b4340406" providerId="AD" clId="Web-{CA1B49D1-6D75-FD80-87EA-1573A9B7A208}" dt="2024-05-02T07:51:36.287" v="0"/>
          <pc:sldLayoutMkLst>
            <pc:docMk/>
            <pc:sldMasterMk cId="0" sldId="2147483660"/>
            <pc:sldLayoutMk cId="0" sldId="2147483648"/>
          </pc:sldLayoutMkLst>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48"/>
              <ac:spMk id="14"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48"/>
              <ac:spMk id="15"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48"/>
              <ac:spMk id="16" creationId="{00000000-0000-0000-0000-000000000000}"/>
            </ac:spMkLst>
          </pc:spChg>
        </pc:sldLayoutChg>
        <pc:sldLayoutChg chg="modSp">
          <pc:chgData name="Elisabet Nilsson" userId="S::elisabet.nilsson_mau.se#ext#@aarhusuniversitet.onmicrosoft.com::1881d135-8979-4de0-99db-2a54b4340406" providerId="AD" clId="Web-{CA1B49D1-6D75-FD80-87EA-1573A9B7A208}" dt="2024-05-02T07:51:36.287" v="0"/>
          <pc:sldLayoutMkLst>
            <pc:docMk/>
            <pc:sldMasterMk cId="0" sldId="2147483660"/>
            <pc:sldLayoutMk cId="0" sldId="2147483649"/>
          </pc:sldLayoutMkLst>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49"/>
              <ac:spMk id="18"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49"/>
              <ac:spMk id="19" creationId="{00000000-0000-0000-0000-000000000000}"/>
            </ac:spMkLst>
          </pc:spChg>
        </pc:sldLayoutChg>
        <pc:sldLayoutChg chg="modSp">
          <pc:chgData name="Elisabet Nilsson" userId="S::elisabet.nilsson_mau.se#ext#@aarhusuniversitet.onmicrosoft.com::1881d135-8979-4de0-99db-2a54b4340406" providerId="AD" clId="Web-{CA1B49D1-6D75-FD80-87EA-1573A9B7A208}" dt="2024-05-02T07:51:36.287" v="0"/>
          <pc:sldLayoutMkLst>
            <pc:docMk/>
            <pc:sldMasterMk cId="0" sldId="2147483660"/>
            <pc:sldLayoutMk cId="0" sldId="2147483650"/>
          </pc:sldLayoutMkLst>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0"/>
              <ac:spMk id="21"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0"/>
              <ac:spMk id="22"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0"/>
              <ac:spMk id="23" creationId="{00000000-0000-0000-0000-000000000000}"/>
            </ac:spMkLst>
          </pc:spChg>
        </pc:sldLayoutChg>
        <pc:sldLayoutChg chg="modSp">
          <pc:chgData name="Elisabet Nilsson" userId="S::elisabet.nilsson_mau.se#ext#@aarhusuniversitet.onmicrosoft.com::1881d135-8979-4de0-99db-2a54b4340406" providerId="AD" clId="Web-{CA1B49D1-6D75-FD80-87EA-1573A9B7A208}" dt="2024-05-02T07:51:36.287" v="0"/>
          <pc:sldLayoutMkLst>
            <pc:docMk/>
            <pc:sldMasterMk cId="0" sldId="2147483660"/>
            <pc:sldLayoutMk cId="0" sldId="2147483651"/>
          </pc:sldLayoutMkLst>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1"/>
              <ac:spMk id="25"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1"/>
              <ac:spMk id="26"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1"/>
              <ac:spMk id="27"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1"/>
              <ac:spMk id="28" creationId="{00000000-0000-0000-0000-000000000000}"/>
            </ac:spMkLst>
          </pc:spChg>
        </pc:sldLayoutChg>
        <pc:sldLayoutChg chg="modSp">
          <pc:chgData name="Elisabet Nilsson" userId="S::elisabet.nilsson_mau.se#ext#@aarhusuniversitet.onmicrosoft.com::1881d135-8979-4de0-99db-2a54b4340406" providerId="AD" clId="Web-{CA1B49D1-6D75-FD80-87EA-1573A9B7A208}" dt="2024-05-02T07:51:36.287" v="0"/>
          <pc:sldLayoutMkLst>
            <pc:docMk/>
            <pc:sldMasterMk cId="0" sldId="2147483660"/>
            <pc:sldLayoutMk cId="0" sldId="2147483652"/>
          </pc:sldLayoutMkLst>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2"/>
              <ac:spMk id="30"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2"/>
              <ac:spMk id="31" creationId="{00000000-0000-0000-0000-000000000000}"/>
            </ac:spMkLst>
          </pc:spChg>
        </pc:sldLayoutChg>
        <pc:sldLayoutChg chg="modSp">
          <pc:chgData name="Elisabet Nilsson" userId="S::elisabet.nilsson_mau.se#ext#@aarhusuniversitet.onmicrosoft.com::1881d135-8979-4de0-99db-2a54b4340406" providerId="AD" clId="Web-{CA1B49D1-6D75-FD80-87EA-1573A9B7A208}" dt="2024-05-02T07:51:36.287" v="0"/>
          <pc:sldLayoutMkLst>
            <pc:docMk/>
            <pc:sldMasterMk cId="0" sldId="2147483660"/>
            <pc:sldLayoutMk cId="0" sldId="2147483653"/>
          </pc:sldLayoutMkLst>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3"/>
              <ac:spMk id="33"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3"/>
              <ac:spMk id="34"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3"/>
              <ac:spMk id="35" creationId="{00000000-0000-0000-0000-000000000000}"/>
            </ac:spMkLst>
          </pc:spChg>
        </pc:sldLayoutChg>
        <pc:sldLayoutChg chg="modSp">
          <pc:chgData name="Elisabet Nilsson" userId="S::elisabet.nilsson_mau.se#ext#@aarhusuniversitet.onmicrosoft.com::1881d135-8979-4de0-99db-2a54b4340406" providerId="AD" clId="Web-{CA1B49D1-6D75-FD80-87EA-1573A9B7A208}" dt="2024-05-02T07:51:36.287" v="0"/>
          <pc:sldLayoutMkLst>
            <pc:docMk/>
            <pc:sldMasterMk cId="0" sldId="2147483660"/>
            <pc:sldLayoutMk cId="0" sldId="2147483654"/>
          </pc:sldLayoutMkLst>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4"/>
              <ac:spMk id="37"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4"/>
              <ac:spMk id="38" creationId="{00000000-0000-0000-0000-000000000000}"/>
            </ac:spMkLst>
          </pc:spChg>
        </pc:sldLayoutChg>
        <pc:sldLayoutChg chg="modSp">
          <pc:chgData name="Elisabet Nilsson" userId="S::elisabet.nilsson_mau.se#ext#@aarhusuniversitet.onmicrosoft.com::1881d135-8979-4de0-99db-2a54b4340406" providerId="AD" clId="Web-{CA1B49D1-6D75-FD80-87EA-1573A9B7A208}" dt="2024-05-02T07:51:36.287" v="0"/>
          <pc:sldLayoutMkLst>
            <pc:docMk/>
            <pc:sldMasterMk cId="0" sldId="2147483660"/>
            <pc:sldLayoutMk cId="0" sldId="2147483655"/>
          </pc:sldLayoutMkLst>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5"/>
              <ac:spMk id="40"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5"/>
              <ac:spMk id="41"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5"/>
              <ac:spMk id="42"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5"/>
              <ac:spMk id="43"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5"/>
              <ac:spMk id="44" creationId="{00000000-0000-0000-0000-000000000000}"/>
            </ac:spMkLst>
          </pc:spChg>
        </pc:sldLayoutChg>
        <pc:sldLayoutChg chg="modSp">
          <pc:chgData name="Elisabet Nilsson" userId="S::elisabet.nilsson_mau.se#ext#@aarhusuniversitet.onmicrosoft.com::1881d135-8979-4de0-99db-2a54b4340406" providerId="AD" clId="Web-{CA1B49D1-6D75-FD80-87EA-1573A9B7A208}" dt="2024-05-02T07:51:36.287" v="0"/>
          <pc:sldLayoutMkLst>
            <pc:docMk/>
            <pc:sldMasterMk cId="0" sldId="2147483660"/>
            <pc:sldLayoutMk cId="0" sldId="2147483656"/>
          </pc:sldLayoutMkLst>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6"/>
              <ac:spMk id="46"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6"/>
              <ac:spMk id="47" creationId="{00000000-0000-0000-0000-000000000000}"/>
            </ac:spMkLst>
          </pc:spChg>
        </pc:sldLayoutChg>
        <pc:sldLayoutChg chg="modSp">
          <pc:chgData name="Elisabet Nilsson" userId="S::elisabet.nilsson_mau.se#ext#@aarhusuniversitet.onmicrosoft.com::1881d135-8979-4de0-99db-2a54b4340406" providerId="AD" clId="Web-{CA1B49D1-6D75-FD80-87EA-1573A9B7A208}" dt="2024-05-02T07:51:36.287" v="0"/>
          <pc:sldLayoutMkLst>
            <pc:docMk/>
            <pc:sldMasterMk cId="0" sldId="2147483660"/>
            <pc:sldLayoutMk cId="0" sldId="2147483657"/>
          </pc:sldLayoutMkLst>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7"/>
              <ac:spMk id="49"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7"/>
              <ac:spMk id="50"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7"/>
              <ac:spMk id="51" creationId="{00000000-0000-0000-0000-000000000000}"/>
            </ac:spMkLst>
          </pc:spChg>
        </pc:sldLayoutChg>
        <pc:sldLayoutChg chg="modSp">
          <pc:chgData name="Elisabet Nilsson" userId="S::elisabet.nilsson_mau.se#ext#@aarhusuniversitet.onmicrosoft.com::1881d135-8979-4de0-99db-2a54b4340406" providerId="AD" clId="Web-{CA1B49D1-6D75-FD80-87EA-1573A9B7A208}" dt="2024-05-02T07:51:36.287" v="0"/>
          <pc:sldLayoutMkLst>
            <pc:docMk/>
            <pc:sldMasterMk cId="0" sldId="2147483660"/>
            <pc:sldLayoutMk cId="0" sldId="2147483658"/>
          </pc:sldLayoutMkLst>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8"/>
              <ac:spMk id="53" creationId="{00000000-0000-0000-0000-000000000000}"/>
            </ac:spMkLst>
          </pc:spChg>
        </pc:sldLayoutChg>
        <pc:sldLayoutChg chg="modSp">
          <pc:chgData name="Elisabet Nilsson" userId="S::elisabet.nilsson_mau.se#ext#@aarhusuniversitet.onmicrosoft.com::1881d135-8979-4de0-99db-2a54b4340406" providerId="AD" clId="Web-{CA1B49D1-6D75-FD80-87EA-1573A9B7A208}" dt="2024-05-02T07:51:36.287" v="0"/>
          <pc:sldLayoutMkLst>
            <pc:docMk/>
            <pc:sldMasterMk cId="0" sldId="2147483660"/>
            <pc:sldLayoutMk cId="0" sldId="2147483659"/>
          </pc:sldLayoutMkLst>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9"/>
              <ac:spMk id="55"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9"/>
              <ac:spMk id="56"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9"/>
              <ac:spMk id="57"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9"/>
              <ac:spMk id="58" creationId="{00000000-0000-0000-0000-000000000000}"/>
            </ac:spMkLst>
          </pc:spChg>
          <pc:spChg chg="mod">
            <ac:chgData name="Elisabet Nilsson" userId="S::elisabet.nilsson_mau.se#ext#@aarhusuniversitet.onmicrosoft.com::1881d135-8979-4de0-99db-2a54b4340406" providerId="AD" clId="Web-{CA1B49D1-6D75-FD80-87EA-1573A9B7A208}" dt="2024-05-02T07:51:36.287" v="0"/>
            <ac:spMkLst>
              <pc:docMk/>
              <pc:sldMasterMk cId="0" sldId="2147483660"/>
              <pc:sldLayoutMk cId="0" sldId="2147483659"/>
              <ac:spMk id="59"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266e78c61d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3266e78c61d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033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313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658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D6219025-2F6C-E949-9930-5823F5445C41}"/>
            </a:ext>
          </a:extLst>
        </p:cNvPr>
        <p:cNvGrpSpPr/>
        <p:nvPr/>
      </p:nvGrpSpPr>
      <p:grpSpPr>
        <a:xfrm>
          <a:off x="0" y="0"/>
          <a:ext cx="0" cy="0"/>
          <a:chOff x="0" y="0"/>
          <a:chExt cx="0" cy="0"/>
        </a:xfrm>
      </p:grpSpPr>
      <p:sp>
        <p:nvSpPr>
          <p:cNvPr id="218" name="Google Shape;218;p17:notes">
            <a:extLst>
              <a:ext uri="{FF2B5EF4-FFF2-40B4-BE49-F238E27FC236}">
                <a16:creationId xmlns:a16="http://schemas.microsoft.com/office/drawing/2014/main" id="{CF3A17D9-1F94-9570-8A63-F4B9E4290D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7:notes">
            <a:extLst>
              <a:ext uri="{FF2B5EF4-FFF2-40B4-BE49-F238E27FC236}">
                <a16:creationId xmlns:a16="http://schemas.microsoft.com/office/drawing/2014/main" id="{E95208D1-92BB-2614-6744-8976F2847DD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239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D216ED9A-31FF-E13E-0A58-4DFAB9F37F82}"/>
            </a:ext>
          </a:extLst>
        </p:cNvPr>
        <p:cNvGrpSpPr/>
        <p:nvPr/>
      </p:nvGrpSpPr>
      <p:grpSpPr>
        <a:xfrm>
          <a:off x="0" y="0"/>
          <a:ext cx="0" cy="0"/>
          <a:chOff x="0" y="0"/>
          <a:chExt cx="0" cy="0"/>
        </a:xfrm>
      </p:grpSpPr>
      <p:sp>
        <p:nvSpPr>
          <p:cNvPr id="243" name="Google Shape;243;p20:notes">
            <a:extLst>
              <a:ext uri="{FF2B5EF4-FFF2-40B4-BE49-F238E27FC236}">
                <a16:creationId xmlns:a16="http://schemas.microsoft.com/office/drawing/2014/main" id="{964ADECA-F0DA-8F8E-D040-5C45321FFA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0:notes">
            <a:extLst>
              <a:ext uri="{FF2B5EF4-FFF2-40B4-BE49-F238E27FC236}">
                <a16:creationId xmlns:a16="http://schemas.microsoft.com/office/drawing/2014/main" id="{536F023C-E9EF-164E-D2E3-302C1A9B3D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742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21C5276E-E343-1C69-D91F-FF25BEEB905F}"/>
            </a:ext>
          </a:extLst>
        </p:cNvPr>
        <p:cNvGrpSpPr/>
        <p:nvPr/>
      </p:nvGrpSpPr>
      <p:grpSpPr>
        <a:xfrm>
          <a:off x="0" y="0"/>
          <a:ext cx="0" cy="0"/>
          <a:chOff x="0" y="0"/>
          <a:chExt cx="0" cy="0"/>
        </a:xfrm>
      </p:grpSpPr>
      <p:sp>
        <p:nvSpPr>
          <p:cNvPr id="192" name="Google Shape;192;g2975a4a66c2_0_86:notes">
            <a:extLst>
              <a:ext uri="{FF2B5EF4-FFF2-40B4-BE49-F238E27FC236}">
                <a16:creationId xmlns:a16="http://schemas.microsoft.com/office/drawing/2014/main" id="{F3CB41D1-4554-21D1-7D7E-D00CC09049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975a4a66c2_0_86:notes">
            <a:extLst>
              <a:ext uri="{FF2B5EF4-FFF2-40B4-BE49-F238E27FC236}">
                <a16:creationId xmlns:a16="http://schemas.microsoft.com/office/drawing/2014/main" id="{B6A7B16F-6F37-CD75-B535-651EDE2821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endParaRPr lang="sv-SE" dirty="0"/>
          </a:p>
        </p:txBody>
      </p:sp>
    </p:spTree>
    <p:extLst>
      <p:ext uri="{BB962C8B-B14F-4D97-AF65-F5344CB8AC3E}">
        <p14:creationId xmlns:p14="http://schemas.microsoft.com/office/powerpoint/2010/main" val="200527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7" name="Google Shape;57;p1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8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4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354000" y="3737433"/>
            <a:ext cx="53936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6586000" y="965433"/>
            <a:ext cx="5116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mova.uni.mau.se/"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3" name="textruta 2">
            <a:extLst>
              <a:ext uri="{FF2B5EF4-FFF2-40B4-BE49-F238E27FC236}">
                <a16:creationId xmlns:a16="http://schemas.microsoft.com/office/drawing/2014/main" id="{AACB61B2-83B1-4619-CE54-129B4F9B839F}"/>
              </a:ext>
            </a:extLst>
          </p:cNvPr>
          <p:cNvSpPr txBox="1"/>
          <p:nvPr/>
        </p:nvSpPr>
        <p:spPr>
          <a:xfrm>
            <a:off x="2070828" y="2569028"/>
            <a:ext cx="8170452" cy="1323439"/>
          </a:xfrm>
          <a:prstGeom prst="rect">
            <a:avLst/>
          </a:prstGeom>
          <a:noFill/>
        </p:spPr>
        <p:txBody>
          <a:bodyPr wrap="square" lIns="91440" tIns="45720" rIns="91440" bIns="45720" rtlCol="0" anchor="t">
            <a:spAutoFit/>
          </a:bodyPr>
          <a:lstStyle/>
          <a:p>
            <a:pPr algn="ctr"/>
            <a:r>
              <a:rPr lang="en-GB" sz="4000" dirty="0">
                <a:latin typeface="Calibri"/>
                <a:cs typeface="Calibri"/>
              </a:rPr>
              <a:t>Noticing and mapping </a:t>
            </a:r>
            <a:br>
              <a:rPr lang="en-GB" sz="4000" dirty="0">
                <a:latin typeface="Calibri"/>
                <a:cs typeface="Calibri"/>
              </a:rPr>
            </a:br>
            <a:r>
              <a:rPr lang="en-GB" sz="4000">
                <a:latin typeface="Calibri"/>
                <a:cs typeface="Calibri"/>
              </a:rPr>
              <a:t>more-than-human entanglements</a:t>
            </a:r>
            <a:endParaRPr lang="en-US"/>
          </a:p>
        </p:txBody>
      </p:sp>
      <p:pic>
        <p:nvPicPr>
          <p:cNvPr id="7" name="Bildobjekt 6" descr="En bild som visar skärmbild, Electric blue, Teckensnitt, Majorelleblå&#10;&#10;Automatiskt genererad beskrivning">
            <a:extLst>
              <a:ext uri="{FF2B5EF4-FFF2-40B4-BE49-F238E27FC236}">
                <a16:creationId xmlns:a16="http://schemas.microsoft.com/office/drawing/2014/main" id="{62A04571-AFBA-E60F-83A9-6341B9B99E08}"/>
              </a:ext>
            </a:extLst>
          </p:cNvPr>
          <p:cNvPicPr>
            <a:picLocks noChangeAspect="1"/>
          </p:cNvPicPr>
          <p:nvPr/>
        </p:nvPicPr>
        <p:blipFill>
          <a:blip r:embed="rId3"/>
          <a:stretch>
            <a:fillRect/>
          </a:stretch>
        </p:blipFill>
        <p:spPr>
          <a:xfrm>
            <a:off x="124235" y="86610"/>
            <a:ext cx="1937481" cy="431424"/>
          </a:xfrm>
          <a:prstGeom prst="rect">
            <a:avLst/>
          </a:prstGeom>
        </p:spPr>
      </p:pic>
      <p:pic>
        <p:nvPicPr>
          <p:cNvPr id="2" name="Bildobjekt 1" descr="En bild som visar Färggrann, konst, siluett&#10;&#10;Automatiskt genererad beskrivning">
            <a:extLst>
              <a:ext uri="{FF2B5EF4-FFF2-40B4-BE49-F238E27FC236}">
                <a16:creationId xmlns:a16="http://schemas.microsoft.com/office/drawing/2014/main" id="{54DC04A2-D7F8-8CC7-576C-F49AF0C0B4BD}"/>
              </a:ext>
            </a:extLst>
          </p:cNvPr>
          <p:cNvPicPr>
            <a:picLocks noChangeAspect="1"/>
          </p:cNvPicPr>
          <p:nvPr/>
        </p:nvPicPr>
        <p:blipFill>
          <a:blip r:embed="rId4"/>
          <a:stretch>
            <a:fillRect/>
          </a:stretch>
        </p:blipFill>
        <p:spPr>
          <a:xfrm>
            <a:off x="10375846" y="123664"/>
            <a:ext cx="1506392" cy="3866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22"/>
          <p:cNvSpPr/>
          <p:nvPr/>
        </p:nvSpPr>
        <p:spPr>
          <a:xfrm>
            <a:off x="428350" y="1572150"/>
            <a:ext cx="10821600" cy="5334000"/>
          </a:xfrm>
          <a:prstGeom prst="rect">
            <a:avLst/>
          </a:pr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270" name="Google Shape;270;p22"/>
          <p:cNvSpPr txBox="1"/>
          <p:nvPr/>
        </p:nvSpPr>
        <p:spPr>
          <a:xfrm>
            <a:off x="1931650" y="2305051"/>
            <a:ext cx="8122500" cy="664767"/>
          </a:xfrm>
          <a:prstGeom prst="rect">
            <a:avLst/>
          </a:prstGeom>
          <a:noFill/>
          <a:ln>
            <a:noFill/>
          </a:ln>
        </p:spPr>
        <p:txBody>
          <a:bodyPr spcFirstLastPara="1" wrap="square" lIns="91425" tIns="91425" rIns="91425" bIns="91425" anchor="t" anchorCtr="0">
            <a:spAutoFit/>
          </a:bodyPr>
          <a:lstStyle/>
          <a:p>
            <a:pPr>
              <a:lnSpc>
                <a:spcPct val="115000"/>
              </a:lnSpc>
              <a:buClr>
                <a:schemeClr val="dk1"/>
              </a:buClr>
              <a:buSzPts val="1100"/>
            </a:pPr>
            <a:endParaRPr sz="1800">
              <a:solidFill>
                <a:schemeClr val="dk1"/>
              </a:solidFill>
              <a:latin typeface="Calibri"/>
              <a:ea typeface="Calibri"/>
              <a:cs typeface="Calibri"/>
              <a:sym typeface="Calibri"/>
            </a:endParaRPr>
          </a:p>
          <a:p>
            <a:pPr>
              <a:buSzPts val="1050"/>
            </a:pPr>
            <a:endParaRPr sz="1050" b="1">
              <a:solidFill>
                <a:srgbClr val="111111"/>
              </a:solidFill>
              <a:highlight>
                <a:srgbClr val="F3F3F3"/>
              </a:highlight>
              <a:latin typeface="Roboto"/>
              <a:ea typeface="Roboto"/>
              <a:cs typeface="Roboto"/>
              <a:sym typeface="Roboto"/>
            </a:endParaRPr>
          </a:p>
        </p:txBody>
      </p:sp>
      <p:sp>
        <p:nvSpPr>
          <p:cNvPr id="271" name="Google Shape;271;p22"/>
          <p:cNvSpPr txBox="1"/>
          <p:nvPr/>
        </p:nvSpPr>
        <p:spPr>
          <a:xfrm>
            <a:off x="1167919" y="513711"/>
            <a:ext cx="10058565" cy="6924942"/>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sv-SE" sz="3600" dirty="0">
                <a:solidFill>
                  <a:schemeClr val="dk1"/>
                </a:solidFill>
                <a:latin typeface="Calibri" panose="020F0502020204030204" pitchFamily="34" charset="0"/>
                <a:ea typeface="Calibri"/>
                <a:cs typeface="Calibri" panose="020F0502020204030204" pitchFamily="34" charset="0"/>
                <a:sym typeface="Calibri"/>
              </a:rPr>
              <a:t>Group </a:t>
            </a:r>
            <a:r>
              <a:rPr lang="sv-SE" sz="3600" dirty="0" err="1">
                <a:solidFill>
                  <a:schemeClr val="dk1"/>
                </a:solidFill>
                <a:latin typeface="Calibri" panose="020F0502020204030204" pitchFamily="34" charset="0"/>
                <a:ea typeface="Calibri"/>
                <a:cs typeface="Calibri" panose="020F0502020204030204" pitchFamily="34" charset="0"/>
                <a:sym typeface="Calibri"/>
              </a:rPr>
              <a:t>exercise</a:t>
            </a:r>
            <a:r>
              <a:rPr lang="sv-SE" sz="3600" dirty="0">
                <a:solidFill>
                  <a:schemeClr val="dk1"/>
                </a:solidFill>
                <a:latin typeface="Calibri" panose="020F0502020204030204" pitchFamily="34" charset="0"/>
                <a:ea typeface="Calibri"/>
                <a:cs typeface="Calibri" panose="020F0502020204030204" pitchFamily="34" charset="0"/>
                <a:sym typeface="Calibri"/>
              </a:rPr>
              <a:t>: </a:t>
            </a:r>
            <a:r>
              <a:rPr lang="sv-SE" sz="3600" dirty="0" err="1">
                <a:solidFill>
                  <a:schemeClr val="dk1"/>
                </a:solidFill>
                <a:latin typeface="Calibri" panose="020F0502020204030204" pitchFamily="34" charset="0"/>
                <a:ea typeface="Calibri"/>
                <a:cs typeface="Calibri" panose="020F0502020204030204" pitchFamily="34" charset="0"/>
                <a:sym typeface="Calibri"/>
              </a:rPr>
              <a:t>Create</a:t>
            </a:r>
            <a:r>
              <a:rPr lang="sv-SE" sz="3600" dirty="0">
                <a:solidFill>
                  <a:schemeClr val="dk1"/>
                </a:solidFill>
                <a:latin typeface="Calibri" panose="020F0502020204030204" pitchFamily="34" charset="0"/>
                <a:ea typeface="Calibri"/>
                <a:cs typeface="Calibri" panose="020F0502020204030204" pitchFamily="34" charset="0"/>
                <a:sym typeface="Calibri"/>
              </a:rPr>
              <a:t> an </a:t>
            </a:r>
            <a:r>
              <a:rPr lang="sv-SE" sz="3600" dirty="0" err="1">
                <a:solidFill>
                  <a:schemeClr val="dk1"/>
                </a:solidFill>
                <a:latin typeface="Calibri" panose="020F0502020204030204" pitchFamily="34" charset="0"/>
                <a:ea typeface="Calibri"/>
                <a:cs typeface="Calibri" panose="020F0502020204030204" pitchFamily="34" charset="0"/>
                <a:sym typeface="Calibri"/>
              </a:rPr>
              <a:t>Entanglement</a:t>
            </a:r>
            <a:r>
              <a:rPr lang="sv-SE" sz="3600" dirty="0">
                <a:solidFill>
                  <a:schemeClr val="dk1"/>
                </a:solidFill>
                <a:latin typeface="Calibri" panose="020F0502020204030204" pitchFamily="34" charset="0"/>
                <a:ea typeface="Calibri"/>
                <a:cs typeface="Calibri" panose="020F0502020204030204" pitchFamily="34" charset="0"/>
                <a:sym typeface="Calibri"/>
              </a:rPr>
              <a:t> </a:t>
            </a:r>
            <a:r>
              <a:rPr lang="sv-SE" sz="3600" dirty="0" err="1">
                <a:solidFill>
                  <a:schemeClr val="dk1"/>
                </a:solidFill>
                <a:latin typeface="Calibri" panose="020F0502020204030204" pitchFamily="34" charset="0"/>
                <a:ea typeface="Calibri"/>
                <a:cs typeface="Calibri" panose="020F0502020204030204" pitchFamily="34" charset="0"/>
                <a:sym typeface="Calibri"/>
              </a:rPr>
              <a:t>map</a:t>
            </a:r>
            <a:endParaRPr sz="3600" dirty="0">
              <a:latin typeface="Calibri" panose="020F0502020204030204" pitchFamily="34" charset="0"/>
              <a:cs typeface="Calibri" panose="020F0502020204030204" pitchFamily="34" charset="0"/>
            </a:endParaRPr>
          </a:p>
          <a:p>
            <a:pPr>
              <a:buClr>
                <a:schemeClr val="dk1"/>
              </a:buClr>
              <a:buSzPts val="1100"/>
            </a:pPr>
            <a:endParaRPr sz="1800" dirty="0">
              <a:latin typeface="Calibri" panose="020F0502020204030204" pitchFamily="34" charset="0"/>
              <a:ea typeface="Ubuntu"/>
              <a:cs typeface="Calibri" panose="020F0502020204030204" pitchFamily="34" charset="0"/>
              <a:sym typeface="Ubuntu"/>
            </a:endParaRPr>
          </a:p>
          <a:p>
            <a:pPr marL="285750" lvl="2" indent="-285750">
              <a:buSzPts val="2400"/>
              <a:buFont typeface="Arial" panose="020B0604020202020204" pitchFamily="34" charset="0"/>
              <a:buChar char="•"/>
            </a:pPr>
            <a:r>
              <a:rPr lang="sv-SE" sz="2800" dirty="0" err="1">
                <a:latin typeface="Calibri"/>
                <a:ea typeface="Ubuntu"/>
                <a:cs typeface="Calibri"/>
                <a:sym typeface="Ubuntu"/>
              </a:rPr>
              <a:t>Create</a:t>
            </a:r>
            <a:r>
              <a:rPr lang="sv-SE" sz="2800" dirty="0">
                <a:latin typeface="Calibri"/>
                <a:ea typeface="Ubuntu"/>
                <a:cs typeface="Calibri"/>
                <a:sym typeface="Ubuntu"/>
              </a:rPr>
              <a:t> </a:t>
            </a:r>
            <a:r>
              <a:rPr lang="sv-SE" sz="2800" dirty="0" err="1">
                <a:latin typeface="Calibri"/>
                <a:ea typeface="Ubuntu"/>
                <a:cs typeface="Calibri"/>
                <a:sym typeface="Ubuntu"/>
              </a:rPr>
              <a:t>groups</a:t>
            </a:r>
            <a:r>
              <a:rPr lang="sv-SE" sz="2800" dirty="0">
                <a:latin typeface="Calibri"/>
                <a:ea typeface="Ubuntu"/>
                <a:cs typeface="Calibri"/>
                <a:sym typeface="Ubuntu"/>
              </a:rPr>
              <a:t> </a:t>
            </a:r>
            <a:r>
              <a:rPr lang="sv-SE" sz="2800" dirty="0" err="1">
                <a:latin typeface="Calibri"/>
                <a:ea typeface="Ubuntu"/>
                <a:cs typeface="Calibri"/>
                <a:sym typeface="Ubuntu"/>
              </a:rPr>
              <a:t>based</a:t>
            </a:r>
            <a:r>
              <a:rPr lang="sv-SE" sz="2800" dirty="0">
                <a:latin typeface="Calibri"/>
                <a:ea typeface="Ubuntu"/>
                <a:cs typeface="Calibri"/>
                <a:sym typeface="Ubuntu"/>
              </a:rPr>
              <a:t> on the </a:t>
            </a:r>
            <a:r>
              <a:rPr lang="sv-SE" sz="2800" dirty="0" err="1">
                <a:latin typeface="Calibri"/>
                <a:ea typeface="Ubuntu"/>
                <a:cs typeface="Calibri"/>
                <a:sym typeface="Ubuntu"/>
              </a:rPr>
              <a:t>exercise</a:t>
            </a:r>
            <a:r>
              <a:rPr lang="sv-SE" sz="2800" dirty="0">
                <a:latin typeface="Calibri"/>
                <a:ea typeface="Ubuntu"/>
                <a:cs typeface="Calibri"/>
                <a:sym typeface="Ubuntu"/>
              </a:rPr>
              <a:t> </a:t>
            </a:r>
            <a:r>
              <a:rPr lang="sv-SE" sz="2800" dirty="0" err="1">
                <a:latin typeface="Calibri"/>
                <a:ea typeface="Ubuntu"/>
                <a:cs typeface="Calibri"/>
                <a:sym typeface="Ubuntu"/>
              </a:rPr>
              <a:t>that</a:t>
            </a:r>
            <a:r>
              <a:rPr lang="sv-SE" sz="2800" dirty="0">
                <a:latin typeface="Calibri"/>
                <a:ea typeface="Ubuntu"/>
                <a:cs typeface="Calibri"/>
                <a:sym typeface="Ubuntu"/>
              </a:rPr>
              <a:t> </a:t>
            </a:r>
            <a:r>
              <a:rPr lang="sv-SE" sz="2800" dirty="0" err="1">
                <a:latin typeface="Calibri"/>
                <a:ea typeface="Ubuntu"/>
                <a:cs typeface="Calibri"/>
                <a:sym typeface="Ubuntu"/>
              </a:rPr>
              <a:t>you</a:t>
            </a:r>
            <a:r>
              <a:rPr lang="sv-SE" sz="2800" dirty="0">
                <a:latin typeface="Calibri"/>
                <a:ea typeface="Ubuntu"/>
                <a:cs typeface="Calibri"/>
                <a:sym typeface="Ubuntu"/>
              </a:rPr>
              <a:t> </a:t>
            </a:r>
            <a:r>
              <a:rPr lang="sv-SE" sz="2800" dirty="0" err="1">
                <a:latin typeface="Calibri"/>
                <a:ea typeface="Ubuntu"/>
                <a:cs typeface="Calibri"/>
                <a:sym typeface="Ubuntu"/>
              </a:rPr>
              <a:t>selected</a:t>
            </a:r>
            <a:r>
              <a:rPr lang="sv-SE" sz="2800" dirty="0">
                <a:latin typeface="Calibri"/>
                <a:ea typeface="Ubuntu"/>
                <a:cs typeface="Calibri"/>
                <a:sym typeface="Ubuntu"/>
              </a:rPr>
              <a:t>:</a:t>
            </a:r>
            <a:br>
              <a:rPr lang="sv-SE" sz="2800" dirty="0">
                <a:latin typeface="Calibri" panose="020F0502020204030204" pitchFamily="34" charset="0"/>
                <a:ea typeface="Ubuntu"/>
                <a:cs typeface="Calibri" panose="020F0502020204030204" pitchFamily="34" charset="0"/>
              </a:rPr>
            </a:br>
            <a:r>
              <a:rPr lang="sv-SE" sz="2800" dirty="0">
                <a:latin typeface="Calibri"/>
                <a:ea typeface="Calibri"/>
                <a:cs typeface="Calibri"/>
                <a:sym typeface="Ubuntu"/>
              </a:rPr>
              <a:t> </a:t>
            </a:r>
            <a:r>
              <a:rPr lang="sv-SE" sz="2800" dirty="0" err="1">
                <a:latin typeface="Calibri"/>
                <a:ea typeface="Calibri"/>
                <a:cs typeface="Calibri"/>
                <a:sym typeface="Ubuntu"/>
              </a:rPr>
              <a:t>Drinking</a:t>
            </a:r>
            <a:r>
              <a:rPr lang="sv-SE" sz="2800" dirty="0">
                <a:latin typeface="Calibri"/>
                <a:ea typeface="Calibri"/>
                <a:cs typeface="Calibri"/>
                <a:sym typeface="Ubuntu"/>
              </a:rPr>
              <a:t> </a:t>
            </a:r>
            <a:r>
              <a:rPr lang="sv-SE" sz="2800" dirty="0" err="1">
                <a:latin typeface="Calibri"/>
                <a:ea typeface="Calibri"/>
                <a:cs typeface="Calibri"/>
                <a:sym typeface="Ubuntu"/>
              </a:rPr>
              <a:t>water</a:t>
            </a:r>
            <a:br>
              <a:rPr lang="sv-SE" sz="2800" dirty="0">
                <a:latin typeface="Calibri"/>
                <a:ea typeface="Calibri"/>
                <a:cs typeface="Calibri"/>
                <a:sym typeface="Ubuntu"/>
              </a:rPr>
            </a:br>
            <a:r>
              <a:rPr lang="sv-SE" sz="2800" dirty="0">
                <a:latin typeface="Calibri"/>
                <a:ea typeface="Calibri"/>
                <a:cs typeface="Calibri"/>
                <a:sym typeface="Ubuntu"/>
              </a:rPr>
              <a:t> </a:t>
            </a:r>
            <a:r>
              <a:rPr lang="sv-SE" sz="2800" dirty="0" err="1">
                <a:latin typeface="Calibri"/>
                <a:ea typeface="Calibri"/>
                <a:cs typeface="Calibri"/>
                <a:sym typeface="Ubuntu"/>
              </a:rPr>
              <a:t>Observing</a:t>
            </a:r>
            <a:r>
              <a:rPr lang="sv-SE" sz="2800" dirty="0">
                <a:latin typeface="Calibri"/>
                <a:ea typeface="Calibri"/>
                <a:cs typeface="Calibri"/>
                <a:sym typeface="Ubuntu"/>
              </a:rPr>
              <a:t> a </a:t>
            </a:r>
            <a:r>
              <a:rPr lang="sv-SE" sz="2800" dirty="0" err="1">
                <a:latin typeface="Calibri"/>
                <a:ea typeface="Calibri"/>
                <a:cs typeface="Calibri"/>
                <a:sym typeface="Ubuntu"/>
              </a:rPr>
              <a:t>tree</a:t>
            </a:r>
            <a:r>
              <a:rPr lang="sv-SE" sz="2800" dirty="0">
                <a:latin typeface="Calibri"/>
                <a:ea typeface="Calibri"/>
                <a:cs typeface="Calibri"/>
                <a:sym typeface="Ubuntu"/>
              </a:rPr>
              <a:t>/plant/</a:t>
            </a:r>
            <a:r>
              <a:rPr lang="sv-SE" sz="2800" dirty="0" err="1">
                <a:latin typeface="Calibri"/>
                <a:ea typeface="Calibri"/>
                <a:cs typeface="Calibri"/>
                <a:sym typeface="Ubuntu"/>
              </a:rPr>
              <a:t>flower</a:t>
            </a:r>
            <a:br>
              <a:rPr lang="sv-SE" sz="2800" dirty="0">
                <a:latin typeface="Calibri"/>
                <a:ea typeface="Calibri"/>
                <a:cs typeface="Calibri"/>
              </a:rPr>
            </a:br>
            <a:r>
              <a:rPr lang="sv-SE" sz="2800" dirty="0">
                <a:latin typeface="Calibri"/>
                <a:ea typeface="Calibri"/>
                <a:cs typeface="Calibri"/>
                <a:sym typeface="Ubuntu"/>
              </a:rPr>
              <a:t> </a:t>
            </a:r>
            <a:r>
              <a:rPr lang="sv-SE" sz="2800" dirty="0" err="1">
                <a:latin typeface="Calibri"/>
                <a:ea typeface="Calibri"/>
                <a:cs typeface="Calibri"/>
                <a:sym typeface="Ubuntu"/>
              </a:rPr>
              <a:t>Drinking</a:t>
            </a:r>
            <a:r>
              <a:rPr lang="sv-SE" sz="2800" dirty="0">
                <a:latin typeface="Calibri"/>
                <a:ea typeface="Calibri"/>
                <a:cs typeface="Calibri"/>
                <a:sym typeface="Ubuntu"/>
              </a:rPr>
              <a:t> a </a:t>
            </a:r>
            <a:r>
              <a:rPr lang="sv-SE" sz="2800" dirty="0" err="1">
                <a:latin typeface="Calibri"/>
                <a:ea typeface="Calibri"/>
                <a:cs typeface="Calibri"/>
                <a:sym typeface="Ubuntu"/>
              </a:rPr>
              <a:t>coffee</a:t>
            </a:r>
            <a:br>
              <a:rPr lang="sv-SE" sz="2800" dirty="0">
                <a:latin typeface="Calibri"/>
                <a:ea typeface="Calibri"/>
                <a:cs typeface="Calibri"/>
              </a:rPr>
            </a:br>
            <a:r>
              <a:rPr lang="sv-SE" sz="2800" dirty="0">
                <a:latin typeface="Calibri"/>
                <a:ea typeface="Calibri"/>
                <a:cs typeface="Calibri"/>
                <a:sym typeface="Ubuntu"/>
              </a:rPr>
              <a:t> </a:t>
            </a:r>
            <a:r>
              <a:rPr lang="sv-SE" sz="2800" dirty="0" err="1">
                <a:latin typeface="Calibri"/>
                <a:ea typeface="Calibri"/>
                <a:cs typeface="Calibri"/>
                <a:sym typeface="Ubuntu"/>
              </a:rPr>
              <a:t>Observing</a:t>
            </a:r>
            <a:r>
              <a:rPr lang="sv-SE" sz="2800" dirty="0">
                <a:latin typeface="Calibri"/>
                <a:ea typeface="Calibri"/>
                <a:cs typeface="Calibri"/>
                <a:sym typeface="Ubuntu"/>
              </a:rPr>
              <a:t> the air</a:t>
            </a:r>
            <a:br>
              <a:rPr lang="sv-SE" sz="2800" dirty="0">
                <a:latin typeface="Calibri"/>
                <a:ea typeface="Calibri"/>
                <a:cs typeface="Calibri"/>
              </a:rPr>
            </a:br>
            <a:r>
              <a:rPr lang="sv-SE" sz="2800" dirty="0">
                <a:latin typeface="Calibri"/>
                <a:ea typeface="Calibri"/>
                <a:cs typeface="Calibri"/>
                <a:sym typeface="Ubuntu"/>
              </a:rPr>
              <a:t> </a:t>
            </a:r>
            <a:r>
              <a:rPr lang="sv-SE" sz="2800" dirty="0" err="1">
                <a:latin typeface="Calibri"/>
                <a:ea typeface="Calibri"/>
                <a:cs typeface="Calibri"/>
                <a:sym typeface="Ubuntu"/>
              </a:rPr>
              <a:t>Tasting</a:t>
            </a:r>
            <a:r>
              <a:rPr lang="sv-SE" sz="2800" dirty="0">
                <a:latin typeface="Calibri"/>
                <a:ea typeface="Calibri"/>
                <a:cs typeface="Calibri"/>
                <a:sym typeface="Ubuntu"/>
              </a:rPr>
              <a:t> a </a:t>
            </a:r>
            <a:r>
              <a:rPr lang="sv-SE" sz="2800" dirty="0" err="1">
                <a:latin typeface="Calibri"/>
                <a:ea typeface="Calibri"/>
                <a:cs typeface="Calibri"/>
                <a:sym typeface="Ubuntu"/>
              </a:rPr>
              <a:t>fruit</a:t>
            </a:r>
            <a:r>
              <a:rPr lang="sv-SE" sz="2800" dirty="0">
                <a:latin typeface="Calibri"/>
                <a:ea typeface="Calibri"/>
                <a:cs typeface="Calibri"/>
                <a:sym typeface="Ubuntu"/>
              </a:rPr>
              <a:t>/</a:t>
            </a:r>
            <a:r>
              <a:rPr lang="sv-SE" sz="2800" dirty="0" err="1">
                <a:latin typeface="Calibri"/>
                <a:ea typeface="Calibri"/>
                <a:cs typeface="Calibri"/>
                <a:sym typeface="Ubuntu"/>
              </a:rPr>
              <a:t>nut</a:t>
            </a:r>
            <a:br>
              <a:rPr lang="sv-SE" sz="2800" dirty="0">
                <a:latin typeface="Calibri"/>
                <a:ea typeface="Ubuntu"/>
                <a:cs typeface="Calibri"/>
                <a:sym typeface="Ubuntu"/>
              </a:rPr>
            </a:br>
            <a:endParaRPr lang="sv-SE" sz="2800">
              <a:latin typeface="Calibri" panose="020F0502020204030204" pitchFamily="34" charset="0"/>
              <a:ea typeface="Ubuntu"/>
              <a:cs typeface="Calibri" panose="020F0502020204030204" pitchFamily="34" charset="0"/>
            </a:endParaRPr>
          </a:p>
          <a:p>
            <a:pPr marL="342900" indent="-342900">
              <a:buFont typeface="Arial" panose="020B0604020202020204" pitchFamily="34" charset="0"/>
              <a:buChar char="•"/>
            </a:pPr>
            <a:r>
              <a:rPr lang="sv-SE" sz="2800" dirty="0" err="1">
                <a:latin typeface="Calibri"/>
                <a:ea typeface="Ubuntu"/>
                <a:cs typeface="Calibri"/>
                <a:sym typeface="Ubuntu"/>
              </a:rPr>
              <a:t>Use</a:t>
            </a:r>
            <a:r>
              <a:rPr lang="sv-SE" sz="2800" dirty="0">
                <a:latin typeface="Calibri"/>
                <a:ea typeface="Ubuntu"/>
                <a:cs typeface="Calibri"/>
                <a:sym typeface="Ubuntu"/>
              </a:rPr>
              <a:t> </a:t>
            </a:r>
            <a:r>
              <a:rPr lang="sv-SE" sz="2800" dirty="0" err="1">
                <a:latin typeface="Calibri"/>
                <a:ea typeface="Ubuntu"/>
                <a:cs typeface="Calibri"/>
                <a:sym typeface="Ubuntu"/>
              </a:rPr>
              <a:t>worksheet</a:t>
            </a:r>
            <a:r>
              <a:rPr lang="sv-SE" sz="2800" dirty="0">
                <a:latin typeface="Calibri"/>
                <a:ea typeface="Ubuntu"/>
                <a:cs typeface="Calibri"/>
                <a:sym typeface="Ubuntu"/>
              </a:rPr>
              <a:t> 2 and </a:t>
            </a:r>
            <a:r>
              <a:rPr lang="sv-SE" sz="2800" dirty="0" err="1">
                <a:latin typeface="Calibri"/>
                <a:ea typeface="Ubuntu"/>
                <a:cs typeface="Calibri"/>
                <a:sym typeface="Ubuntu"/>
              </a:rPr>
              <a:t>follow</a:t>
            </a:r>
            <a:r>
              <a:rPr lang="sv-SE" sz="2800" dirty="0">
                <a:latin typeface="Calibri"/>
                <a:ea typeface="Ubuntu"/>
                <a:cs typeface="Calibri"/>
                <a:sym typeface="Ubuntu"/>
              </a:rPr>
              <a:t> the </a:t>
            </a:r>
            <a:r>
              <a:rPr lang="sv-SE" sz="2800" dirty="0" err="1">
                <a:latin typeface="Calibri"/>
                <a:ea typeface="Ubuntu"/>
                <a:cs typeface="Calibri"/>
                <a:sym typeface="Ubuntu"/>
              </a:rPr>
              <a:t>instructions</a:t>
            </a:r>
            <a:r>
              <a:rPr lang="sv-SE" sz="2800" dirty="0">
                <a:latin typeface="Calibri"/>
                <a:ea typeface="Ubuntu"/>
                <a:cs typeface="Calibri"/>
                <a:sym typeface="Ubuntu"/>
              </a:rPr>
              <a:t> (6 pages/</a:t>
            </a:r>
            <a:r>
              <a:rPr lang="sv-SE" sz="2800" dirty="0" err="1">
                <a:latin typeface="Calibri"/>
                <a:ea typeface="Ubuntu"/>
                <a:cs typeface="Calibri"/>
                <a:sym typeface="Ubuntu"/>
              </a:rPr>
              <a:t>group</a:t>
            </a:r>
            <a:r>
              <a:rPr lang="sv-SE" sz="2800" dirty="0">
                <a:latin typeface="Calibri"/>
                <a:ea typeface="Ubuntu"/>
                <a:cs typeface="Calibri"/>
                <a:sym typeface="Ubuntu"/>
              </a:rPr>
              <a:t>)</a:t>
            </a:r>
            <a:endParaRPr lang="sv-SE" sz="2800" dirty="0">
              <a:latin typeface="Calibri" panose="020F0502020204030204" pitchFamily="34" charset="0"/>
              <a:ea typeface="Ubuntu"/>
              <a:cs typeface="Calibri" panose="020F0502020204030204" pitchFamily="34" charset="0"/>
            </a:endParaRPr>
          </a:p>
          <a:p>
            <a:br>
              <a:rPr lang="sv-SE" sz="2800" dirty="0">
                <a:latin typeface="Calibri" panose="020F0502020204030204" pitchFamily="34" charset="0"/>
                <a:ea typeface="Ubuntu"/>
                <a:cs typeface="Calibri" panose="020F0502020204030204" pitchFamily="34" charset="0"/>
              </a:rPr>
            </a:br>
            <a:r>
              <a:rPr lang="sv-SE" sz="2800" b="1" dirty="0">
                <a:latin typeface="Calibri"/>
                <a:ea typeface="Ubuntu"/>
                <a:cs typeface="Calibri"/>
                <a:sym typeface="Ubuntu"/>
              </a:rPr>
              <a:t>Step 1 </a:t>
            </a:r>
            <a:r>
              <a:rPr lang="sv-SE" sz="2800" dirty="0">
                <a:latin typeface="Calibri"/>
                <a:ea typeface="Ubuntu"/>
                <a:cs typeface="Calibri"/>
                <a:sym typeface="Ubuntu"/>
              </a:rPr>
              <a:t>(15 min): </a:t>
            </a:r>
            <a:endParaRPr lang="sv-SE" sz="2800" dirty="0">
              <a:latin typeface="Calibri"/>
              <a:ea typeface="Ubuntu"/>
              <a:cs typeface="Calibri"/>
            </a:endParaRPr>
          </a:p>
          <a:p>
            <a:pPr marL="457200" indent="-457200">
              <a:buFont typeface="Arial" panose="020B0604020202020204" pitchFamily="34" charset="0"/>
              <a:buChar char="•"/>
            </a:pPr>
            <a:r>
              <a:rPr lang="sv-SE" sz="2800" dirty="0">
                <a:latin typeface="Calibri" panose="020F0502020204030204" pitchFamily="34" charset="0"/>
                <a:ea typeface="Ubuntu"/>
                <a:cs typeface="Calibri" panose="020F0502020204030204" pitchFamily="34" charset="0"/>
                <a:sym typeface="Ubuntu"/>
              </a:rPr>
              <a:t>List all </a:t>
            </a:r>
            <a:r>
              <a:rPr lang="sv-SE" sz="2800" dirty="0" err="1">
                <a:latin typeface="Calibri" panose="020F0502020204030204" pitchFamily="34" charset="0"/>
                <a:ea typeface="Ubuntu"/>
                <a:cs typeface="Calibri" panose="020F0502020204030204" pitchFamily="34" charset="0"/>
                <a:sym typeface="Ubuntu"/>
              </a:rPr>
              <a:t>actors</a:t>
            </a:r>
            <a:r>
              <a:rPr lang="sv-SE" sz="2800" dirty="0">
                <a:latin typeface="Calibri" panose="020F0502020204030204" pitchFamily="34" charset="0"/>
                <a:ea typeface="Ubuntu"/>
                <a:cs typeface="Calibri" panose="020F0502020204030204" pitchFamily="34" charset="0"/>
                <a:sym typeface="Ubuntu"/>
              </a:rPr>
              <a:t> </a:t>
            </a:r>
            <a:r>
              <a:rPr lang="sv-SE" sz="2800" dirty="0" err="1">
                <a:latin typeface="Calibri" panose="020F0502020204030204" pitchFamily="34" charset="0"/>
                <a:ea typeface="Ubuntu"/>
                <a:cs typeface="Calibri" panose="020F0502020204030204" pitchFamily="34" charset="0"/>
                <a:sym typeface="Ubuntu"/>
              </a:rPr>
              <a:t>identified</a:t>
            </a:r>
            <a:r>
              <a:rPr lang="sv-SE" sz="2800" dirty="0">
                <a:latin typeface="Calibri" panose="020F0502020204030204" pitchFamily="34" charset="0"/>
                <a:ea typeface="Ubuntu"/>
                <a:cs typeface="Calibri" panose="020F0502020204030204" pitchFamily="34" charset="0"/>
                <a:sym typeface="Ubuntu"/>
              </a:rPr>
              <a:t> and </a:t>
            </a:r>
            <a:r>
              <a:rPr lang="sv-SE" sz="2800" dirty="0" err="1">
                <a:latin typeface="Calibri" panose="020F0502020204030204" pitchFamily="34" charset="0"/>
                <a:ea typeface="Ubuntu"/>
                <a:cs typeface="Calibri" panose="020F0502020204030204" pitchFamily="34" charset="0"/>
                <a:sym typeface="Ubuntu"/>
              </a:rPr>
              <a:t>others</a:t>
            </a:r>
            <a:r>
              <a:rPr lang="sv-SE" sz="2800" dirty="0">
                <a:latin typeface="Calibri" panose="020F0502020204030204" pitchFamily="34" charset="0"/>
                <a:ea typeface="Ubuntu"/>
                <a:cs typeface="Calibri" panose="020F0502020204030204" pitchFamily="34" charset="0"/>
                <a:sym typeface="Ubuntu"/>
              </a:rPr>
              <a:t> associations, </a:t>
            </a:r>
            <a:r>
              <a:rPr lang="sv-SE" sz="2800" dirty="0" err="1">
                <a:latin typeface="Calibri" panose="020F0502020204030204" pitchFamily="34" charset="0"/>
                <a:ea typeface="Ubuntu"/>
                <a:cs typeface="Calibri" panose="020F0502020204030204" pitchFamily="34" charset="0"/>
                <a:sym typeface="Ubuntu"/>
              </a:rPr>
              <a:t>connections</a:t>
            </a:r>
            <a:r>
              <a:rPr lang="sv-SE" sz="2800" dirty="0">
                <a:latin typeface="Calibri" panose="020F0502020204030204" pitchFamily="34" charset="0"/>
                <a:ea typeface="Ubuntu"/>
                <a:cs typeface="Calibri" panose="020F0502020204030204" pitchFamily="34" charset="0"/>
                <a:sym typeface="Ubuntu"/>
              </a:rPr>
              <a:t>, </a:t>
            </a:r>
            <a:r>
              <a:rPr lang="sv-SE" sz="2800" dirty="0" err="1">
                <a:latin typeface="Calibri" panose="020F0502020204030204" pitchFamily="34" charset="0"/>
                <a:ea typeface="Ubuntu"/>
                <a:cs typeface="Calibri" panose="020F0502020204030204" pitchFamily="34" charset="0"/>
                <a:sym typeface="Ubuntu"/>
              </a:rPr>
              <a:t>reflections</a:t>
            </a:r>
            <a:r>
              <a:rPr lang="sv-SE" sz="2800" dirty="0">
                <a:latin typeface="Calibri" panose="020F0502020204030204" pitchFamily="34" charset="0"/>
                <a:ea typeface="Ubuntu"/>
                <a:cs typeface="Calibri" panose="020F0502020204030204" pitchFamily="34" charset="0"/>
                <a:sym typeface="Ubuntu"/>
              </a:rPr>
              <a:t> etc. </a:t>
            </a:r>
          </a:p>
          <a:p>
            <a:endParaRPr sz="2400" dirty="0">
              <a:latin typeface="Calibri" panose="020F0502020204030204" pitchFamily="34" charset="0"/>
              <a:ea typeface="Ubuntu"/>
              <a:cs typeface="Calibri" panose="020F0502020204030204" pitchFamily="34" charset="0"/>
              <a:sym typeface="Ubuntu"/>
            </a:endParaRPr>
          </a:p>
          <a:p>
            <a:endParaRPr sz="2400" dirty="0">
              <a:latin typeface="Calibri" panose="020F0502020204030204" pitchFamily="34" charset="0"/>
              <a:ea typeface="Ubuntu"/>
              <a:cs typeface="Calibri" panose="020F0502020204030204" pitchFamily="34" charset="0"/>
              <a:sym typeface="Ubuntu"/>
            </a:endParaRPr>
          </a:p>
        </p:txBody>
      </p:sp>
      <p:pic>
        <p:nvPicPr>
          <p:cNvPr id="272" name="Google Shape;272;p22" descr="En bild som visar Teckensnitt, Grafik, text, logotyp&#10;&#10;Automatiskt genererad beskrivning"/>
          <p:cNvPicPr preferRelativeResize="0"/>
          <p:nvPr/>
        </p:nvPicPr>
        <p:blipFill rotWithShape="1">
          <a:blip r:embed="rId3">
            <a:alphaModFix/>
          </a:blip>
          <a:srcRect/>
          <a:stretch/>
        </p:blipFill>
        <p:spPr>
          <a:xfrm>
            <a:off x="1658241" y="94064"/>
            <a:ext cx="1132058" cy="374436"/>
          </a:xfrm>
          <a:prstGeom prst="rect">
            <a:avLst/>
          </a:prstGeom>
          <a:noFill/>
          <a:ln>
            <a:noFill/>
          </a:ln>
        </p:spPr>
      </p:pic>
      <p:pic>
        <p:nvPicPr>
          <p:cNvPr id="2" name="Bildobjekt 1" descr="En bild som visar Färggrann, konst, siluett&#10;&#10;Automatiskt genererad beskrivning">
            <a:extLst>
              <a:ext uri="{FF2B5EF4-FFF2-40B4-BE49-F238E27FC236}">
                <a16:creationId xmlns:a16="http://schemas.microsoft.com/office/drawing/2014/main" id="{50260053-53B9-18F6-3B5A-EF440ADADE79}"/>
              </a:ext>
            </a:extLst>
          </p:cNvPr>
          <p:cNvPicPr>
            <a:picLocks noChangeAspect="1"/>
          </p:cNvPicPr>
          <p:nvPr/>
        </p:nvPicPr>
        <p:blipFill>
          <a:blip r:embed="rId4"/>
          <a:stretch>
            <a:fillRect/>
          </a:stretch>
        </p:blipFill>
        <p:spPr>
          <a:xfrm>
            <a:off x="10375846" y="123664"/>
            <a:ext cx="1506392" cy="3866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CD873CB8-3389-8545-E2B1-BD91B9168D1A}"/>
            </a:ext>
          </a:extLst>
        </p:cNvPr>
        <p:cNvGrpSpPr/>
        <p:nvPr/>
      </p:nvGrpSpPr>
      <p:grpSpPr>
        <a:xfrm>
          <a:off x="0" y="0"/>
          <a:ext cx="0" cy="0"/>
          <a:chOff x="0" y="0"/>
          <a:chExt cx="0" cy="0"/>
        </a:xfrm>
      </p:grpSpPr>
      <p:grpSp>
        <p:nvGrpSpPr>
          <p:cNvPr id="200" name="Google Shape;200;p30">
            <a:extLst>
              <a:ext uri="{FF2B5EF4-FFF2-40B4-BE49-F238E27FC236}">
                <a16:creationId xmlns:a16="http://schemas.microsoft.com/office/drawing/2014/main" id="{DF3F7ACC-16CE-25D2-60F8-4808A5C3BD0A}"/>
              </a:ext>
            </a:extLst>
          </p:cNvPr>
          <p:cNvGrpSpPr/>
          <p:nvPr/>
        </p:nvGrpSpPr>
        <p:grpSpPr>
          <a:xfrm>
            <a:off x="7634079" y="2850220"/>
            <a:ext cx="514574" cy="3561416"/>
            <a:chOff x="3514725" y="0"/>
            <a:chExt cx="561825" cy="3667125"/>
          </a:xfrm>
        </p:grpSpPr>
        <p:sp>
          <p:nvSpPr>
            <p:cNvPr id="202" name="Google Shape;202;p30">
              <a:extLst>
                <a:ext uri="{FF2B5EF4-FFF2-40B4-BE49-F238E27FC236}">
                  <a16:creationId xmlns:a16="http://schemas.microsoft.com/office/drawing/2014/main" id="{78694834-D80B-3C7D-E5FE-00518D7D5FF3}"/>
                </a:ext>
              </a:extLst>
            </p:cNvPr>
            <p:cNvSpPr/>
            <p:nvPr/>
          </p:nvSpPr>
          <p:spPr>
            <a:xfrm>
              <a:off x="3514725" y="3324225"/>
              <a:ext cx="404400" cy="342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203" name="Google Shape;203;p30">
              <a:extLst>
                <a:ext uri="{FF2B5EF4-FFF2-40B4-BE49-F238E27FC236}">
                  <a16:creationId xmlns:a16="http://schemas.microsoft.com/office/drawing/2014/main" id="{23163E7A-50C8-2221-7230-D5ADE66E2AD6}"/>
                </a:ext>
              </a:extLst>
            </p:cNvPr>
            <p:cNvSpPr/>
            <p:nvPr/>
          </p:nvSpPr>
          <p:spPr>
            <a:xfrm>
              <a:off x="3790950" y="2981325"/>
              <a:ext cx="285600" cy="342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204" name="Google Shape;204;p30">
              <a:extLst>
                <a:ext uri="{FF2B5EF4-FFF2-40B4-BE49-F238E27FC236}">
                  <a16:creationId xmlns:a16="http://schemas.microsoft.com/office/drawing/2014/main" id="{34DCA591-400B-34E2-BDD8-224D3B1559E7}"/>
                </a:ext>
              </a:extLst>
            </p:cNvPr>
            <p:cNvSpPr/>
            <p:nvPr/>
          </p:nvSpPr>
          <p:spPr>
            <a:xfrm>
              <a:off x="3790950" y="0"/>
              <a:ext cx="285600" cy="342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grpSp>
      <p:pic>
        <p:nvPicPr>
          <p:cNvPr id="16" name="Google Shape;286;g3266e78c61d_1_3">
            <a:extLst>
              <a:ext uri="{FF2B5EF4-FFF2-40B4-BE49-F238E27FC236}">
                <a16:creationId xmlns:a16="http://schemas.microsoft.com/office/drawing/2014/main" id="{D8829CCA-0F27-FC2E-3366-143EBAB8A6BC}"/>
              </a:ext>
            </a:extLst>
          </p:cNvPr>
          <p:cNvPicPr preferRelativeResize="0"/>
          <p:nvPr/>
        </p:nvPicPr>
        <p:blipFill>
          <a:blip r:embed="rId3">
            <a:alphaModFix/>
          </a:blip>
          <a:stretch>
            <a:fillRect/>
          </a:stretch>
        </p:blipFill>
        <p:spPr>
          <a:xfrm>
            <a:off x="1047703" y="9396753"/>
            <a:ext cx="3574403" cy="2023733"/>
          </a:xfrm>
          <a:prstGeom prst="rect">
            <a:avLst/>
          </a:prstGeom>
          <a:noFill/>
          <a:ln>
            <a:noFill/>
          </a:ln>
        </p:spPr>
      </p:pic>
      <p:grpSp>
        <p:nvGrpSpPr>
          <p:cNvPr id="17" name="Google Shape;195;p30">
            <a:extLst>
              <a:ext uri="{FF2B5EF4-FFF2-40B4-BE49-F238E27FC236}">
                <a16:creationId xmlns:a16="http://schemas.microsoft.com/office/drawing/2014/main" id="{AFCE8F63-D368-9D92-7014-058AB99E585F}"/>
              </a:ext>
            </a:extLst>
          </p:cNvPr>
          <p:cNvGrpSpPr/>
          <p:nvPr/>
        </p:nvGrpSpPr>
        <p:grpSpPr>
          <a:xfrm>
            <a:off x="5215174" y="1386140"/>
            <a:ext cx="6979287" cy="4500352"/>
            <a:chOff x="5215174" y="1386140"/>
            <a:chExt cx="5391000" cy="3587189"/>
          </a:xfrm>
        </p:grpSpPr>
        <p:pic>
          <p:nvPicPr>
            <p:cNvPr id="19" name="Google Shape;196;p30">
              <a:extLst>
                <a:ext uri="{FF2B5EF4-FFF2-40B4-BE49-F238E27FC236}">
                  <a16:creationId xmlns:a16="http://schemas.microsoft.com/office/drawing/2014/main" id="{ABF2E667-18E6-A864-0762-81450C94DD79}"/>
                </a:ext>
              </a:extLst>
            </p:cNvPr>
            <p:cNvPicPr preferRelativeResize="0"/>
            <p:nvPr/>
          </p:nvPicPr>
          <p:blipFill>
            <a:blip r:embed="rId4">
              <a:alphaModFix/>
            </a:blip>
            <a:stretch>
              <a:fillRect/>
            </a:stretch>
          </p:blipFill>
          <p:spPr>
            <a:xfrm>
              <a:off x="5373549" y="1573199"/>
              <a:ext cx="5232473" cy="3171525"/>
            </a:xfrm>
            <a:prstGeom prst="rect">
              <a:avLst/>
            </a:prstGeom>
            <a:noFill/>
            <a:ln>
              <a:noFill/>
            </a:ln>
          </p:spPr>
        </p:pic>
        <p:sp>
          <p:nvSpPr>
            <p:cNvPr id="20" name="Google Shape;197;p30">
              <a:extLst>
                <a:ext uri="{FF2B5EF4-FFF2-40B4-BE49-F238E27FC236}">
                  <a16:creationId xmlns:a16="http://schemas.microsoft.com/office/drawing/2014/main" id="{435580E8-F2DB-5A0E-0924-D06725A9F954}"/>
                </a:ext>
              </a:extLst>
            </p:cNvPr>
            <p:cNvSpPr/>
            <p:nvPr/>
          </p:nvSpPr>
          <p:spPr>
            <a:xfrm>
              <a:off x="5215174" y="1386140"/>
              <a:ext cx="5391000" cy="2724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p>
          </p:txBody>
        </p:sp>
        <p:sp>
          <p:nvSpPr>
            <p:cNvPr id="21" name="Google Shape;198;p30">
              <a:extLst>
                <a:ext uri="{FF2B5EF4-FFF2-40B4-BE49-F238E27FC236}">
                  <a16:creationId xmlns:a16="http://schemas.microsoft.com/office/drawing/2014/main" id="{784EE185-64B9-227B-99EC-511A94FDD871}"/>
                </a:ext>
              </a:extLst>
            </p:cNvPr>
            <p:cNvSpPr/>
            <p:nvPr/>
          </p:nvSpPr>
          <p:spPr>
            <a:xfrm>
              <a:off x="5314199" y="1658549"/>
              <a:ext cx="371400" cy="32223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p>
          </p:txBody>
        </p:sp>
        <p:sp>
          <p:nvSpPr>
            <p:cNvPr id="22" name="Google Shape;199;p30">
              <a:extLst>
                <a:ext uri="{FF2B5EF4-FFF2-40B4-BE49-F238E27FC236}">
                  <a16:creationId xmlns:a16="http://schemas.microsoft.com/office/drawing/2014/main" id="{B3702701-B101-8C39-190E-275A26DF4B8F}"/>
                </a:ext>
              </a:extLst>
            </p:cNvPr>
            <p:cNvSpPr/>
            <p:nvPr/>
          </p:nvSpPr>
          <p:spPr>
            <a:xfrm>
              <a:off x="5419274" y="4700929"/>
              <a:ext cx="2032500" cy="2724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p>
          </p:txBody>
        </p:sp>
      </p:grpSp>
      <p:sp>
        <p:nvSpPr>
          <p:cNvPr id="18" name="Rectangle 17">
            <a:extLst>
              <a:ext uri="{FF2B5EF4-FFF2-40B4-BE49-F238E27FC236}">
                <a16:creationId xmlns:a16="http://schemas.microsoft.com/office/drawing/2014/main" id="{CD325B8E-BC7E-39F6-37DF-5E2B07C4E9C6}"/>
              </a:ext>
            </a:extLst>
          </p:cNvPr>
          <p:cNvSpPr/>
          <p:nvPr/>
        </p:nvSpPr>
        <p:spPr>
          <a:xfrm>
            <a:off x="6097790" y="1505576"/>
            <a:ext cx="1075308" cy="5589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grpSp>
        <p:nvGrpSpPr>
          <p:cNvPr id="23" name="Google Shape;206;p30">
            <a:extLst>
              <a:ext uri="{FF2B5EF4-FFF2-40B4-BE49-F238E27FC236}">
                <a16:creationId xmlns:a16="http://schemas.microsoft.com/office/drawing/2014/main" id="{CDEC02E6-9B2A-E306-A0F3-053C23A48254}"/>
              </a:ext>
            </a:extLst>
          </p:cNvPr>
          <p:cNvGrpSpPr/>
          <p:nvPr/>
        </p:nvGrpSpPr>
        <p:grpSpPr>
          <a:xfrm>
            <a:off x="688543" y="1240481"/>
            <a:ext cx="7870207" cy="5174942"/>
            <a:chOff x="3513" y="401512"/>
            <a:chExt cx="5807525" cy="4084925"/>
          </a:xfrm>
        </p:grpSpPr>
        <p:pic>
          <p:nvPicPr>
            <p:cNvPr id="24" name="Google Shape;207;p30">
              <a:extLst>
                <a:ext uri="{FF2B5EF4-FFF2-40B4-BE49-F238E27FC236}">
                  <a16:creationId xmlns:a16="http://schemas.microsoft.com/office/drawing/2014/main" id="{596FD6DE-5D93-19A3-D7AE-15FEBAB9A259}"/>
                </a:ext>
              </a:extLst>
            </p:cNvPr>
            <p:cNvPicPr preferRelativeResize="0"/>
            <p:nvPr/>
          </p:nvPicPr>
          <p:blipFill>
            <a:blip r:embed="rId5">
              <a:alphaModFix/>
            </a:blip>
            <a:stretch>
              <a:fillRect/>
            </a:stretch>
          </p:blipFill>
          <p:spPr>
            <a:xfrm>
              <a:off x="3513" y="401512"/>
              <a:ext cx="3781650" cy="4084925"/>
            </a:xfrm>
            <a:prstGeom prst="rect">
              <a:avLst/>
            </a:prstGeom>
            <a:noFill/>
            <a:ln>
              <a:noFill/>
            </a:ln>
          </p:spPr>
        </p:pic>
        <p:sp>
          <p:nvSpPr>
            <p:cNvPr id="25" name="Google Shape;208;p30">
              <a:extLst>
                <a:ext uri="{FF2B5EF4-FFF2-40B4-BE49-F238E27FC236}">
                  <a16:creationId xmlns:a16="http://schemas.microsoft.com/office/drawing/2014/main" id="{5E92DD51-F2BB-B7A6-EABF-597209FF46E4}"/>
                </a:ext>
              </a:extLst>
            </p:cNvPr>
            <p:cNvSpPr/>
            <p:nvPr/>
          </p:nvSpPr>
          <p:spPr>
            <a:xfrm flipV="1">
              <a:off x="5207908" y="1584327"/>
              <a:ext cx="603130" cy="101378"/>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a:p>
          </p:txBody>
        </p:sp>
      </p:grpSp>
    </p:spTree>
    <p:extLst>
      <p:ext uri="{BB962C8B-B14F-4D97-AF65-F5344CB8AC3E}">
        <p14:creationId xmlns:p14="http://schemas.microsoft.com/office/powerpoint/2010/main" val="1898361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g3266e78c61d_1_3"/>
          <p:cNvSpPr/>
          <p:nvPr/>
        </p:nvSpPr>
        <p:spPr>
          <a:xfrm>
            <a:off x="428350" y="1572150"/>
            <a:ext cx="10821600" cy="5334000"/>
          </a:xfrm>
          <a:prstGeom prst="rect">
            <a:avLst/>
          </a:pr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280" name="Google Shape;280;g3266e78c61d_1_3"/>
          <p:cNvSpPr txBox="1"/>
          <p:nvPr/>
        </p:nvSpPr>
        <p:spPr>
          <a:xfrm>
            <a:off x="1931650" y="2305050"/>
            <a:ext cx="8122500" cy="664800"/>
          </a:xfrm>
          <a:prstGeom prst="rect">
            <a:avLst/>
          </a:prstGeom>
          <a:noFill/>
          <a:ln>
            <a:noFill/>
          </a:ln>
        </p:spPr>
        <p:txBody>
          <a:bodyPr spcFirstLastPara="1" wrap="square" lIns="91425" tIns="91425" rIns="91425" bIns="91425" anchor="t" anchorCtr="0">
            <a:spAutoFit/>
          </a:bodyPr>
          <a:lstStyle/>
          <a:p>
            <a:pPr>
              <a:lnSpc>
                <a:spcPct val="115000"/>
              </a:lnSpc>
              <a:buClr>
                <a:schemeClr val="dk1"/>
              </a:buClr>
              <a:buSzPts val="1100"/>
            </a:pPr>
            <a:endParaRPr sz="1800">
              <a:solidFill>
                <a:schemeClr val="dk1"/>
              </a:solidFill>
              <a:latin typeface="Calibri"/>
              <a:ea typeface="Calibri"/>
              <a:cs typeface="Calibri"/>
              <a:sym typeface="Calibri"/>
            </a:endParaRPr>
          </a:p>
          <a:p>
            <a:pPr>
              <a:buSzPts val="1050"/>
            </a:pPr>
            <a:endParaRPr sz="1050" b="1">
              <a:solidFill>
                <a:srgbClr val="111111"/>
              </a:solidFill>
              <a:highlight>
                <a:srgbClr val="F3F3F3"/>
              </a:highlight>
              <a:latin typeface="Roboto"/>
              <a:ea typeface="Roboto"/>
              <a:cs typeface="Roboto"/>
              <a:sym typeface="Roboto"/>
            </a:endParaRPr>
          </a:p>
        </p:txBody>
      </p:sp>
      <p:sp>
        <p:nvSpPr>
          <p:cNvPr id="281" name="Google Shape;281;g3266e78c61d_1_3"/>
          <p:cNvSpPr txBox="1"/>
          <p:nvPr/>
        </p:nvSpPr>
        <p:spPr>
          <a:xfrm>
            <a:off x="1148560" y="974896"/>
            <a:ext cx="8781300" cy="2831514"/>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sv-SE" sz="3600" dirty="0">
                <a:solidFill>
                  <a:schemeClr val="dk1"/>
                </a:solidFill>
                <a:latin typeface="Calibri" panose="020F0502020204030204" pitchFamily="34" charset="0"/>
                <a:ea typeface="Calibri"/>
                <a:cs typeface="Calibri" panose="020F0502020204030204" pitchFamily="34" charset="0"/>
                <a:sym typeface="Calibri"/>
              </a:rPr>
              <a:t>Group </a:t>
            </a:r>
            <a:r>
              <a:rPr lang="sv-SE" sz="3600" dirty="0" err="1">
                <a:solidFill>
                  <a:schemeClr val="dk1"/>
                </a:solidFill>
                <a:latin typeface="Calibri" panose="020F0502020204030204" pitchFamily="34" charset="0"/>
                <a:ea typeface="Calibri"/>
                <a:cs typeface="Calibri" panose="020F0502020204030204" pitchFamily="34" charset="0"/>
                <a:sym typeface="Calibri"/>
              </a:rPr>
              <a:t>exercise</a:t>
            </a:r>
            <a:r>
              <a:rPr lang="sv-SE" sz="3600" dirty="0">
                <a:solidFill>
                  <a:schemeClr val="dk1"/>
                </a:solidFill>
                <a:latin typeface="Calibri" panose="020F0502020204030204" pitchFamily="34" charset="0"/>
                <a:ea typeface="Calibri"/>
                <a:cs typeface="Calibri" panose="020F0502020204030204" pitchFamily="34" charset="0"/>
                <a:sym typeface="Calibri"/>
              </a:rPr>
              <a:t>: </a:t>
            </a:r>
            <a:r>
              <a:rPr lang="sv-SE" sz="3600" dirty="0" err="1">
                <a:solidFill>
                  <a:schemeClr val="dk1"/>
                </a:solidFill>
                <a:latin typeface="Calibri" panose="020F0502020204030204" pitchFamily="34" charset="0"/>
                <a:ea typeface="Calibri"/>
                <a:cs typeface="Calibri" panose="020F0502020204030204" pitchFamily="34" charset="0"/>
                <a:sym typeface="Calibri"/>
              </a:rPr>
              <a:t>Create</a:t>
            </a:r>
            <a:r>
              <a:rPr lang="sv-SE" sz="3600" dirty="0">
                <a:solidFill>
                  <a:schemeClr val="dk1"/>
                </a:solidFill>
                <a:latin typeface="Calibri" panose="020F0502020204030204" pitchFamily="34" charset="0"/>
                <a:ea typeface="Calibri"/>
                <a:cs typeface="Calibri" panose="020F0502020204030204" pitchFamily="34" charset="0"/>
                <a:sym typeface="Calibri"/>
              </a:rPr>
              <a:t> an </a:t>
            </a:r>
            <a:r>
              <a:rPr lang="sv-SE" sz="3600" dirty="0" err="1">
                <a:solidFill>
                  <a:schemeClr val="dk1"/>
                </a:solidFill>
                <a:latin typeface="Calibri" panose="020F0502020204030204" pitchFamily="34" charset="0"/>
                <a:ea typeface="Calibri"/>
                <a:cs typeface="Calibri" panose="020F0502020204030204" pitchFamily="34" charset="0"/>
                <a:sym typeface="Calibri"/>
              </a:rPr>
              <a:t>Entanglement</a:t>
            </a:r>
            <a:r>
              <a:rPr lang="sv-SE" sz="3600" dirty="0">
                <a:solidFill>
                  <a:schemeClr val="dk1"/>
                </a:solidFill>
                <a:latin typeface="Calibri" panose="020F0502020204030204" pitchFamily="34" charset="0"/>
                <a:ea typeface="Calibri"/>
                <a:cs typeface="Calibri" panose="020F0502020204030204" pitchFamily="34" charset="0"/>
                <a:sym typeface="Calibri"/>
              </a:rPr>
              <a:t> </a:t>
            </a:r>
            <a:r>
              <a:rPr lang="sv-SE" sz="3600" dirty="0" err="1">
                <a:solidFill>
                  <a:schemeClr val="dk1"/>
                </a:solidFill>
                <a:latin typeface="Calibri" panose="020F0502020204030204" pitchFamily="34" charset="0"/>
                <a:ea typeface="Calibri"/>
                <a:cs typeface="Calibri" panose="020F0502020204030204" pitchFamily="34" charset="0"/>
                <a:sym typeface="Calibri"/>
              </a:rPr>
              <a:t>map</a:t>
            </a:r>
            <a:endParaRPr sz="3600" dirty="0">
              <a:latin typeface="Calibri" panose="020F0502020204030204" pitchFamily="34" charset="0"/>
              <a:cs typeface="Calibri" panose="020F0502020204030204" pitchFamily="34" charset="0"/>
            </a:endParaRPr>
          </a:p>
          <a:p>
            <a:endParaRPr lang="sv-SE" sz="2800" dirty="0">
              <a:latin typeface="Calibri" panose="020F0502020204030204" pitchFamily="34" charset="0"/>
              <a:ea typeface="Ubuntu"/>
              <a:cs typeface="Calibri" panose="020F0502020204030204" pitchFamily="34" charset="0"/>
              <a:sym typeface="Ubuntu"/>
            </a:endParaRPr>
          </a:p>
          <a:p>
            <a:r>
              <a:rPr lang="sv-SE" sz="2800" b="1" dirty="0">
                <a:latin typeface="Calibri"/>
                <a:ea typeface="Ubuntu"/>
                <a:cs typeface="Calibri"/>
                <a:sym typeface="Ubuntu"/>
              </a:rPr>
              <a:t>Step 2</a:t>
            </a:r>
            <a:r>
              <a:rPr lang="sv-SE" sz="2800" dirty="0">
                <a:latin typeface="Calibri"/>
                <a:ea typeface="Ubuntu"/>
                <a:cs typeface="Calibri"/>
                <a:sym typeface="Ubuntu"/>
              </a:rPr>
              <a:t> (15 min): </a:t>
            </a:r>
            <a:endParaRPr lang="sv-SE" sz="2800" dirty="0">
              <a:latin typeface="Calibri"/>
              <a:ea typeface="Ubuntu"/>
              <a:cs typeface="Calibri"/>
            </a:endParaRPr>
          </a:p>
          <a:p>
            <a:pPr marL="457200" indent="-457200">
              <a:buFont typeface="Arial" panose="020B0604020202020204" pitchFamily="34" charset="0"/>
              <a:buChar char="•"/>
            </a:pPr>
            <a:r>
              <a:rPr lang="sv-SE" sz="2800" dirty="0" err="1">
                <a:latin typeface="Calibri" panose="020F0502020204030204" pitchFamily="34" charset="0"/>
                <a:ea typeface="Ubuntu"/>
                <a:cs typeface="Calibri" panose="020F0502020204030204" pitchFamily="34" charset="0"/>
                <a:sym typeface="Ubuntu"/>
              </a:rPr>
              <a:t>Connect</a:t>
            </a:r>
            <a:r>
              <a:rPr lang="sv-SE" sz="2800" dirty="0">
                <a:latin typeface="Calibri" panose="020F0502020204030204" pitchFamily="34" charset="0"/>
                <a:ea typeface="Ubuntu"/>
                <a:cs typeface="Calibri" panose="020F0502020204030204" pitchFamily="34" charset="0"/>
                <a:sym typeface="Ubuntu"/>
              </a:rPr>
              <a:t> the </a:t>
            </a:r>
            <a:r>
              <a:rPr lang="sv-SE" sz="2800" dirty="0" err="1">
                <a:latin typeface="Calibri" panose="020F0502020204030204" pitchFamily="34" charset="0"/>
                <a:ea typeface="Ubuntu"/>
                <a:cs typeface="Calibri" panose="020F0502020204030204" pitchFamily="34" charset="0"/>
                <a:sym typeface="Ubuntu"/>
              </a:rPr>
              <a:t>actors</a:t>
            </a:r>
            <a:endParaRPr lang="sv-SE" sz="2800" dirty="0">
              <a:latin typeface="Calibri" panose="020F0502020204030204" pitchFamily="34" charset="0"/>
              <a:ea typeface="Ubuntu"/>
              <a:cs typeface="Calibri" panose="020F0502020204030204" pitchFamily="34" charset="0"/>
              <a:sym typeface="Ubuntu"/>
            </a:endParaRPr>
          </a:p>
          <a:p>
            <a:pPr marL="457200" indent="-457200">
              <a:buFont typeface="Arial" panose="020B0604020202020204" pitchFamily="34" charset="0"/>
              <a:buChar char="•"/>
            </a:pPr>
            <a:r>
              <a:rPr lang="sv-SE" sz="2800" dirty="0" err="1">
                <a:latin typeface="Calibri" panose="020F0502020204030204" pitchFamily="34" charset="0"/>
                <a:ea typeface="Ubuntu"/>
                <a:cs typeface="Calibri" panose="020F0502020204030204" pitchFamily="34" charset="0"/>
                <a:sym typeface="Ubuntu"/>
              </a:rPr>
              <a:t>Define</a:t>
            </a:r>
            <a:r>
              <a:rPr lang="sv-SE" sz="2800" dirty="0">
                <a:latin typeface="Calibri" panose="020F0502020204030204" pitchFamily="34" charset="0"/>
                <a:ea typeface="Ubuntu"/>
                <a:cs typeface="Calibri" panose="020F0502020204030204" pitchFamily="34" charset="0"/>
                <a:sym typeface="Ubuntu"/>
              </a:rPr>
              <a:t> the relations</a:t>
            </a:r>
            <a:endParaRPr sz="2400" dirty="0">
              <a:latin typeface="Ubuntu"/>
              <a:ea typeface="Ubuntu"/>
              <a:cs typeface="Ubuntu"/>
              <a:sym typeface="Ubuntu"/>
            </a:endParaRPr>
          </a:p>
          <a:p>
            <a:endParaRPr sz="2400" dirty="0">
              <a:latin typeface="Ubuntu"/>
              <a:ea typeface="Ubuntu"/>
              <a:cs typeface="Ubuntu"/>
              <a:sym typeface="Ubuntu"/>
            </a:endParaRPr>
          </a:p>
        </p:txBody>
      </p:sp>
      <p:pic>
        <p:nvPicPr>
          <p:cNvPr id="282" name="Google Shape;282;g3266e78c61d_1_3" descr="En bild som visar Teckensnitt, Grafik, text, logotyp&#10;&#10;Automatiskt genererad beskrivning"/>
          <p:cNvPicPr preferRelativeResize="0"/>
          <p:nvPr/>
        </p:nvPicPr>
        <p:blipFill rotWithShape="1">
          <a:blip r:embed="rId3">
            <a:alphaModFix/>
          </a:blip>
          <a:srcRect/>
          <a:stretch/>
        </p:blipFill>
        <p:spPr>
          <a:xfrm>
            <a:off x="1658241" y="94064"/>
            <a:ext cx="1132056" cy="374436"/>
          </a:xfrm>
          <a:prstGeom prst="rect">
            <a:avLst/>
          </a:prstGeom>
          <a:noFill/>
          <a:ln>
            <a:noFill/>
          </a:ln>
        </p:spPr>
      </p:pic>
      <p:pic>
        <p:nvPicPr>
          <p:cNvPr id="283" name="Google Shape;283;g3266e78c61d_1_3"/>
          <p:cNvPicPr preferRelativeResize="0"/>
          <p:nvPr/>
        </p:nvPicPr>
        <p:blipFill>
          <a:blip r:embed="rId4">
            <a:alphaModFix/>
          </a:blip>
          <a:stretch>
            <a:fillRect/>
          </a:stretch>
        </p:blipFill>
        <p:spPr>
          <a:xfrm>
            <a:off x="7917354" y="2016050"/>
            <a:ext cx="3545326" cy="2140500"/>
          </a:xfrm>
          <a:prstGeom prst="rect">
            <a:avLst/>
          </a:prstGeom>
          <a:noFill/>
          <a:ln>
            <a:noFill/>
          </a:ln>
        </p:spPr>
      </p:pic>
      <p:pic>
        <p:nvPicPr>
          <p:cNvPr id="284" name="Google Shape;284;g3266e78c61d_1_3"/>
          <p:cNvPicPr preferRelativeResize="0"/>
          <p:nvPr/>
        </p:nvPicPr>
        <p:blipFill>
          <a:blip r:embed="rId5">
            <a:alphaModFix/>
          </a:blip>
          <a:stretch>
            <a:fillRect/>
          </a:stretch>
        </p:blipFill>
        <p:spPr>
          <a:xfrm>
            <a:off x="1024270" y="4205266"/>
            <a:ext cx="3710665" cy="2140500"/>
          </a:xfrm>
          <a:prstGeom prst="rect">
            <a:avLst/>
          </a:prstGeom>
          <a:noFill/>
          <a:ln>
            <a:noFill/>
          </a:ln>
        </p:spPr>
      </p:pic>
      <p:pic>
        <p:nvPicPr>
          <p:cNvPr id="2" name="Google Shape;286;g3266e78c61d_1_3">
            <a:extLst>
              <a:ext uri="{FF2B5EF4-FFF2-40B4-BE49-F238E27FC236}">
                <a16:creationId xmlns:a16="http://schemas.microsoft.com/office/drawing/2014/main" id="{044CB3D9-CF1A-FA19-A715-857448B57437}"/>
              </a:ext>
            </a:extLst>
          </p:cNvPr>
          <p:cNvPicPr preferRelativeResize="0"/>
          <p:nvPr/>
        </p:nvPicPr>
        <p:blipFill>
          <a:blip r:embed="rId6">
            <a:alphaModFix/>
          </a:blip>
          <a:stretch>
            <a:fillRect/>
          </a:stretch>
        </p:blipFill>
        <p:spPr>
          <a:xfrm>
            <a:off x="5292151" y="4148346"/>
            <a:ext cx="3420464" cy="1915976"/>
          </a:xfrm>
          <a:prstGeom prst="rect">
            <a:avLst/>
          </a:prstGeom>
          <a:noFill/>
          <a:ln>
            <a:noFill/>
          </a:ln>
        </p:spPr>
      </p:pic>
      <p:pic>
        <p:nvPicPr>
          <p:cNvPr id="3" name="Bildobjekt 2" descr="En bild som visar Färggrann, konst, siluett&#10;&#10;Automatiskt genererad beskrivning">
            <a:extLst>
              <a:ext uri="{FF2B5EF4-FFF2-40B4-BE49-F238E27FC236}">
                <a16:creationId xmlns:a16="http://schemas.microsoft.com/office/drawing/2014/main" id="{BFA4259F-D074-B68E-2E8F-674EEA4ABBC7}"/>
              </a:ext>
            </a:extLst>
          </p:cNvPr>
          <p:cNvPicPr>
            <a:picLocks noChangeAspect="1"/>
          </p:cNvPicPr>
          <p:nvPr/>
        </p:nvPicPr>
        <p:blipFill>
          <a:blip r:embed="rId7"/>
          <a:stretch>
            <a:fillRect/>
          </a:stretch>
        </p:blipFill>
        <p:spPr>
          <a:xfrm>
            <a:off x="10375846" y="123664"/>
            <a:ext cx="1506392" cy="3866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4"/>
          <p:cNvSpPr/>
          <p:nvPr/>
        </p:nvSpPr>
        <p:spPr>
          <a:xfrm>
            <a:off x="413359" y="762000"/>
            <a:ext cx="10821600" cy="5334000"/>
          </a:xfrm>
          <a:prstGeom prst="rect">
            <a:avLst/>
          </a:pr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294" name="Google Shape;294;p24"/>
          <p:cNvSpPr txBox="1"/>
          <p:nvPr/>
        </p:nvSpPr>
        <p:spPr>
          <a:xfrm>
            <a:off x="1931650" y="2305050"/>
            <a:ext cx="8122500" cy="983400"/>
          </a:xfrm>
          <a:prstGeom prst="rect">
            <a:avLst/>
          </a:prstGeom>
          <a:noFill/>
          <a:ln>
            <a:noFill/>
          </a:ln>
        </p:spPr>
        <p:txBody>
          <a:bodyPr spcFirstLastPara="1" wrap="square" lIns="91425" tIns="91425" rIns="91425" bIns="91425" anchor="t" anchorCtr="0">
            <a:spAutoFit/>
          </a:bodyPr>
          <a:lstStyle/>
          <a:p>
            <a:pPr>
              <a:lnSpc>
                <a:spcPct val="115000"/>
              </a:lnSpc>
              <a:buSzPts val="1800"/>
            </a:pPr>
            <a:endParaRPr sz="1800">
              <a:solidFill>
                <a:schemeClr val="dk1"/>
              </a:solidFill>
              <a:latin typeface="Calibri"/>
              <a:ea typeface="Calibri"/>
              <a:cs typeface="Calibri"/>
              <a:sym typeface="Calibri"/>
            </a:endParaRPr>
          </a:p>
          <a:p>
            <a:pPr>
              <a:lnSpc>
                <a:spcPct val="115000"/>
              </a:lnSpc>
              <a:buSzPts val="1800"/>
            </a:pPr>
            <a:endParaRPr sz="1800">
              <a:solidFill>
                <a:schemeClr val="dk1"/>
              </a:solidFill>
              <a:latin typeface="Calibri"/>
              <a:ea typeface="Calibri"/>
              <a:cs typeface="Calibri"/>
              <a:sym typeface="Calibri"/>
            </a:endParaRPr>
          </a:p>
          <a:p>
            <a:pPr>
              <a:buSzPts val="1050"/>
            </a:pPr>
            <a:endParaRPr sz="1050" b="1">
              <a:solidFill>
                <a:srgbClr val="111111"/>
              </a:solidFill>
              <a:highlight>
                <a:srgbClr val="F3F3F3"/>
              </a:highlight>
              <a:latin typeface="Roboto"/>
              <a:ea typeface="Roboto"/>
              <a:cs typeface="Roboto"/>
              <a:sym typeface="Roboto"/>
            </a:endParaRPr>
          </a:p>
        </p:txBody>
      </p:sp>
      <p:sp>
        <p:nvSpPr>
          <p:cNvPr id="295" name="Google Shape;295;p24"/>
          <p:cNvSpPr txBox="1"/>
          <p:nvPr/>
        </p:nvSpPr>
        <p:spPr>
          <a:xfrm>
            <a:off x="1236849" y="1057458"/>
            <a:ext cx="9840881" cy="5214218"/>
          </a:xfrm>
          <a:prstGeom prst="rect">
            <a:avLst/>
          </a:prstGeom>
          <a:noFill/>
          <a:ln>
            <a:noFill/>
          </a:ln>
        </p:spPr>
        <p:txBody>
          <a:bodyPr spcFirstLastPara="1" wrap="square" lIns="91425" tIns="91425" rIns="91425" bIns="91425" anchor="t" anchorCtr="0">
            <a:spAutoFit/>
          </a:bodyPr>
          <a:lstStyle/>
          <a:p>
            <a:pPr>
              <a:buSzPts val="3600"/>
            </a:pPr>
            <a:r>
              <a:rPr lang="sv-SE" sz="3600" dirty="0">
                <a:solidFill>
                  <a:schemeClr val="dk1"/>
                </a:solidFill>
                <a:latin typeface="Calibri" panose="020F0502020204030204" pitchFamily="34" charset="0"/>
                <a:ea typeface="Ubuntu"/>
                <a:cs typeface="Calibri" panose="020F0502020204030204" pitchFamily="34" charset="0"/>
                <a:sym typeface="Ubuntu"/>
              </a:rPr>
              <a:t>Mini-</a:t>
            </a:r>
            <a:r>
              <a:rPr lang="sv-SE" sz="3600" dirty="0" err="1">
                <a:solidFill>
                  <a:schemeClr val="dk1"/>
                </a:solidFill>
                <a:latin typeface="Calibri" panose="020F0502020204030204" pitchFamily="34" charset="0"/>
                <a:ea typeface="Ubuntu"/>
                <a:cs typeface="Calibri" panose="020F0502020204030204" pitchFamily="34" charset="0"/>
                <a:sym typeface="Ubuntu"/>
              </a:rPr>
              <a:t>exhibition</a:t>
            </a:r>
            <a:r>
              <a:rPr lang="sv-SE" sz="3600" dirty="0">
                <a:solidFill>
                  <a:schemeClr val="dk1"/>
                </a:solidFill>
                <a:latin typeface="Calibri" panose="020F0502020204030204" pitchFamily="34" charset="0"/>
                <a:ea typeface="Ubuntu"/>
                <a:cs typeface="Calibri" panose="020F0502020204030204" pitchFamily="34" charset="0"/>
                <a:sym typeface="Ubuntu"/>
              </a:rPr>
              <a:t>: Wall </a:t>
            </a:r>
            <a:r>
              <a:rPr lang="sv-SE" sz="3600" dirty="0" err="1">
                <a:solidFill>
                  <a:schemeClr val="dk1"/>
                </a:solidFill>
                <a:latin typeface="Calibri" panose="020F0502020204030204" pitchFamily="34" charset="0"/>
                <a:ea typeface="Ubuntu"/>
                <a:cs typeface="Calibri" panose="020F0502020204030204" pitchFamily="34" charset="0"/>
                <a:sym typeface="Ubuntu"/>
              </a:rPr>
              <a:t>of</a:t>
            </a:r>
            <a:r>
              <a:rPr lang="sv-SE" sz="3600" dirty="0">
                <a:solidFill>
                  <a:schemeClr val="dk1"/>
                </a:solidFill>
                <a:latin typeface="Calibri" panose="020F0502020204030204" pitchFamily="34" charset="0"/>
                <a:ea typeface="Ubuntu"/>
                <a:cs typeface="Calibri" panose="020F0502020204030204" pitchFamily="34" charset="0"/>
                <a:sym typeface="Ubuntu"/>
              </a:rPr>
              <a:t> </a:t>
            </a:r>
            <a:r>
              <a:rPr lang="sv-SE" sz="3600" dirty="0" err="1">
                <a:solidFill>
                  <a:schemeClr val="dk1"/>
                </a:solidFill>
                <a:latin typeface="Calibri" panose="020F0502020204030204" pitchFamily="34" charset="0"/>
                <a:ea typeface="Ubuntu"/>
                <a:cs typeface="Calibri" panose="020F0502020204030204" pitchFamily="34" charset="0"/>
                <a:sym typeface="Ubuntu"/>
              </a:rPr>
              <a:t>Entanglements</a:t>
            </a:r>
            <a:endParaRPr lang="sv-SE" sz="3600" dirty="0">
              <a:solidFill>
                <a:schemeClr val="dk1"/>
              </a:solidFill>
              <a:latin typeface="Calibri" panose="020F0502020204030204" pitchFamily="34" charset="0"/>
              <a:ea typeface="Ubuntu"/>
              <a:cs typeface="Calibri" panose="020F0502020204030204" pitchFamily="34" charset="0"/>
              <a:sym typeface="Ubuntu"/>
            </a:endParaRPr>
          </a:p>
          <a:p>
            <a:pPr>
              <a:buSzPts val="3600"/>
            </a:pPr>
            <a:endParaRPr lang="sv-SE" sz="2800" dirty="0">
              <a:solidFill>
                <a:schemeClr val="dk1"/>
              </a:solidFill>
              <a:latin typeface="Calibri" panose="020F0502020204030204" pitchFamily="34" charset="0"/>
              <a:ea typeface="Ubuntu"/>
              <a:cs typeface="Calibri" panose="020F0502020204030204" pitchFamily="34" charset="0"/>
              <a:sym typeface="Ubuntu"/>
            </a:endParaRPr>
          </a:p>
          <a:p>
            <a:pPr marL="457200" indent="-457200">
              <a:buSzPts val="3600"/>
              <a:buFont typeface="Arial" panose="020B0604020202020204" pitchFamily="34" charset="0"/>
              <a:buChar char="•"/>
            </a:pPr>
            <a:r>
              <a:rPr lang="sv-SE" sz="2800" dirty="0">
                <a:solidFill>
                  <a:schemeClr val="dk1"/>
                </a:solidFill>
                <a:latin typeface="Calibri"/>
                <a:ea typeface="Ubuntu"/>
                <a:cs typeface="Calibri"/>
                <a:sym typeface="Ubuntu"/>
              </a:rPr>
              <a:t>Place the </a:t>
            </a:r>
            <a:r>
              <a:rPr lang="sv-SE" sz="2800" dirty="0" err="1">
                <a:solidFill>
                  <a:schemeClr val="dk1"/>
                </a:solidFill>
                <a:latin typeface="Calibri"/>
                <a:ea typeface="Ubuntu"/>
                <a:cs typeface="Calibri"/>
                <a:sym typeface="Ubuntu"/>
              </a:rPr>
              <a:t>doucumentation</a:t>
            </a:r>
            <a:r>
              <a:rPr lang="sv-SE" sz="2800" dirty="0">
                <a:solidFill>
                  <a:schemeClr val="dk1"/>
                </a:solidFill>
                <a:latin typeface="Calibri"/>
                <a:ea typeface="Ubuntu"/>
                <a:cs typeface="Calibri"/>
                <a:sym typeface="Ubuntu"/>
              </a:rPr>
              <a:t> (</a:t>
            </a:r>
            <a:r>
              <a:rPr lang="sv-SE" sz="2800" dirty="0" err="1">
                <a:solidFill>
                  <a:schemeClr val="dk1"/>
                </a:solidFill>
                <a:latin typeface="Calibri"/>
                <a:ea typeface="Ubuntu"/>
                <a:cs typeface="Calibri"/>
                <a:sym typeface="Ubuntu"/>
              </a:rPr>
              <a:t>worksheet</a:t>
            </a:r>
            <a:r>
              <a:rPr lang="sv-SE" sz="2800" dirty="0">
                <a:solidFill>
                  <a:schemeClr val="dk1"/>
                </a:solidFill>
                <a:latin typeface="Calibri"/>
                <a:ea typeface="Ubuntu"/>
                <a:cs typeface="Calibri"/>
                <a:sym typeface="Ubuntu"/>
              </a:rPr>
              <a:t> 2) on the </a:t>
            </a:r>
            <a:r>
              <a:rPr lang="sv-SE" sz="2800" dirty="0" err="1">
                <a:solidFill>
                  <a:schemeClr val="dk1"/>
                </a:solidFill>
                <a:latin typeface="Calibri"/>
                <a:ea typeface="Ubuntu"/>
                <a:cs typeface="Calibri"/>
                <a:sym typeface="Ubuntu"/>
              </a:rPr>
              <a:t>exhibition</a:t>
            </a:r>
            <a:r>
              <a:rPr lang="sv-SE" sz="2800" dirty="0">
                <a:solidFill>
                  <a:schemeClr val="dk1"/>
                </a:solidFill>
                <a:latin typeface="Calibri"/>
                <a:ea typeface="Ubuntu"/>
                <a:cs typeface="Calibri"/>
                <a:sym typeface="Ubuntu"/>
              </a:rPr>
              <a:t> </a:t>
            </a:r>
            <a:r>
              <a:rPr lang="sv-SE" sz="2800" dirty="0" err="1">
                <a:solidFill>
                  <a:schemeClr val="dk1"/>
                </a:solidFill>
                <a:latin typeface="Calibri"/>
                <a:ea typeface="Ubuntu"/>
                <a:cs typeface="Calibri"/>
                <a:sym typeface="Ubuntu"/>
              </a:rPr>
              <a:t>wall</a:t>
            </a:r>
            <a:endParaRPr lang="sv-SE" sz="2800" dirty="0">
              <a:solidFill>
                <a:schemeClr val="dk1"/>
              </a:solidFill>
              <a:latin typeface="Calibri"/>
              <a:ea typeface="Ubuntu"/>
              <a:cs typeface="Calibri"/>
              <a:sym typeface="Ubuntu"/>
            </a:endParaRPr>
          </a:p>
          <a:p>
            <a:pPr marL="457200" indent="-457200">
              <a:buSzPts val="3600"/>
              <a:buFont typeface="Arial" panose="020B0604020202020204" pitchFamily="34" charset="0"/>
              <a:buChar char="•"/>
            </a:pPr>
            <a:r>
              <a:rPr lang="sv-SE" sz="2800" dirty="0">
                <a:solidFill>
                  <a:schemeClr val="dk1"/>
                </a:solidFill>
                <a:latin typeface="Calibri" panose="020F0502020204030204" pitchFamily="34" charset="0"/>
                <a:ea typeface="Ubuntu"/>
                <a:cs typeface="Calibri" panose="020F0502020204030204" pitchFamily="34" charset="0"/>
                <a:sym typeface="Ubuntu"/>
              </a:rPr>
              <a:t>All </a:t>
            </a:r>
            <a:r>
              <a:rPr lang="sv-SE" sz="2800" dirty="0" err="1">
                <a:solidFill>
                  <a:schemeClr val="dk1"/>
                </a:solidFill>
                <a:latin typeface="Calibri" panose="020F0502020204030204" pitchFamily="34" charset="0"/>
                <a:ea typeface="Ubuntu"/>
                <a:cs typeface="Calibri" panose="020F0502020204030204" pitchFamily="34" charset="0"/>
                <a:sym typeface="Ubuntu"/>
              </a:rPr>
              <a:t>groups</a:t>
            </a:r>
            <a:r>
              <a:rPr lang="sv-SE" sz="2800" dirty="0">
                <a:solidFill>
                  <a:schemeClr val="dk1"/>
                </a:solidFill>
                <a:latin typeface="Calibri" panose="020F0502020204030204" pitchFamily="34" charset="0"/>
                <a:ea typeface="Ubuntu"/>
                <a:cs typeface="Calibri" panose="020F0502020204030204" pitchFamily="34" charset="0"/>
                <a:sym typeface="Ubuntu"/>
              </a:rPr>
              <a:t> present </a:t>
            </a:r>
            <a:r>
              <a:rPr lang="sv-SE" sz="2800" dirty="0" err="1">
                <a:solidFill>
                  <a:schemeClr val="dk1"/>
                </a:solidFill>
                <a:latin typeface="Calibri" panose="020F0502020204030204" pitchFamily="34" charset="0"/>
                <a:ea typeface="Ubuntu"/>
                <a:cs typeface="Calibri" panose="020F0502020204030204" pitchFamily="34" charset="0"/>
                <a:sym typeface="Ubuntu"/>
              </a:rPr>
              <a:t>their</a:t>
            </a:r>
            <a:r>
              <a:rPr lang="sv-SE" sz="2800" dirty="0">
                <a:solidFill>
                  <a:schemeClr val="dk1"/>
                </a:solidFill>
                <a:latin typeface="Calibri" panose="020F0502020204030204" pitchFamily="34" charset="0"/>
                <a:ea typeface="Ubuntu"/>
                <a:cs typeface="Calibri" panose="020F0502020204030204" pitchFamily="34" charset="0"/>
                <a:sym typeface="Ubuntu"/>
              </a:rPr>
              <a:t> </a:t>
            </a:r>
            <a:r>
              <a:rPr lang="sv-SE" sz="2800" dirty="0" err="1">
                <a:solidFill>
                  <a:schemeClr val="dk1"/>
                </a:solidFill>
                <a:latin typeface="Calibri" panose="020F0502020204030204" pitchFamily="34" charset="0"/>
                <a:ea typeface="Ubuntu"/>
                <a:cs typeface="Calibri" panose="020F0502020204030204" pitchFamily="34" charset="0"/>
                <a:sym typeface="Ubuntu"/>
              </a:rPr>
              <a:t>entanglement</a:t>
            </a:r>
            <a:r>
              <a:rPr lang="sv-SE" sz="2800" dirty="0">
                <a:solidFill>
                  <a:schemeClr val="dk1"/>
                </a:solidFill>
                <a:latin typeface="Calibri" panose="020F0502020204030204" pitchFamily="34" charset="0"/>
                <a:ea typeface="Ubuntu"/>
                <a:cs typeface="Calibri" panose="020F0502020204030204" pitchFamily="34" charset="0"/>
                <a:sym typeface="Ubuntu"/>
              </a:rPr>
              <a:t> </a:t>
            </a:r>
            <a:r>
              <a:rPr lang="sv-SE" sz="2800" dirty="0" err="1">
                <a:solidFill>
                  <a:schemeClr val="dk1"/>
                </a:solidFill>
                <a:latin typeface="Calibri" panose="020F0502020204030204" pitchFamily="34" charset="0"/>
                <a:ea typeface="Ubuntu"/>
                <a:cs typeface="Calibri" panose="020F0502020204030204" pitchFamily="34" charset="0"/>
                <a:sym typeface="Ubuntu"/>
              </a:rPr>
              <a:t>maps</a:t>
            </a:r>
            <a:br>
              <a:rPr lang="sv-SE" sz="2800" dirty="0">
                <a:solidFill>
                  <a:schemeClr val="dk1"/>
                </a:solidFill>
                <a:latin typeface="Calibri" panose="020F0502020204030204" pitchFamily="34" charset="0"/>
                <a:ea typeface="Ubuntu"/>
                <a:cs typeface="Calibri" panose="020F0502020204030204" pitchFamily="34" charset="0"/>
                <a:sym typeface="Ubuntu"/>
              </a:rPr>
            </a:br>
            <a:endParaRPr lang="sv-SE" sz="2800" dirty="0">
              <a:solidFill>
                <a:schemeClr val="dk1"/>
              </a:solidFill>
              <a:latin typeface="Calibri" panose="020F0502020204030204" pitchFamily="34" charset="0"/>
              <a:ea typeface="Ubuntu"/>
              <a:cs typeface="Calibri" panose="020F0502020204030204" pitchFamily="34" charset="0"/>
              <a:sym typeface="Ubuntu"/>
            </a:endParaRPr>
          </a:p>
          <a:p>
            <a:pPr marL="457200" indent="-457200">
              <a:buSzPts val="3600"/>
              <a:buFont typeface="Arial" panose="020B0604020202020204" pitchFamily="34" charset="0"/>
              <a:buChar char="•"/>
            </a:pPr>
            <a:r>
              <a:rPr lang="sv-SE" sz="2800" dirty="0" err="1">
                <a:solidFill>
                  <a:schemeClr val="dk1"/>
                </a:solidFill>
                <a:latin typeface="Calibri" panose="020F0502020204030204" pitchFamily="34" charset="0"/>
                <a:ea typeface="Ubuntu"/>
                <a:cs typeface="Calibri" panose="020F0502020204030204" pitchFamily="34" charset="0"/>
                <a:sym typeface="Ubuntu"/>
              </a:rPr>
              <a:t>What</a:t>
            </a:r>
            <a:r>
              <a:rPr lang="sv-SE" sz="2800" dirty="0">
                <a:solidFill>
                  <a:schemeClr val="dk1"/>
                </a:solidFill>
                <a:latin typeface="Calibri" panose="020F0502020204030204" pitchFamily="34" charset="0"/>
                <a:ea typeface="Ubuntu"/>
                <a:cs typeface="Calibri" panose="020F0502020204030204" pitchFamily="34" charset="0"/>
                <a:sym typeface="Ubuntu"/>
              </a:rPr>
              <a:t> new </a:t>
            </a:r>
            <a:r>
              <a:rPr lang="sv-SE" sz="2800" dirty="0" err="1">
                <a:solidFill>
                  <a:schemeClr val="dk1"/>
                </a:solidFill>
                <a:latin typeface="Calibri" panose="020F0502020204030204" pitchFamily="34" charset="0"/>
                <a:ea typeface="Ubuntu"/>
                <a:cs typeface="Calibri" panose="020F0502020204030204" pitchFamily="34" charset="0"/>
                <a:sym typeface="Ubuntu"/>
              </a:rPr>
              <a:t>insights</a:t>
            </a:r>
            <a:r>
              <a:rPr lang="sv-SE" sz="2800" dirty="0">
                <a:solidFill>
                  <a:schemeClr val="dk1"/>
                </a:solidFill>
                <a:latin typeface="Calibri" panose="020F0502020204030204" pitchFamily="34" charset="0"/>
                <a:ea typeface="Ubuntu"/>
                <a:cs typeface="Calibri" panose="020F0502020204030204" pitchFamily="34" charset="0"/>
                <a:sym typeface="Ubuntu"/>
              </a:rPr>
              <a:t> </a:t>
            </a:r>
            <a:r>
              <a:rPr lang="sv-SE" sz="2800" dirty="0" err="1">
                <a:solidFill>
                  <a:schemeClr val="dk1"/>
                </a:solidFill>
                <a:latin typeface="Calibri" panose="020F0502020204030204" pitchFamily="34" charset="0"/>
                <a:ea typeface="Ubuntu"/>
                <a:cs typeface="Calibri" panose="020F0502020204030204" pitchFamily="34" charset="0"/>
                <a:sym typeface="Ubuntu"/>
              </a:rPr>
              <a:t>were</a:t>
            </a:r>
            <a:r>
              <a:rPr lang="sv-SE" sz="2800" dirty="0">
                <a:solidFill>
                  <a:schemeClr val="dk1"/>
                </a:solidFill>
                <a:latin typeface="Calibri" panose="020F0502020204030204" pitchFamily="34" charset="0"/>
                <a:ea typeface="Ubuntu"/>
                <a:cs typeface="Calibri" panose="020F0502020204030204" pitchFamily="34" charset="0"/>
                <a:sym typeface="Ubuntu"/>
              </a:rPr>
              <a:t> </a:t>
            </a:r>
            <a:r>
              <a:rPr lang="sv-SE" sz="2800" dirty="0" err="1">
                <a:solidFill>
                  <a:schemeClr val="dk1"/>
                </a:solidFill>
                <a:latin typeface="Calibri" panose="020F0502020204030204" pitchFamily="34" charset="0"/>
                <a:ea typeface="Ubuntu"/>
                <a:cs typeface="Calibri" panose="020F0502020204030204" pitchFamily="34" charset="0"/>
                <a:sym typeface="Ubuntu"/>
              </a:rPr>
              <a:t>gained</a:t>
            </a:r>
            <a:r>
              <a:rPr lang="sv-SE" sz="2800" dirty="0">
                <a:solidFill>
                  <a:schemeClr val="dk1"/>
                </a:solidFill>
                <a:latin typeface="Calibri" panose="020F0502020204030204" pitchFamily="34" charset="0"/>
                <a:ea typeface="Ubuntu"/>
                <a:cs typeface="Calibri" panose="020F0502020204030204" pitchFamily="34" charset="0"/>
                <a:sym typeface="Ubuntu"/>
              </a:rPr>
              <a:t>? </a:t>
            </a:r>
          </a:p>
          <a:p>
            <a:pPr marL="457200" indent="-457200">
              <a:buSzPts val="3600"/>
              <a:buFont typeface="Arial" panose="020B0604020202020204" pitchFamily="34" charset="0"/>
              <a:buChar char="•"/>
            </a:pPr>
            <a:r>
              <a:rPr lang="sv-SE" sz="2800" dirty="0" err="1">
                <a:solidFill>
                  <a:schemeClr val="dk1"/>
                </a:solidFill>
                <a:latin typeface="Calibri"/>
                <a:ea typeface="Ubuntu"/>
                <a:cs typeface="Calibri"/>
                <a:sym typeface="Ubuntu"/>
              </a:rPr>
              <a:t>How</a:t>
            </a:r>
            <a:r>
              <a:rPr lang="sv-SE" sz="2800" dirty="0">
                <a:solidFill>
                  <a:schemeClr val="dk1"/>
                </a:solidFill>
                <a:latin typeface="Calibri"/>
                <a:ea typeface="Ubuntu"/>
                <a:cs typeface="Calibri"/>
                <a:sym typeface="Ubuntu"/>
              </a:rPr>
              <a:t> </a:t>
            </a:r>
            <a:r>
              <a:rPr lang="sv-SE" sz="2800" dirty="0" err="1">
                <a:solidFill>
                  <a:schemeClr val="dk1"/>
                </a:solidFill>
                <a:latin typeface="Calibri"/>
                <a:ea typeface="Ubuntu"/>
                <a:cs typeface="Calibri"/>
                <a:sym typeface="Ubuntu"/>
              </a:rPr>
              <a:t>might</a:t>
            </a:r>
            <a:r>
              <a:rPr lang="sv-SE" sz="2800" dirty="0">
                <a:solidFill>
                  <a:schemeClr val="dk1"/>
                </a:solidFill>
                <a:latin typeface="Calibri"/>
                <a:ea typeface="Ubuntu"/>
                <a:cs typeface="Calibri"/>
                <a:sym typeface="Ubuntu"/>
              </a:rPr>
              <a:t> </a:t>
            </a:r>
            <a:r>
              <a:rPr lang="en-US" sz="2800" b="0" i="0" dirty="0">
                <a:solidFill>
                  <a:srgbClr val="000000"/>
                </a:solidFill>
                <a:effectLst/>
                <a:latin typeface="Calibri"/>
                <a:cs typeface="Calibri"/>
              </a:rPr>
              <a:t>these insights influence th</a:t>
            </a:r>
            <a:r>
              <a:rPr lang="en-US" sz="2800" dirty="0">
                <a:latin typeface="Calibri"/>
                <a:cs typeface="Calibri"/>
              </a:rPr>
              <a:t>e</a:t>
            </a:r>
            <a:r>
              <a:rPr lang="en-US" sz="2800" b="0" i="0" dirty="0">
                <a:solidFill>
                  <a:srgbClr val="000000"/>
                </a:solidFill>
                <a:effectLst/>
                <a:latin typeface="Calibri"/>
                <a:cs typeface="Calibri"/>
              </a:rPr>
              <a:t> design processes?</a:t>
            </a:r>
            <a:endParaRPr lang="sv-SE" sz="2800" dirty="0">
              <a:latin typeface="Calibri"/>
              <a:cs typeface="Calibri"/>
            </a:endParaRPr>
          </a:p>
          <a:p>
            <a:pPr fontAlgn="base">
              <a:lnSpc>
                <a:spcPts val="1275"/>
              </a:lnSpc>
            </a:pPr>
            <a:endParaRPr lang="sv-SE" sz="3600" b="0" i="0" dirty="0">
              <a:solidFill>
                <a:srgbClr val="000000"/>
              </a:solidFill>
              <a:effectLst/>
              <a:latin typeface="Segoe UI" panose="020B0502040204020203" pitchFamily="34" charset="0"/>
            </a:endParaRPr>
          </a:p>
          <a:p>
            <a:pPr marL="457200" indent="-457200">
              <a:buSzPts val="3600"/>
              <a:buFont typeface="Arial" panose="020B0604020202020204" pitchFamily="34" charset="0"/>
              <a:buChar char="•"/>
            </a:pPr>
            <a:endParaRPr lang="sv-SE" sz="2800" b="0" i="0" dirty="0">
              <a:solidFill>
                <a:srgbClr val="000000"/>
              </a:solidFill>
              <a:effectLst/>
              <a:latin typeface="Calibri" panose="020F0502020204030204" pitchFamily="34" charset="0"/>
              <a:cs typeface="Calibri" panose="020F0502020204030204" pitchFamily="34" charset="0"/>
            </a:endParaRPr>
          </a:p>
          <a:p>
            <a:endParaRPr sz="2800" dirty="0">
              <a:solidFill>
                <a:schemeClr val="dk1"/>
              </a:solidFill>
              <a:latin typeface="Calibri" panose="020F0502020204030204" pitchFamily="34" charset="0"/>
              <a:ea typeface="Ubuntu"/>
              <a:cs typeface="Calibri" panose="020F0502020204030204" pitchFamily="34" charset="0"/>
            </a:endParaRPr>
          </a:p>
          <a:p>
            <a:endParaRPr sz="2800" dirty="0">
              <a:solidFill>
                <a:schemeClr val="dk1"/>
              </a:solidFill>
              <a:latin typeface="Calibri" panose="020F0502020204030204" pitchFamily="34" charset="0"/>
              <a:ea typeface="Ubuntu"/>
              <a:cs typeface="Calibri" panose="020F0502020204030204" pitchFamily="34" charset="0"/>
              <a:sym typeface="Ubuntu"/>
            </a:endParaRPr>
          </a:p>
          <a:p>
            <a:pPr>
              <a:buSzPts val="3600"/>
            </a:pPr>
            <a:endParaRPr sz="2800" dirty="0">
              <a:solidFill>
                <a:schemeClr val="dk1"/>
              </a:solidFill>
              <a:latin typeface="Calibri" panose="020F0502020204030204" pitchFamily="34" charset="0"/>
              <a:ea typeface="Ubuntu"/>
              <a:cs typeface="Calibri" panose="020F0502020204030204" pitchFamily="34" charset="0"/>
            </a:endParaRPr>
          </a:p>
        </p:txBody>
      </p:sp>
      <p:pic>
        <p:nvPicPr>
          <p:cNvPr id="296" name="Google Shape;296;p24" descr="En bild som visar Teckensnitt, Grafik, text, logotyp&#10;&#10;Automatiskt genererad beskrivning"/>
          <p:cNvPicPr preferRelativeResize="0"/>
          <p:nvPr/>
        </p:nvPicPr>
        <p:blipFill rotWithShape="1">
          <a:blip r:embed="rId3">
            <a:alphaModFix/>
          </a:blip>
          <a:srcRect/>
          <a:stretch/>
        </p:blipFill>
        <p:spPr>
          <a:xfrm>
            <a:off x="1658241" y="94064"/>
            <a:ext cx="1132058" cy="374436"/>
          </a:xfrm>
          <a:prstGeom prst="rect">
            <a:avLst/>
          </a:prstGeom>
          <a:noFill/>
          <a:ln>
            <a:noFill/>
          </a:ln>
        </p:spPr>
      </p:pic>
      <p:pic>
        <p:nvPicPr>
          <p:cNvPr id="2" name="Bildobjekt 1" descr="En bild som visar Färggrann, konst, siluett&#10;&#10;Automatiskt genererad beskrivning">
            <a:extLst>
              <a:ext uri="{FF2B5EF4-FFF2-40B4-BE49-F238E27FC236}">
                <a16:creationId xmlns:a16="http://schemas.microsoft.com/office/drawing/2014/main" id="{65E572D2-273B-109F-BC6A-3D4C197455F0}"/>
              </a:ext>
            </a:extLst>
          </p:cNvPr>
          <p:cNvPicPr>
            <a:picLocks noChangeAspect="1"/>
          </p:cNvPicPr>
          <p:nvPr/>
        </p:nvPicPr>
        <p:blipFill>
          <a:blip r:embed="rId4"/>
          <a:stretch>
            <a:fillRect/>
          </a:stretch>
        </p:blipFill>
        <p:spPr>
          <a:xfrm>
            <a:off x="10375846" y="123664"/>
            <a:ext cx="1506392" cy="3866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5"/>
          <p:cNvSpPr txBox="1"/>
          <p:nvPr/>
        </p:nvSpPr>
        <p:spPr>
          <a:xfrm>
            <a:off x="1442035" y="1420192"/>
            <a:ext cx="10070411" cy="6063168"/>
          </a:xfrm>
          <a:prstGeom prst="rect">
            <a:avLst/>
          </a:prstGeom>
          <a:noFill/>
          <a:ln>
            <a:noFill/>
          </a:ln>
        </p:spPr>
        <p:txBody>
          <a:bodyPr spcFirstLastPara="1" wrap="square" lIns="91425" tIns="91425" rIns="91425" bIns="91425" anchor="t" anchorCtr="0">
            <a:spAutoFit/>
          </a:bodyPr>
          <a:lstStyle/>
          <a:p>
            <a:r>
              <a:rPr lang="sv-SE" sz="3200" dirty="0">
                <a:latin typeface="Calibri" panose="020F0502020204030204" pitchFamily="34" charset="0"/>
                <a:ea typeface="Ubuntu"/>
                <a:cs typeface="Calibri" panose="020F0502020204030204" pitchFamily="34" charset="0"/>
                <a:sym typeface="Ubuntu"/>
              </a:rPr>
              <a:t>“</a:t>
            </a:r>
            <a:r>
              <a:rPr lang="sv-SE" sz="3200" dirty="0" err="1">
                <a:latin typeface="Calibri" panose="020F0502020204030204" pitchFamily="34" charset="0"/>
                <a:ea typeface="Ubuntu"/>
                <a:cs typeface="Calibri" panose="020F0502020204030204" pitchFamily="34" charset="0"/>
                <a:sym typeface="Ubuntu"/>
              </a:rPr>
              <a:t>We</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have</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lost</a:t>
            </a:r>
            <a:r>
              <a:rPr lang="sv-SE" sz="3200" dirty="0">
                <a:latin typeface="Calibri" panose="020F0502020204030204" pitchFamily="34" charset="0"/>
                <a:ea typeface="Ubuntu"/>
                <a:cs typeface="Calibri" panose="020F0502020204030204" pitchFamily="34" charset="0"/>
                <a:sym typeface="Ubuntu"/>
              </a:rPr>
              <a:t> a </a:t>
            </a:r>
            <a:r>
              <a:rPr lang="sv-SE" sz="3200" dirty="0" err="1">
                <a:latin typeface="Calibri" panose="020F0502020204030204" pitchFamily="34" charset="0"/>
                <a:ea typeface="Ubuntu"/>
                <a:cs typeface="Calibri" panose="020F0502020204030204" pitchFamily="34" charset="0"/>
                <a:sym typeface="Ubuntu"/>
              </a:rPr>
              <a:t>lot</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of</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nature</a:t>
            </a:r>
            <a:r>
              <a:rPr lang="sv-SE" sz="3200" dirty="0">
                <a:latin typeface="Calibri" panose="020F0502020204030204" pitchFamily="34" charset="0"/>
                <a:ea typeface="Ubuntu"/>
                <a:cs typeface="Calibri" panose="020F0502020204030204" pitchFamily="34" charset="0"/>
                <a:sym typeface="Ubuntu"/>
              </a:rPr>
              <a:t> in the </a:t>
            </a:r>
            <a:r>
              <a:rPr lang="sv-SE" sz="3200" dirty="0" err="1">
                <a:latin typeface="Calibri" panose="020F0502020204030204" pitchFamily="34" charset="0"/>
                <a:ea typeface="Ubuntu"/>
                <a:cs typeface="Calibri" panose="020F0502020204030204" pitchFamily="34" charset="0"/>
                <a:sym typeface="Ubuntu"/>
              </a:rPr>
              <a:t>past</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three</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hundred</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years</a:t>
            </a:r>
            <a:r>
              <a:rPr lang="sv-SE" sz="3200" dirty="0">
                <a:latin typeface="Calibri" panose="020F0502020204030204" pitchFamily="34" charset="0"/>
                <a:ea typeface="Ubuntu"/>
                <a:cs typeface="Calibri" panose="020F0502020204030204" pitchFamily="34" charset="0"/>
                <a:sym typeface="Ubuntu"/>
              </a:rPr>
              <a:t> – in </a:t>
            </a:r>
            <a:r>
              <a:rPr lang="sv-SE" sz="3200" dirty="0" err="1">
                <a:latin typeface="Calibri" panose="020F0502020204030204" pitchFamily="34" charset="0"/>
                <a:ea typeface="Ubuntu"/>
                <a:cs typeface="Calibri" panose="020F0502020204030204" pitchFamily="34" charset="0"/>
                <a:sym typeface="Ubuntu"/>
              </a:rPr>
              <a:t>both</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senses</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of</a:t>
            </a:r>
            <a:r>
              <a:rPr lang="sv-SE" sz="3200" dirty="0">
                <a:latin typeface="Calibri" panose="020F0502020204030204" pitchFamily="34" charset="0"/>
                <a:ea typeface="Ubuntu"/>
                <a:cs typeface="Calibri" panose="020F0502020204030204" pitchFamily="34" charset="0"/>
                <a:sym typeface="Ubuntu"/>
              </a:rPr>
              <a:t> the </a:t>
            </a:r>
            <a:r>
              <a:rPr lang="sv-SE" sz="3200" dirty="0" err="1">
                <a:latin typeface="Calibri" panose="020F0502020204030204" pitchFamily="34" charset="0"/>
                <a:ea typeface="Ubuntu"/>
                <a:cs typeface="Calibri" panose="020F0502020204030204" pitchFamily="34" charset="0"/>
                <a:sym typeface="Ubuntu"/>
              </a:rPr>
              <a:t>word</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lost</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We</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have</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lost</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nature</a:t>
            </a:r>
            <a:r>
              <a:rPr lang="sv-SE" sz="3200" dirty="0">
                <a:latin typeface="Calibri" panose="020F0502020204030204" pitchFamily="34" charset="0"/>
                <a:ea typeface="Ubuntu"/>
                <a:cs typeface="Calibri" panose="020F0502020204030204" pitchFamily="34" charset="0"/>
                <a:sym typeface="Ubuntu"/>
              </a:rPr>
              <a:t> in the sense </a:t>
            </a:r>
            <a:r>
              <a:rPr lang="sv-SE" sz="3200" dirty="0" err="1">
                <a:latin typeface="Calibri" panose="020F0502020204030204" pitchFamily="34" charset="0"/>
                <a:ea typeface="Ubuntu"/>
                <a:cs typeface="Calibri" panose="020F0502020204030204" pitchFamily="34" charset="0"/>
                <a:sym typeface="Ubuntu"/>
              </a:rPr>
              <a:t>that</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much</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of</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nature</a:t>
            </a:r>
            <a:r>
              <a:rPr lang="sv-SE" sz="3200" dirty="0">
                <a:latin typeface="Calibri" panose="020F0502020204030204" pitchFamily="34" charset="0"/>
                <a:ea typeface="Ubuntu"/>
                <a:cs typeface="Calibri" panose="020F0502020204030204" pitchFamily="34" charset="0"/>
                <a:sym typeface="Ubuntu"/>
              </a:rPr>
              <a:t> has </a:t>
            </a:r>
            <a:r>
              <a:rPr lang="sv-SE" sz="3200" dirty="0" err="1">
                <a:latin typeface="Calibri" panose="020F0502020204030204" pitchFamily="34" charset="0"/>
                <a:ea typeface="Ubuntu"/>
                <a:cs typeface="Calibri" panose="020F0502020204030204" pitchFamily="34" charset="0"/>
                <a:sym typeface="Ubuntu"/>
              </a:rPr>
              <a:t>been</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destroyed</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But</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we</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have</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also</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lost</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nature</a:t>
            </a:r>
            <a:r>
              <a:rPr lang="sv-SE" sz="3200" dirty="0">
                <a:latin typeface="Calibri" panose="020F0502020204030204" pitchFamily="34" charset="0"/>
                <a:ea typeface="Ubuntu"/>
                <a:cs typeface="Calibri" panose="020F0502020204030204" pitchFamily="34" charset="0"/>
                <a:sym typeface="Ubuntu"/>
              </a:rPr>
              <a:t> in </a:t>
            </a:r>
            <a:r>
              <a:rPr lang="sv-SE" sz="3200" dirty="0" err="1">
                <a:latin typeface="Calibri" panose="020F0502020204030204" pitchFamily="34" charset="0"/>
                <a:ea typeface="Ubuntu"/>
                <a:cs typeface="Calibri" panose="020F0502020204030204" pitchFamily="34" charset="0"/>
                <a:sym typeface="Ubuntu"/>
              </a:rPr>
              <a:t>another</a:t>
            </a:r>
            <a:r>
              <a:rPr lang="sv-SE" sz="3200" dirty="0">
                <a:latin typeface="Calibri" panose="020F0502020204030204" pitchFamily="34" charset="0"/>
                <a:ea typeface="Ubuntu"/>
                <a:cs typeface="Calibri" panose="020F0502020204030204" pitchFamily="34" charset="0"/>
                <a:sym typeface="Ubuntu"/>
              </a:rPr>
              <a:t> sense. </a:t>
            </a:r>
            <a:r>
              <a:rPr lang="sv-SE" sz="3200" dirty="0" err="1">
                <a:latin typeface="Calibri" panose="020F0502020204030204" pitchFamily="34" charset="0"/>
                <a:ea typeface="Ubuntu"/>
                <a:cs typeface="Calibri" panose="020F0502020204030204" pitchFamily="34" charset="0"/>
                <a:sym typeface="Ubuntu"/>
              </a:rPr>
              <a:t>We</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have</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misplaced</a:t>
            </a:r>
            <a:r>
              <a:rPr lang="sv-SE" sz="3200" dirty="0">
                <a:latin typeface="Calibri" panose="020F0502020204030204" pitchFamily="34" charset="0"/>
                <a:ea typeface="Ubuntu"/>
                <a:cs typeface="Calibri" panose="020F0502020204030204" pitchFamily="34" charset="0"/>
                <a:sym typeface="Ubuntu"/>
              </a:rPr>
              <a:t> it. </a:t>
            </a:r>
            <a:r>
              <a:rPr lang="sv-SE" sz="3200" dirty="0" err="1">
                <a:latin typeface="Calibri" panose="020F0502020204030204" pitchFamily="34" charset="0"/>
                <a:ea typeface="Ubuntu"/>
                <a:cs typeface="Calibri" panose="020F0502020204030204" pitchFamily="34" charset="0"/>
                <a:sym typeface="Ubuntu"/>
              </a:rPr>
              <a:t>We</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have</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hidden</a:t>
            </a:r>
            <a:r>
              <a:rPr lang="sv-SE" sz="3200" dirty="0">
                <a:latin typeface="Calibri" panose="020F0502020204030204" pitchFamily="34" charset="0"/>
                <a:ea typeface="Ubuntu"/>
                <a:cs typeface="Calibri" panose="020F0502020204030204" pitchFamily="34" charset="0"/>
                <a:sym typeface="Ubuntu"/>
              </a:rPr>
              <a:t> </a:t>
            </a:r>
            <a:r>
              <a:rPr lang="sv-SE" sz="3200" dirty="0" err="1">
                <a:latin typeface="Calibri" panose="020F0502020204030204" pitchFamily="34" charset="0"/>
                <a:ea typeface="Ubuntu"/>
                <a:cs typeface="Calibri" panose="020F0502020204030204" pitchFamily="34" charset="0"/>
                <a:sym typeface="Ubuntu"/>
              </a:rPr>
              <a:t>nature</a:t>
            </a:r>
            <a:r>
              <a:rPr lang="sv-SE" sz="3200" dirty="0">
                <a:latin typeface="Calibri" panose="020F0502020204030204" pitchFamily="34" charset="0"/>
                <a:ea typeface="Ubuntu"/>
                <a:cs typeface="Calibri" panose="020F0502020204030204" pitchFamily="34" charset="0"/>
                <a:sym typeface="Ubuntu"/>
              </a:rPr>
              <a:t> from </a:t>
            </a:r>
            <a:r>
              <a:rPr lang="sv-SE" sz="3200" dirty="0" err="1">
                <a:latin typeface="Calibri" panose="020F0502020204030204" pitchFamily="34" charset="0"/>
                <a:ea typeface="Ubuntu"/>
                <a:cs typeface="Calibri" panose="020F0502020204030204" pitchFamily="34" charset="0"/>
                <a:sym typeface="Ubuntu"/>
              </a:rPr>
              <a:t>ourselves</a:t>
            </a:r>
            <a:r>
              <a:rPr lang="sv-SE" sz="3200" dirty="0">
                <a:latin typeface="Calibri" panose="020F0502020204030204" pitchFamily="34" charset="0"/>
                <a:ea typeface="Ubuntu"/>
                <a:cs typeface="Calibri" panose="020F0502020204030204" pitchFamily="34" charset="0"/>
                <a:sym typeface="Ubuntu"/>
              </a:rPr>
              <a:t>.” </a:t>
            </a:r>
            <a:endParaRPr sz="3200" dirty="0">
              <a:latin typeface="Calibri" panose="020F0502020204030204" pitchFamily="34" charset="0"/>
              <a:cs typeface="Calibri" panose="020F0502020204030204" pitchFamily="34" charset="0"/>
            </a:endParaRPr>
          </a:p>
          <a:p>
            <a:endParaRPr sz="3600" dirty="0">
              <a:latin typeface="Calibri" panose="020F0502020204030204" pitchFamily="34" charset="0"/>
              <a:ea typeface="Ubuntu"/>
              <a:cs typeface="Calibri" panose="020F0502020204030204" pitchFamily="34" charset="0"/>
              <a:sym typeface="Ubuntu"/>
            </a:endParaRPr>
          </a:p>
          <a:p>
            <a:endParaRPr sz="3600" dirty="0">
              <a:latin typeface="Calibri" panose="020F0502020204030204" pitchFamily="34" charset="0"/>
              <a:ea typeface="Ubuntu"/>
              <a:cs typeface="Calibri" panose="020F0502020204030204" pitchFamily="34" charset="0"/>
              <a:sym typeface="Ubuntu"/>
            </a:endParaRPr>
          </a:p>
          <a:p>
            <a:r>
              <a:rPr lang="sv-SE" sz="2400" dirty="0" err="1">
                <a:latin typeface="Calibri" panose="020F0502020204030204" pitchFamily="34" charset="0"/>
                <a:ea typeface="Ubuntu"/>
                <a:cs typeface="Calibri" panose="020F0502020204030204" pitchFamily="34" charset="0"/>
                <a:sym typeface="Ubuntu"/>
              </a:rPr>
              <a:t>Marris</a:t>
            </a:r>
            <a:r>
              <a:rPr lang="sv-SE" sz="2400" dirty="0">
                <a:latin typeface="Calibri" panose="020F0502020204030204" pitchFamily="34" charset="0"/>
                <a:ea typeface="Ubuntu"/>
                <a:cs typeface="Calibri" panose="020F0502020204030204" pitchFamily="34" charset="0"/>
                <a:sym typeface="Ubuntu"/>
              </a:rPr>
              <a:t>, Emma (2011). </a:t>
            </a:r>
            <a:r>
              <a:rPr lang="sv-SE" sz="2400" i="1" dirty="0" err="1">
                <a:latin typeface="Calibri" panose="020F0502020204030204" pitchFamily="34" charset="0"/>
                <a:ea typeface="Ubuntu"/>
                <a:cs typeface="Calibri" panose="020F0502020204030204" pitchFamily="34" charset="0"/>
                <a:sym typeface="Ubuntu"/>
              </a:rPr>
              <a:t>Rambunctious</a:t>
            </a:r>
            <a:r>
              <a:rPr lang="sv-SE" sz="2400" i="1" dirty="0">
                <a:latin typeface="Calibri" panose="020F0502020204030204" pitchFamily="34" charset="0"/>
                <a:ea typeface="Ubuntu"/>
                <a:cs typeface="Calibri" panose="020F0502020204030204" pitchFamily="34" charset="0"/>
                <a:sym typeface="Ubuntu"/>
              </a:rPr>
              <a:t> Garden : </a:t>
            </a:r>
            <a:r>
              <a:rPr lang="sv-SE" sz="2400" i="1" dirty="0" err="1">
                <a:latin typeface="Calibri" panose="020F0502020204030204" pitchFamily="34" charset="0"/>
                <a:ea typeface="Ubuntu"/>
                <a:cs typeface="Calibri" panose="020F0502020204030204" pitchFamily="34" charset="0"/>
                <a:sym typeface="Ubuntu"/>
              </a:rPr>
              <a:t>Saving</a:t>
            </a:r>
            <a:r>
              <a:rPr lang="sv-SE" sz="2400" i="1" dirty="0">
                <a:latin typeface="Calibri" panose="020F0502020204030204" pitchFamily="34" charset="0"/>
                <a:ea typeface="Ubuntu"/>
                <a:cs typeface="Calibri" panose="020F0502020204030204" pitchFamily="34" charset="0"/>
                <a:sym typeface="Ubuntu"/>
              </a:rPr>
              <a:t> Nature in a Post-</a:t>
            </a:r>
            <a:r>
              <a:rPr lang="sv-SE" sz="2400" i="1" dirty="0" err="1">
                <a:latin typeface="Calibri" panose="020F0502020204030204" pitchFamily="34" charset="0"/>
                <a:ea typeface="Ubuntu"/>
                <a:cs typeface="Calibri" panose="020F0502020204030204" pitchFamily="34" charset="0"/>
                <a:sym typeface="Ubuntu"/>
              </a:rPr>
              <a:t>wild</a:t>
            </a:r>
            <a:r>
              <a:rPr lang="sv-SE" sz="2400" i="1" dirty="0">
                <a:latin typeface="Calibri" panose="020F0502020204030204" pitchFamily="34" charset="0"/>
                <a:ea typeface="Ubuntu"/>
                <a:cs typeface="Calibri" panose="020F0502020204030204" pitchFamily="34" charset="0"/>
                <a:sym typeface="Ubuntu"/>
              </a:rPr>
              <a:t> World. </a:t>
            </a:r>
            <a:r>
              <a:rPr lang="sv-SE" sz="2400" i="1" dirty="0" err="1">
                <a:latin typeface="Calibri" panose="020F0502020204030204" pitchFamily="34" charset="0"/>
                <a:ea typeface="Ubuntu"/>
                <a:cs typeface="Calibri" panose="020F0502020204030204" pitchFamily="34" charset="0"/>
                <a:sym typeface="Ubuntu"/>
              </a:rPr>
              <a:t>Bloomsbury</a:t>
            </a:r>
            <a:r>
              <a:rPr lang="sv-SE" sz="2400" i="1" dirty="0">
                <a:latin typeface="Calibri" panose="020F0502020204030204" pitchFamily="34" charset="0"/>
                <a:ea typeface="Ubuntu"/>
                <a:cs typeface="Calibri" panose="020F0502020204030204" pitchFamily="34" charset="0"/>
                <a:sym typeface="Ubuntu"/>
              </a:rPr>
              <a:t>. </a:t>
            </a:r>
          </a:p>
          <a:p>
            <a:endParaRPr sz="2800" i="1" dirty="0">
              <a:latin typeface="Calibri" panose="020F0502020204030204" pitchFamily="34" charset="0"/>
              <a:ea typeface="Ubuntu"/>
              <a:cs typeface="Calibri" panose="020F0502020204030204" pitchFamily="34" charset="0"/>
              <a:sym typeface="Ubuntu"/>
            </a:endParaRPr>
          </a:p>
          <a:p>
            <a:br>
              <a:rPr lang="sv-SE" sz="2400" dirty="0"/>
            </a:br>
            <a:endParaRPr sz="1800" dirty="0">
              <a:solidFill>
                <a:srgbClr val="333333"/>
              </a:solidFill>
              <a:highlight>
                <a:srgbClr val="FFFFFF"/>
              </a:highlight>
              <a:latin typeface="Ubuntu"/>
              <a:ea typeface="Ubuntu"/>
              <a:cs typeface="Ubuntu"/>
              <a:sym typeface="Ubuntu"/>
            </a:endParaRPr>
          </a:p>
        </p:txBody>
      </p:sp>
      <p:pic>
        <p:nvPicPr>
          <p:cNvPr id="2" name="Bildobjekt 1" descr="En bild som visar Färggrann, konst, siluett&#10;&#10;Automatiskt genererad beskrivning">
            <a:extLst>
              <a:ext uri="{FF2B5EF4-FFF2-40B4-BE49-F238E27FC236}">
                <a16:creationId xmlns:a16="http://schemas.microsoft.com/office/drawing/2014/main" id="{3634D0C1-30B7-FF0C-A5EA-E319810583AC}"/>
              </a:ext>
            </a:extLst>
          </p:cNvPr>
          <p:cNvPicPr>
            <a:picLocks noChangeAspect="1"/>
          </p:cNvPicPr>
          <p:nvPr/>
        </p:nvPicPr>
        <p:blipFill>
          <a:blip r:embed="rId3"/>
          <a:stretch>
            <a:fillRect/>
          </a:stretch>
        </p:blipFill>
        <p:spPr>
          <a:xfrm>
            <a:off x="10375846" y="123664"/>
            <a:ext cx="1506392" cy="3866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3" name="Google Shape;313;p26"/>
          <p:cNvSpPr txBox="1"/>
          <p:nvPr/>
        </p:nvSpPr>
        <p:spPr>
          <a:xfrm>
            <a:off x="2100147" y="1439830"/>
            <a:ext cx="7695955" cy="1292631"/>
          </a:xfrm>
          <a:prstGeom prst="rect">
            <a:avLst/>
          </a:prstGeom>
          <a:noFill/>
          <a:ln>
            <a:noFill/>
          </a:ln>
        </p:spPr>
        <p:txBody>
          <a:bodyPr spcFirstLastPara="1" wrap="square" lIns="91425" tIns="91425" rIns="91425" bIns="91425" anchor="t" anchorCtr="0">
            <a:spAutoFit/>
          </a:bodyPr>
          <a:lstStyle/>
          <a:p>
            <a:pPr>
              <a:buSzPts val="1800"/>
            </a:pPr>
            <a:endParaRPr sz="1800" b="1">
              <a:solidFill>
                <a:srgbClr val="38761D"/>
              </a:solidFill>
              <a:latin typeface="Ubuntu"/>
              <a:ea typeface="Ubuntu"/>
              <a:cs typeface="Ubuntu"/>
              <a:sym typeface="Ubuntu"/>
            </a:endParaRPr>
          </a:p>
          <a:p>
            <a:pPr>
              <a:buSzPts val="1800"/>
            </a:pPr>
            <a:endParaRPr sz="1800" b="1">
              <a:solidFill>
                <a:srgbClr val="38761D"/>
              </a:solidFill>
              <a:latin typeface="Ubuntu"/>
              <a:ea typeface="Ubuntu"/>
              <a:cs typeface="Ubuntu"/>
              <a:sym typeface="Ubuntu"/>
            </a:endParaRPr>
          </a:p>
          <a:p>
            <a:pPr>
              <a:buSzPts val="1800"/>
            </a:pPr>
            <a:br>
              <a:rPr lang="sv-SE" sz="1800" b="1">
                <a:solidFill>
                  <a:srgbClr val="38761D"/>
                </a:solidFill>
                <a:latin typeface="Ubuntu"/>
                <a:ea typeface="Ubuntu"/>
                <a:cs typeface="Ubuntu"/>
                <a:sym typeface="Ubuntu"/>
              </a:rPr>
            </a:br>
            <a:endParaRPr sz="1800">
              <a:solidFill>
                <a:schemeClr val="dk1"/>
              </a:solidFill>
              <a:highlight>
                <a:srgbClr val="FFFFFF"/>
              </a:highlight>
              <a:latin typeface="Calibri"/>
              <a:ea typeface="Calibri"/>
              <a:cs typeface="Calibri"/>
              <a:sym typeface="Calibri"/>
            </a:endParaRPr>
          </a:p>
        </p:txBody>
      </p:sp>
      <p:sp>
        <p:nvSpPr>
          <p:cNvPr id="314" name="Google Shape;314;p26"/>
          <p:cNvSpPr txBox="1"/>
          <p:nvPr/>
        </p:nvSpPr>
        <p:spPr>
          <a:xfrm>
            <a:off x="1201524" y="688368"/>
            <a:ext cx="9493200" cy="5816947"/>
          </a:xfrm>
          <a:prstGeom prst="rect">
            <a:avLst/>
          </a:prstGeom>
          <a:noFill/>
          <a:ln>
            <a:noFill/>
          </a:ln>
        </p:spPr>
        <p:txBody>
          <a:bodyPr spcFirstLastPara="1" wrap="square" lIns="91425" tIns="91425" rIns="91425" bIns="91425" anchor="t" anchorCtr="0">
            <a:spAutoFit/>
          </a:bodyPr>
          <a:lstStyle/>
          <a:p>
            <a:pPr>
              <a:buSzPts val="3600"/>
            </a:pPr>
            <a:r>
              <a:rPr lang="sv-SE" sz="3600" dirty="0" err="1">
                <a:solidFill>
                  <a:schemeClr val="dk1"/>
                </a:solidFill>
                <a:latin typeface="Calibri" panose="020F0502020204030204" pitchFamily="34" charset="0"/>
                <a:ea typeface="Ubuntu"/>
                <a:cs typeface="Calibri" panose="020F0502020204030204" pitchFamily="34" charset="0"/>
                <a:sym typeface="Ubuntu"/>
              </a:rPr>
              <a:t>Increasing</a:t>
            </a:r>
            <a:r>
              <a:rPr lang="sv-SE" sz="3600" dirty="0">
                <a:solidFill>
                  <a:schemeClr val="dk1"/>
                </a:solidFill>
                <a:latin typeface="Calibri" panose="020F0502020204030204" pitchFamily="34" charset="0"/>
                <a:ea typeface="Ubuntu"/>
                <a:cs typeface="Calibri" panose="020F0502020204030204" pitchFamily="34" charset="0"/>
                <a:sym typeface="Ubuntu"/>
              </a:rPr>
              <a:t> </a:t>
            </a:r>
            <a:r>
              <a:rPr lang="sv-SE" sz="3600" dirty="0" err="1">
                <a:solidFill>
                  <a:schemeClr val="dk1"/>
                </a:solidFill>
                <a:latin typeface="Calibri" panose="020F0502020204030204" pitchFamily="34" charset="0"/>
                <a:ea typeface="Ubuntu"/>
                <a:cs typeface="Calibri" panose="020F0502020204030204" pitchFamily="34" charset="0"/>
                <a:sym typeface="Ubuntu"/>
              </a:rPr>
              <a:t>our</a:t>
            </a:r>
            <a:r>
              <a:rPr lang="sv-SE" sz="3600" dirty="0">
                <a:solidFill>
                  <a:schemeClr val="dk1"/>
                </a:solidFill>
                <a:latin typeface="Calibri" panose="020F0502020204030204" pitchFamily="34" charset="0"/>
                <a:ea typeface="Ubuntu"/>
                <a:cs typeface="Calibri" panose="020F0502020204030204" pitchFamily="34" charset="0"/>
                <a:sym typeface="Ubuntu"/>
              </a:rPr>
              <a:t> </a:t>
            </a:r>
            <a:r>
              <a:rPr lang="sv-SE" sz="3600" dirty="0" err="1">
                <a:solidFill>
                  <a:schemeClr val="dk1"/>
                </a:solidFill>
                <a:latin typeface="Calibri" panose="020F0502020204030204" pitchFamily="34" charset="0"/>
                <a:ea typeface="Ubuntu"/>
                <a:cs typeface="Calibri" panose="020F0502020204030204" pitchFamily="34" charset="0"/>
                <a:sym typeface="Ubuntu"/>
              </a:rPr>
              <a:t>interaction</a:t>
            </a:r>
            <a:r>
              <a:rPr lang="sv-SE" sz="3600" dirty="0">
                <a:solidFill>
                  <a:schemeClr val="dk1"/>
                </a:solidFill>
                <a:latin typeface="Calibri" panose="020F0502020204030204" pitchFamily="34" charset="0"/>
                <a:ea typeface="Ubuntu"/>
                <a:cs typeface="Calibri" panose="020F0502020204030204" pitchFamily="34" charset="0"/>
                <a:sym typeface="Ubuntu"/>
              </a:rPr>
              <a:t> </a:t>
            </a:r>
            <a:r>
              <a:rPr lang="sv-SE" sz="3600" dirty="0" err="1">
                <a:solidFill>
                  <a:schemeClr val="dk1"/>
                </a:solidFill>
                <a:latin typeface="Calibri" panose="020F0502020204030204" pitchFamily="34" charset="0"/>
                <a:ea typeface="Ubuntu"/>
                <a:cs typeface="Calibri" panose="020F0502020204030204" pitchFamily="34" charset="0"/>
                <a:sym typeface="Ubuntu"/>
              </a:rPr>
              <a:t>with</a:t>
            </a:r>
            <a:r>
              <a:rPr lang="sv-SE" sz="3600" dirty="0">
                <a:solidFill>
                  <a:schemeClr val="dk1"/>
                </a:solidFill>
                <a:latin typeface="Calibri" panose="020F0502020204030204" pitchFamily="34" charset="0"/>
                <a:ea typeface="Ubuntu"/>
                <a:cs typeface="Calibri" panose="020F0502020204030204" pitchFamily="34" charset="0"/>
                <a:sym typeface="Ubuntu"/>
              </a:rPr>
              <a:t> </a:t>
            </a:r>
            <a:r>
              <a:rPr lang="sv-SE" sz="3600" dirty="0" err="1">
                <a:solidFill>
                  <a:schemeClr val="dk1"/>
                </a:solidFill>
                <a:latin typeface="Calibri" panose="020F0502020204030204" pitchFamily="34" charset="0"/>
                <a:ea typeface="Ubuntu"/>
                <a:cs typeface="Calibri" panose="020F0502020204030204" pitchFamily="34" charset="0"/>
                <a:sym typeface="Ubuntu"/>
              </a:rPr>
              <a:t>nature</a:t>
            </a:r>
            <a:endParaRPr sz="3600" dirty="0">
              <a:latin typeface="Calibri" panose="020F0502020204030204" pitchFamily="34" charset="0"/>
              <a:cs typeface="Calibri" panose="020F0502020204030204" pitchFamily="34" charset="0"/>
            </a:endParaRPr>
          </a:p>
          <a:p>
            <a:endParaRPr sz="1800" dirty="0">
              <a:solidFill>
                <a:schemeClr val="dk1"/>
              </a:solidFill>
              <a:latin typeface="Calibri" panose="020F0502020204030204" pitchFamily="34" charset="0"/>
              <a:ea typeface="Ubuntu"/>
              <a:cs typeface="Calibri" panose="020F0502020204030204" pitchFamily="34" charset="0"/>
              <a:sym typeface="Ubuntu"/>
            </a:endParaRPr>
          </a:p>
          <a:p>
            <a:pPr marL="285750" indent="-285750">
              <a:buSzPts val="1800"/>
              <a:buFont typeface="Arial" panose="020B0604020202020204" pitchFamily="34" charset="0"/>
              <a:buChar char="•"/>
            </a:pPr>
            <a:r>
              <a:rPr lang="sv-SE" sz="2400" dirty="0" err="1">
                <a:latin typeface="Calibri"/>
                <a:ea typeface="Ubuntu"/>
                <a:cs typeface="Calibri"/>
                <a:sym typeface="Ubuntu"/>
              </a:rPr>
              <a:t>There</a:t>
            </a:r>
            <a:r>
              <a:rPr lang="sv-SE" sz="2400" dirty="0">
                <a:latin typeface="Calibri"/>
                <a:ea typeface="Ubuntu"/>
                <a:cs typeface="Calibri"/>
                <a:sym typeface="Ubuntu"/>
              </a:rPr>
              <a:t> is a strong </a:t>
            </a:r>
            <a:r>
              <a:rPr lang="sv-SE" sz="2400" dirty="0" err="1">
                <a:latin typeface="Calibri"/>
                <a:ea typeface="Ubuntu"/>
                <a:cs typeface="Calibri"/>
                <a:sym typeface="Ubuntu"/>
              </a:rPr>
              <a:t>correlation</a:t>
            </a:r>
            <a:r>
              <a:rPr lang="sv-SE" sz="2400" dirty="0">
                <a:latin typeface="Calibri"/>
                <a:ea typeface="Ubuntu"/>
                <a:cs typeface="Calibri"/>
                <a:sym typeface="Ubuntu"/>
              </a:rPr>
              <a:t> </a:t>
            </a:r>
            <a:r>
              <a:rPr lang="sv-SE" sz="2400" dirty="0" err="1">
                <a:latin typeface="Calibri"/>
                <a:ea typeface="Ubuntu"/>
                <a:cs typeface="Calibri"/>
                <a:sym typeface="Ubuntu"/>
              </a:rPr>
              <a:t>between</a:t>
            </a:r>
            <a:r>
              <a:rPr lang="sv-SE" sz="2400" dirty="0">
                <a:latin typeface="Calibri"/>
                <a:ea typeface="Ubuntu"/>
                <a:cs typeface="Calibri"/>
                <a:sym typeface="Ubuntu"/>
              </a:rPr>
              <a:t> </a:t>
            </a:r>
            <a:r>
              <a:rPr lang="sv-SE" sz="2400" dirty="0" err="1">
                <a:latin typeface="Calibri"/>
                <a:ea typeface="Ubuntu"/>
                <a:cs typeface="Calibri"/>
                <a:sym typeface="Ubuntu"/>
              </a:rPr>
              <a:t>interaction</a:t>
            </a:r>
            <a:r>
              <a:rPr lang="sv-SE" sz="2400" dirty="0">
                <a:latin typeface="Calibri"/>
                <a:ea typeface="Ubuntu"/>
                <a:cs typeface="Calibri"/>
                <a:sym typeface="Ubuntu"/>
              </a:rPr>
              <a:t> </a:t>
            </a:r>
            <a:r>
              <a:rPr lang="sv-SE" sz="2400" dirty="0" err="1">
                <a:latin typeface="Calibri"/>
                <a:ea typeface="Ubuntu"/>
                <a:cs typeface="Calibri"/>
                <a:sym typeface="Ubuntu"/>
              </a:rPr>
              <a:t>with</a:t>
            </a:r>
            <a:r>
              <a:rPr lang="sv-SE" sz="2400" dirty="0">
                <a:latin typeface="Calibri"/>
                <a:ea typeface="Ubuntu"/>
                <a:cs typeface="Calibri"/>
                <a:sym typeface="Ubuntu"/>
              </a:rPr>
              <a:t> </a:t>
            </a:r>
            <a:r>
              <a:rPr lang="sv-SE" sz="2400" dirty="0" err="1">
                <a:latin typeface="Calibri"/>
                <a:ea typeface="Ubuntu"/>
                <a:cs typeface="Calibri"/>
                <a:sym typeface="Ubuntu"/>
              </a:rPr>
              <a:t>nature</a:t>
            </a:r>
            <a:r>
              <a:rPr lang="sv-SE" sz="2400" dirty="0">
                <a:latin typeface="Calibri"/>
                <a:ea typeface="Ubuntu"/>
                <a:cs typeface="Calibri"/>
                <a:sym typeface="Ubuntu"/>
              </a:rPr>
              <a:t>, the attachment </a:t>
            </a:r>
            <a:r>
              <a:rPr lang="sv-SE" sz="2400" dirty="0" err="1">
                <a:latin typeface="Calibri"/>
                <a:ea typeface="Ubuntu"/>
                <a:cs typeface="Calibri"/>
                <a:sym typeface="Ubuntu"/>
              </a:rPr>
              <a:t>people</a:t>
            </a:r>
            <a:r>
              <a:rPr lang="sv-SE" sz="2400" dirty="0">
                <a:latin typeface="Calibri"/>
                <a:ea typeface="Ubuntu"/>
                <a:cs typeface="Calibri"/>
                <a:sym typeface="Ubuntu"/>
              </a:rPr>
              <a:t> </a:t>
            </a:r>
            <a:r>
              <a:rPr lang="sv-SE" sz="2400" dirty="0" err="1">
                <a:latin typeface="Calibri"/>
                <a:ea typeface="Ubuntu"/>
                <a:cs typeface="Calibri"/>
                <a:sym typeface="Ubuntu"/>
              </a:rPr>
              <a:t>feel</a:t>
            </a:r>
            <a:r>
              <a:rPr lang="sv-SE" sz="2400" dirty="0">
                <a:latin typeface="Calibri"/>
                <a:ea typeface="Ubuntu"/>
                <a:cs typeface="Calibri"/>
                <a:sym typeface="Ubuntu"/>
              </a:rPr>
              <a:t> </a:t>
            </a:r>
            <a:r>
              <a:rPr lang="sv-SE" sz="2400" dirty="0" err="1">
                <a:latin typeface="Calibri"/>
                <a:ea typeface="Ubuntu"/>
                <a:cs typeface="Calibri"/>
                <a:sym typeface="Ubuntu"/>
              </a:rPr>
              <a:t>towards</a:t>
            </a:r>
            <a:r>
              <a:rPr lang="sv-SE" sz="2400" dirty="0">
                <a:latin typeface="Calibri"/>
                <a:ea typeface="Ubuntu"/>
                <a:cs typeface="Calibri"/>
                <a:sym typeface="Ubuntu"/>
              </a:rPr>
              <a:t> </a:t>
            </a:r>
            <a:r>
              <a:rPr lang="sv-SE" sz="2400" dirty="0" err="1">
                <a:latin typeface="Calibri"/>
                <a:ea typeface="Ubuntu"/>
                <a:cs typeface="Calibri"/>
                <a:sym typeface="Ubuntu"/>
              </a:rPr>
              <a:t>nature</a:t>
            </a:r>
            <a:r>
              <a:rPr lang="sv-SE" sz="2400" dirty="0">
                <a:latin typeface="Calibri"/>
                <a:ea typeface="Ubuntu"/>
                <a:cs typeface="Calibri"/>
                <a:sym typeface="Ubuntu"/>
              </a:rPr>
              <a:t>, and </a:t>
            </a:r>
            <a:r>
              <a:rPr lang="sv-SE" sz="2400" dirty="0" err="1">
                <a:latin typeface="Calibri"/>
                <a:ea typeface="Ubuntu"/>
                <a:cs typeface="Calibri"/>
                <a:sym typeface="Ubuntu"/>
              </a:rPr>
              <a:t>their</a:t>
            </a:r>
            <a:r>
              <a:rPr lang="sv-SE" sz="2400" dirty="0">
                <a:latin typeface="Calibri"/>
                <a:ea typeface="Ubuntu"/>
                <a:cs typeface="Calibri"/>
                <a:sym typeface="Ubuntu"/>
              </a:rPr>
              <a:t> motivation to </a:t>
            </a:r>
            <a:r>
              <a:rPr lang="sv-SE" sz="2400" dirty="0" err="1">
                <a:latin typeface="Calibri"/>
                <a:ea typeface="Ubuntu"/>
                <a:cs typeface="Calibri"/>
                <a:sym typeface="Ubuntu"/>
              </a:rPr>
              <a:t>preserve</a:t>
            </a:r>
            <a:r>
              <a:rPr lang="sv-SE" sz="2400" dirty="0">
                <a:latin typeface="Calibri"/>
                <a:ea typeface="Ubuntu"/>
                <a:cs typeface="Calibri"/>
                <a:sym typeface="Ubuntu"/>
              </a:rPr>
              <a:t> and </a:t>
            </a:r>
            <a:r>
              <a:rPr lang="sv-SE" sz="2400" dirty="0" err="1">
                <a:latin typeface="Calibri"/>
                <a:ea typeface="Ubuntu"/>
                <a:cs typeface="Calibri"/>
                <a:sym typeface="Ubuntu"/>
              </a:rPr>
              <a:t>protect</a:t>
            </a:r>
            <a:r>
              <a:rPr lang="sv-SE" sz="2400" dirty="0">
                <a:latin typeface="Calibri"/>
                <a:ea typeface="Ubuntu"/>
                <a:cs typeface="Calibri"/>
                <a:sym typeface="Ubuntu"/>
              </a:rPr>
              <a:t> it (</a:t>
            </a:r>
            <a:r>
              <a:rPr lang="sv-SE" sz="2400" dirty="0" err="1">
                <a:latin typeface="Calibri"/>
                <a:ea typeface="Ubuntu"/>
                <a:cs typeface="Calibri"/>
                <a:sym typeface="Ubuntu"/>
              </a:rPr>
              <a:t>Shuttler</a:t>
            </a:r>
            <a:r>
              <a:rPr lang="sv-SE" sz="2400" dirty="0">
                <a:latin typeface="Calibri"/>
                <a:ea typeface="Ubuntu"/>
                <a:cs typeface="Calibri"/>
                <a:sym typeface="Ubuntu"/>
              </a:rPr>
              <a:t> et al., 2018).</a:t>
            </a:r>
            <a:br>
              <a:rPr lang="sv-SE" sz="2400" dirty="0">
                <a:latin typeface="Calibri" panose="020F0502020204030204" pitchFamily="34" charset="0"/>
                <a:ea typeface="Ubuntu"/>
                <a:cs typeface="Calibri" panose="020F0502020204030204" pitchFamily="34" charset="0"/>
              </a:rPr>
            </a:br>
            <a:endParaRPr lang="sv-SE" sz="2400" dirty="0">
              <a:latin typeface="Calibri" panose="020F0502020204030204" pitchFamily="34" charset="0"/>
              <a:ea typeface="Ubuntu"/>
              <a:cs typeface="Calibri" panose="020F0502020204030204" pitchFamily="34" charset="0"/>
            </a:endParaRPr>
          </a:p>
          <a:p>
            <a:pPr marL="285750" indent="-285750">
              <a:buSzPts val="1800"/>
              <a:buFont typeface="Arial" panose="020B0604020202020204" pitchFamily="34" charset="0"/>
              <a:buChar char="•"/>
            </a:pPr>
            <a:r>
              <a:rPr lang="sv-SE" sz="2400" dirty="0" err="1">
                <a:latin typeface="Calibri"/>
                <a:ea typeface="Ubuntu"/>
                <a:cs typeface="Calibri"/>
                <a:sym typeface="Ubuntu"/>
              </a:rPr>
              <a:t>Interaction</a:t>
            </a:r>
            <a:r>
              <a:rPr lang="sv-SE" sz="2400" dirty="0">
                <a:latin typeface="Calibri"/>
                <a:ea typeface="Ubuntu"/>
                <a:cs typeface="Calibri"/>
                <a:sym typeface="Ubuntu"/>
              </a:rPr>
              <a:t> </a:t>
            </a:r>
            <a:r>
              <a:rPr lang="sv-SE" sz="2400" dirty="0" err="1">
                <a:latin typeface="Calibri"/>
                <a:ea typeface="Ubuntu"/>
                <a:cs typeface="Calibri"/>
                <a:sym typeface="Ubuntu"/>
              </a:rPr>
              <a:t>with</a:t>
            </a:r>
            <a:r>
              <a:rPr lang="sv-SE" sz="2400" dirty="0">
                <a:latin typeface="Calibri"/>
                <a:ea typeface="Ubuntu"/>
                <a:cs typeface="Calibri"/>
                <a:sym typeface="Ubuntu"/>
              </a:rPr>
              <a:t> </a:t>
            </a:r>
            <a:r>
              <a:rPr lang="sv-SE" sz="2400" dirty="0" err="1">
                <a:latin typeface="Calibri"/>
                <a:ea typeface="Ubuntu"/>
                <a:cs typeface="Calibri"/>
                <a:sym typeface="Ubuntu"/>
              </a:rPr>
              <a:t>nature</a:t>
            </a:r>
            <a:r>
              <a:rPr lang="sv-SE" sz="2400" dirty="0">
                <a:latin typeface="Calibri"/>
                <a:ea typeface="Ubuntu"/>
                <a:cs typeface="Calibri"/>
                <a:sym typeface="Ubuntu"/>
              </a:rPr>
              <a:t> is on a </a:t>
            </a:r>
            <a:r>
              <a:rPr lang="sv-SE" sz="2400" dirty="0" err="1">
                <a:latin typeface="Calibri"/>
                <a:ea typeface="Ubuntu"/>
                <a:cs typeface="Calibri"/>
                <a:sym typeface="Ubuntu"/>
              </a:rPr>
              <a:t>decline</a:t>
            </a:r>
            <a:r>
              <a:rPr lang="sv-SE" sz="2400" dirty="0">
                <a:latin typeface="Calibri"/>
                <a:ea typeface="Ubuntu"/>
                <a:cs typeface="Calibri"/>
                <a:sym typeface="Ubuntu"/>
              </a:rPr>
              <a:t> </a:t>
            </a:r>
            <a:r>
              <a:rPr lang="sv-SE" sz="2400" dirty="0" err="1">
                <a:latin typeface="Calibri"/>
                <a:ea typeface="Ubuntu"/>
                <a:cs typeface="Calibri"/>
                <a:sym typeface="Ubuntu"/>
              </a:rPr>
              <a:t>globally</a:t>
            </a:r>
            <a:r>
              <a:rPr lang="sv-SE" sz="2400" dirty="0">
                <a:latin typeface="Calibri"/>
                <a:ea typeface="Ubuntu"/>
                <a:cs typeface="Calibri"/>
                <a:sym typeface="Ubuntu"/>
              </a:rPr>
              <a:t>, and as a </a:t>
            </a:r>
            <a:r>
              <a:rPr lang="sv-SE" sz="2400" dirty="0" err="1">
                <a:latin typeface="Calibri"/>
                <a:ea typeface="Ubuntu"/>
                <a:cs typeface="Calibri"/>
                <a:sym typeface="Ubuntu"/>
              </a:rPr>
              <a:t>result</a:t>
            </a:r>
            <a:r>
              <a:rPr lang="sv-SE" sz="2400" dirty="0">
                <a:latin typeface="Calibri"/>
                <a:ea typeface="Ubuntu"/>
                <a:cs typeface="Calibri"/>
                <a:sym typeface="Ubuntu"/>
              </a:rPr>
              <a:t>, </a:t>
            </a:r>
            <a:r>
              <a:rPr lang="sv-SE" sz="2400" dirty="0" err="1">
                <a:latin typeface="Calibri"/>
                <a:ea typeface="Ubuntu"/>
                <a:cs typeface="Calibri"/>
                <a:sym typeface="Ubuntu"/>
              </a:rPr>
              <a:t>we</a:t>
            </a:r>
            <a:r>
              <a:rPr lang="sv-SE" sz="2400" dirty="0">
                <a:latin typeface="Calibri"/>
                <a:ea typeface="Ubuntu"/>
                <a:cs typeface="Calibri"/>
                <a:sym typeface="Ubuntu"/>
              </a:rPr>
              <a:t> </a:t>
            </a:r>
            <a:r>
              <a:rPr lang="sv-SE" sz="2400" dirty="0" err="1">
                <a:latin typeface="Calibri"/>
                <a:ea typeface="Ubuntu"/>
                <a:cs typeface="Calibri"/>
                <a:sym typeface="Ubuntu"/>
              </a:rPr>
              <a:t>are</a:t>
            </a:r>
            <a:r>
              <a:rPr lang="sv-SE" sz="2400" dirty="0">
                <a:latin typeface="Calibri"/>
                <a:ea typeface="Ubuntu"/>
                <a:cs typeface="Calibri"/>
                <a:sym typeface="Ubuntu"/>
              </a:rPr>
              <a:t> less </a:t>
            </a:r>
            <a:r>
              <a:rPr lang="sv-SE" sz="2400" dirty="0" err="1">
                <a:latin typeface="Calibri"/>
                <a:ea typeface="Ubuntu"/>
                <a:cs typeface="Calibri"/>
                <a:sym typeface="Ubuntu"/>
              </a:rPr>
              <a:t>aware</a:t>
            </a:r>
            <a:r>
              <a:rPr lang="sv-SE" sz="2400" dirty="0">
                <a:latin typeface="Calibri"/>
                <a:ea typeface="Ubuntu"/>
                <a:cs typeface="Calibri"/>
                <a:sym typeface="Ubuntu"/>
              </a:rPr>
              <a:t> and </a:t>
            </a:r>
            <a:r>
              <a:rPr lang="sv-SE" sz="2400" dirty="0" err="1">
                <a:latin typeface="Calibri"/>
                <a:ea typeface="Ubuntu"/>
                <a:cs typeface="Calibri"/>
                <a:sym typeface="Ubuntu"/>
              </a:rPr>
              <a:t>mindful</a:t>
            </a:r>
            <a:r>
              <a:rPr lang="sv-SE" sz="2400" dirty="0">
                <a:latin typeface="Calibri"/>
                <a:ea typeface="Ubuntu"/>
                <a:cs typeface="Calibri"/>
                <a:sym typeface="Ubuntu"/>
              </a:rPr>
              <a:t> </a:t>
            </a:r>
            <a:r>
              <a:rPr lang="sv-SE" sz="2400" dirty="0" err="1">
                <a:latin typeface="Calibri"/>
                <a:ea typeface="Ubuntu"/>
                <a:cs typeface="Calibri"/>
                <a:sym typeface="Ubuntu"/>
              </a:rPr>
              <a:t>of</a:t>
            </a:r>
            <a:r>
              <a:rPr lang="sv-SE" sz="2400" dirty="0">
                <a:latin typeface="Calibri"/>
                <a:ea typeface="Ubuntu"/>
                <a:cs typeface="Calibri"/>
                <a:sym typeface="Ubuntu"/>
              </a:rPr>
              <a:t> </a:t>
            </a:r>
            <a:r>
              <a:rPr lang="sv-SE" sz="2400" dirty="0" err="1">
                <a:latin typeface="Calibri"/>
                <a:ea typeface="Ubuntu"/>
                <a:cs typeface="Calibri"/>
                <a:sym typeface="Ubuntu"/>
              </a:rPr>
              <a:t>more</a:t>
            </a:r>
            <a:r>
              <a:rPr lang="sv-SE" sz="2400" dirty="0">
                <a:latin typeface="Calibri"/>
                <a:ea typeface="Ubuntu"/>
                <a:cs typeface="Calibri"/>
                <a:sym typeface="Ubuntu"/>
              </a:rPr>
              <a:t>-</a:t>
            </a:r>
            <a:r>
              <a:rPr lang="sv-SE" sz="2400" dirty="0" err="1">
                <a:latin typeface="Calibri"/>
                <a:ea typeface="Ubuntu"/>
                <a:cs typeface="Calibri"/>
                <a:sym typeface="Ubuntu"/>
              </a:rPr>
              <a:t>than</a:t>
            </a:r>
            <a:r>
              <a:rPr lang="sv-SE" sz="2400" dirty="0">
                <a:latin typeface="Calibri"/>
                <a:ea typeface="Ubuntu"/>
                <a:cs typeface="Calibri"/>
                <a:sym typeface="Ubuntu"/>
              </a:rPr>
              <a:t>-humans (</a:t>
            </a:r>
            <a:r>
              <a:rPr lang="sv-SE" sz="2400" dirty="0" err="1">
                <a:latin typeface="Calibri"/>
                <a:ea typeface="Ubuntu"/>
                <a:cs typeface="Calibri"/>
                <a:sym typeface="Ubuntu"/>
              </a:rPr>
              <a:t>Soga</a:t>
            </a:r>
            <a:r>
              <a:rPr lang="sv-SE" sz="2400" dirty="0">
                <a:latin typeface="Calibri"/>
                <a:ea typeface="Ubuntu"/>
                <a:cs typeface="Calibri"/>
                <a:sym typeface="Ubuntu"/>
              </a:rPr>
              <a:t> &amp; Gaston, 2016). </a:t>
            </a:r>
            <a:br>
              <a:rPr lang="sv-SE" sz="2400" dirty="0">
                <a:latin typeface="Calibri" panose="020F0502020204030204" pitchFamily="34" charset="0"/>
                <a:ea typeface="Ubuntu"/>
                <a:cs typeface="Calibri" panose="020F0502020204030204" pitchFamily="34" charset="0"/>
              </a:rPr>
            </a:br>
            <a:endParaRPr lang="sv-SE" sz="2400">
              <a:latin typeface="Calibri" panose="020F0502020204030204" pitchFamily="34" charset="0"/>
              <a:ea typeface="Ubuntu"/>
              <a:cs typeface="Calibri" panose="020F0502020204030204" pitchFamily="34" charset="0"/>
            </a:endParaRPr>
          </a:p>
          <a:p>
            <a:pPr marL="285750" indent="-285750">
              <a:buSzPts val="1800"/>
              <a:buFont typeface="Arial" panose="020B0604020202020204" pitchFamily="34" charset="0"/>
              <a:buChar char="•"/>
            </a:pPr>
            <a:r>
              <a:rPr lang="sv-SE" sz="2400" err="1">
                <a:latin typeface="Calibri"/>
                <a:ea typeface="Ubuntu"/>
                <a:cs typeface="Calibri"/>
                <a:sym typeface="Ubuntu"/>
              </a:rPr>
              <a:t>More</a:t>
            </a:r>
            <a:r>
              <a:rPr lang="sv-SE" sz="2400" dirty="0">
                <a:latin typeface="Calibri"/>
                <a:ea typeface="Ubuntu"/>
                <a:cs typeface="Calibri"/>
                <a:sym typeface="Ubuntu"/>
              </a:rPr>
              <a:t>-</a:t>
            </a:r>
            <a:r>
              <a:rPr lang="sv-SE" sz="2400" err="1">
                <a:latin typeface="Calibri"/>
                <a:ea typeface="Ubuntu"/>
                <a:cs typeface="Calibri"/>
                <a:sym typeface="Ubuntu"/>
              </a:rPr>
              <a:t>than</a:t>
            </a:r>
            <a:r>
              <a:rPr lang="sv-SE" sz="2400" dirty="0">
                <a:latin typeface="Calibri"/>
                <a:ea typeface="Ubuntu"/>
                <a:cs typeface="Calibri"/>
                <a:sym typeface="Ubuntu"/>
              </a:rPr>
              <a:t>-humans </a:t>
            </a:r>
            <a:r>
              <a:rPr lang="sv-SE" sz="2400" err="1">
                <a:latin typeface="Calibri"/>
                <a:ea typeface="Ubuntu"/>
                <a:cs typeface="Calibri"/>
                <a:sym typeface="Ubuntu"/>
              </a:rPr>
              <a:t>can</a:t>
            </a:r>
            <a:r>
              <a:rPr lang="sv-SE" sz="2400" dirty="0">
                <a:latin typeface="Calibri"/>
                <a:ea typeface="Ubuntu"/>
                <a:cs typeface="Calibri"/>
                <a:sym typeface="Ubuntu"/>
              </a:rPr>
              <a:t> be </a:t>
            </a:r>
            <a:r>
              <a:rPr lang="sv-SE" sz="2400" err="1">
                <a:latin typeface="Calibri"/>
                <a:ea typeface="Ubuntu"/>
                <a:cs typeface="Calibri"/>
                <a:sym typeface="Ubuntu"/>
              </a:rPr>
              <a:t>found</a:t>
            </a:r>
            <a:r>
              <a:rPr lang="sv-SE" sz="2400" dirty="0">
                <a:latin typeface="Calibri"/>
                <a:ea typeface="Ubuntu"/>
                <a:cs typeface="Calibri"/>
                <a:sym typeface="Ubuntu"/>
              </a:rPr>
              <a:t> all </a:t>
            </a:r>
            <a:r>
              <a:rPr lang="sv-SE" sz="2400" err="1">
                <a:latin typeface="Calibri"/>
                <a:ea typeface="Ubuntu"/>
                <a:cs typeface="Calibri"/>
                <a:sym typeface="Ubuntu"/>
              </a:rPr>
              <a:t>around</a:t>
            </a:r>
            <a:r>
              <a:rPr lang="sv-SE" sz="2400" dirty="0">
                <a:latin typeface="Calibri"/>
                <a:ea typeface="Ubuntu"/>
                <a:cs typeface="Calibri"/>
                <a:sym typeface="Ubuntu"/>
              </a:rPr>
              <a:t> </a:t>
            </a:r>
            <a:r>
              <a:rPr lang="sv-SE" sz="2400" err="1">
                <a:latin typeface="Calibri"/>
                <a:ea typeface="Ubuntu"/>
                <a:cs typeface="Calibri"/>
                <a:sym typeface="Ubuntu"/>
              </a:rPr>
              <a:t>us</a:t>
            </a:r>
            <a:r>
              <a:rPr lang="sv-SE" sz="2400" dirty="0">
                <a:latin typeface="Calibri"/>
                <a:ea typeface="Ubuntu"/>
                <a:cs typeface="Calibri"/>
                <a:sym typeface="Ubuntu"/>
              </a:rPr>
              <a:t> </a:t>
            </a:r>
            <a:r>
              <a:rPr lang="sv-SE" sz="2400" err="1">
                <a:latin typeface="Calibri"/>
                <a:ea typeface="Ubuntu"/>
                <a:cs typeface="Calibri"/>
                <a:sym typeface="Ubuntu"/>
              </a:rPr>
              <a:t>if</a:t>
            </a:r>
            <a:r>
              <a:rPr lang="sv-SE" sz="2400" dirty="0">
                <a:latin typeface="Calibri"/>
                <a:ea typeface="Ubuntu"/>
                <a:cs typeface="Calibri"/>
                <a:sym typeface="Ubuntu"/>
              </a:rPr>
              <a:t> </a:t>
            </a:r>
            <a:r>
              <a:rPr lang="sv-SE" sz="2400" err="1">
                <a:latin typeface="Calibri"/>
                <a:ea typeface="Ubuntu"/>
                <a:cs typeface="Calibri"/>
                <a:sym typeface="Ubuntu"/>
              </a:rPr>
              <a:t>we</a:t>
            </a:r>
            <a:r>
              <a:rPr lang="sv-SE" sz="2400" dirty="0">
                <a:latin typeface="Calibri"/>
                <a:ea typeface="Ubuntu"/>
                <a:cs typeface="Calibri"/>
                <a:sym typeface="Ubuntu"/>
              </a:rPr>
              <a:t> </a:t>
            </a:r>
            <a:r>
              <a:rPr lang="sv-SE" sz="2400" err="1">
                <a:latin typeface="Calibri"/>
                <a:ea typeface="Ubuntu"/>
                <a:cs typeface="Calibri"/>
                <a:sym typeface="Ubuntu"/>
              </a:rPr>
              <a:t>learn</a:t>
            </a:r>
            <a:r>
              <a:rPr lang="sv-SE" sz="2400" dirty="0">
                <a:latin typeface="Calibri"/>
                <a:ea typeface="Ubuntu"/>
                <a:cs typeface="Calibri"/>
                <a:sym typeface="Ubuntu"/>
              </a:rPr>
              <a:t> to </a:t>
            </a:r>
            <a:r>
              <a:rPr lang="sv-SE" sz="2400" err="1">
                <a:latin typeface="Calibri"/>
                <a:ea typeface="Ubuntu"/>
                <a:cs typeface="Calibri"/>
                <a:sym typeface="Ubuntu"/>
              </a:rPr>
              <a:t>notice</a:t>
            </a:r>
            <a:r>
              <a:rPr lang="sv-SE" sz="2400" dirty="0">
                <a:latin typeface="Calibri"/>
                <a:ea typeface="Ubuntu"/>
                <a:cs typeface="Calibri"/>
                <a:sym typeface="Ubuntu"/>
              </a:rPr>
              <a:t> (the art </a:t>
            </a:r>
            <a:r>
              <a:rPr lang="sv-SE" sz="2400" err="1">
                <a:latin typeface="Calibri"/>
                <a:ea typeface="Ubuntu"/>
                <a:cs typeface="Calibri"/>
                <a:sym typeface="Ubuntu"/>
              </a:rPr>
              <a:t>of</a:t>
            </a:r>
            <a:r>
              <a:rPr lang="sv-SE" sz="2400" dirty="0">
                <a:latin typeface="Calibri"/>
                <a:ea typeface="Ubuntu"/>
                <a:cs typeface="Calibri"/>
                <a:sym typeface="Ubuntu"/>
              </a:rPr>
              <a:t> noticing) and </a:t>
            </a:r>
            <a:r>
              <a:rPr lang="sv-SE" sz="2400" err="1">
                <a:latin typeface="Calibri"/>
                <a:ea typeface="Ubuntu"/>
                <a:cs typeface="Calibri"/>
                <a:sym typeface="Ubuntu"/>
              </a:rPr>
              <a:t>pay</a:t>
            </a:r>
            <a:r>
              <a:rPr lang="sv-SE" sz="2400" dirty="0">
                <a:latin typeface="Calibri"/>
                <a:ea typeface="Ubuntu"/>
                <a:cs typeface="Calibri"/>
                <a:sym typeface="Ubuntu"/>
              </a:rPr>
              <a:t> attention to </a:t>
            </a:r>
            <a:r>
              <a:rPr lang="sv-SE" sz="2400" err="1">
                <a:latin typeface="Calibri"/>
                <a:ea typeface="Ubuntu"/>
                <a:cs typeface="Calibri"/>
                <a:sym typeface="Ubuntu"/>
              </a:rPr>
              <a:t>our</a:t>
            </a:r>
            <a:r>
              <a:rPr lang="sv-SE" sz="2400" dirty="0">
                <a:latin typeface="Calibri"/>
                <a:ea typeface="Ubuntu"/>
                <a:cs typeface="Calibri"/>
                <a:sym typeface="Ubuntu"/>
              </a:rPr>
              <a:t> </a:t>
            </a:r>
            <a:r>
              <a:rPr lang="sv-SE" sz="2400" err="1">
                <a:latin typeface="Calibri"/>
                <a:ea typeface="Ubuntu"/>
                <a:cs typeface="Calibri"/>
                <a:sym typeface="Ubuntu"/>
              </a:rPr>
              <a:t>surroundings</a:t>
            </a:r>
            <a:r>
              <a:rPr lang="sv-SE" sz="2400" dirty="0">
                <a:latin typeface="Calibri"/>
                <a:ea typeface="Ubuntu"/>
                <a:cs typeface="Calibri"/>
                <a:sym typeface="Ubuntu"/>
              </a:rPr>
              <a:t>. </a:t>
            </a:r>
            <a:br>
              <a:rPr lang="sv-SE" sz="2400" dirty="0">
                <a:latin typeface="Calibri"/>
                <a:ea typeface="Ubuntu"/>
                <a:cs typeface="Calibri"/>
                <a:sym typeface="Ubuntu"/>
              </a:rPr>
            </a:br>
            <a:endParaRPr lang="sv-SE" sz="2400">
              <a:solidFill>
                <a:schemeClr val="tx1"/>
              </a:solidFill>
              <a:ea typeface="Calibri"/>
            </a:endParaRPr>
          </a:p>
          <a:p>
            <a:pPr marL="285750" indent="-285750">
              <a:buSzPts val="1800"/>
              <a:buFont typeface="Arial" panose="020B0604020202020204" pitchFamily="34" charset="0"/>
              <a:buChar char="•"/>
            </a:pPr>
            <a:r>
              <a:rPr lang="sv-SE" sz="2400" dirty="0">
                <a:solidFill>
                  <a:schemeClr val="tx1"/>
                </a:solidFill>
                <a:latin typeface="Calibri"/>
                <a:ea typeface="Calibri"/>
                <a:cs typeface="Calibri"/>
              </a:rPr>
              <a:t>In </a:t>
            </a:r>
            <a:r>
              <a:rPr lang="sv-SE" sz="2400" dirty="0" err="1">
                <a:solidFill>
                  <a:schemeClr val="tx1"/>
                </a:solidFill>
                <a:latin typeface="Calibri"/>
                <a:ea typeface="Calibri"/>
                <a:cs typeface="Calibri"/>
              </a:rPr>
              <a:t>doing</a:t>
            </a:r>
            <a:r>
              <a:rPr lang="sv-SE" sz="2400" dirty="0">
                <a:solidFill>
                  <a:schemeClr val="tx1"/>
                </a:solidFill>
                <a:latin typeface="Calibri"/>
                <a:ea typeface="Calibri"/>
                <a:cs typeface="Calibri"/>
              </a:rPr>
              <a:t> so, </a:t>
            </a:r>
            <a:r>
              <a:rPr lang="sv-SE" sz="2400" dirty="0" err="1">
                <a:solidFill>
                  <a:schemeClr val="tx1"/>
                </a:solidFill>
                <a:latin typeface="Calibri"/>
                <a:ea typeface="Calibri"/>
                <a:cs typeface="Calibri"/>
              </a:rPr>
              <a:t>we</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develop</a:t>
            </a:r>
            <a:r>
              <a:rPr lang="sv-SE" sz="2400" dirty="0">
                <a:solidFill>
                  <a:schemeClr val="tx1"/>
                </a:solidFill>
                <a:latin typeface="Calibri"/>
                <a:ea typeface="Calibri"/>
                <a:cs typeface="Calibri"/>
              </a:rPr>
              <a:t> a </a:t>
            </a:r>
            <a:r>
              <a:rPr lang="sv-SE" sz="2400" dirty="0" err="1">
                <a:solidFill>
                  <a:schemeClr val="tx1"/>
                </a:solidFill>
                <a:latin typeface="Calibri"/>
                <a:ea typeface="Calibri"/>
                <a:cs typeface="Calibri"/>
              </a:rPr>
              <a:t>sensitivity</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towards</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more</a:t>
            </a:r>
            <a:r>
              <a:rPr lang="sv-SE" sz="2400" dirty="0">
                <a:solidFill>
                  <a:schemeClr val="tx1"/>
                </a:solidFill>
                <a:latin typeface="Calibri"/>
                <a:ea typeface="Calibri"/>
                <a:cs typeface="Calibri"/>
              </a:rPr>
              <a:t>-</a:t>
            </a:r>
            <a:r>
              <a:rPr lang="sv-SE" sz="2400" dirty="0" err="1">
                <a:solidFill>
                  <a:schemeClr val="tx1"/>
                </a:solidFill>
                <a:latin typeface="Calibri"/>
                <a:ea typeface="Calibri"/>
                <a:cs typeface="Calibri"/>
              </a:rPr>
              <a:t>than</a:t>
            </a:r>
            <a:r>
              <a:rPr lang="sv-SE" sz="2400" dirty="0">
                <a:solidFill>
                  <a:schemeClr val="tx1"/>
                </a:solidFill>
                <a:latin typeface="Calibri"/>
                <a:ea typeface="Calibri"/>
                <a:cs typeface="Calibri"/>
              </a:rPr>
              <a:t>-human </a:t>
            </a:r>
            <a:r>
              <a:rPr lang="sv-SE" sz="2400" dirty="0" err="1">
                <a:solidFill>
                  <a:schemeClr val="tx1"/>
                </a:solidFill>
                <a:latin typeface="Calibri"/>
                <a:ea typeface="Calibri"/>
                <a:cs typeface="Calibri"/>
              </a:rPr>
              <a:t>perspectives</a:t>
            </a:r>
            <a:r>
              <a:rPr lang="sv-SE" sz="2400" dirty="0">
                <a:solidFill>
                  <a:schemeClr val="tx1"/>
                </a:solidFill>
                <a:latin typeface="Calibri"/>
                <a:ea typeface="Calibri"/>
                <a:cs typeface="Calibri"/>
              </a:rPr>
              <a:t> in the </a:t>
            </a:r>
            <a:r>
              <a:rPr lang="sv-SE" sz="2400" dirty="0" err="1">
                <a:solidFill>
                  <a:schemeClr val="tx1"/>
                </a:solidFill>
                <a:latin typeface="Calibri"/>
                <a:ea typeface="Calibri"/>
                <a:cs typeface="Calibri"/>
              </a:rPr>
              <a:t>context</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of</a:t>
            </a:r>
            <a:r>
              <a:rPr lang="sv-SE" sz="2400" dirty="0">
                <a:solidFill>
                  <a:schemeClr val="tx1"/>
                </a:solidFill>
                <a:latin typeface="Calibri"/>
                <a:ea typeface="Calibri"/>
                <a:cs typeface="Calibri"/>
              </a:rPr>
              <a:t> design, </a:t>
            </a:r>
            <a:r>
              <a:rPr lang="sv-SE" sz="2400" dirty="0" err="1">
                <a:solidFill>
                  <a:schemeClr val="tx1"/>
                </a:solidFill>
                <a:latin typeface="Calibri"/>
                <a:ea typeface="Calibri"/>
                <a:cs typeface="Calibri"/>
              </a:rPr>
              <a:t>hoping</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that</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this</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will</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find</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its</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way</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into</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our</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future</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work</a:t>
            </a:r>
            <a:r>
              <a:rPr lang="sv-SE" sz="2400" dirty="0">
                <a:solidFill>
                  <a:schemeClr val="tx1"/>
                </a:solidFill>
                <a:latin typeface="Calibri"/>
                <a:ea typeface="Calibri"/>
                <a:cs typeface="Calibri"/>
              </a:rPr>
              <a:t> (</a:t>
            </a:r>
            <a:r>
              <a:rPr lang="sv-SE" sz="2400" dirty="0" err="1">
                <a:solidFill>
                  <a:schemeClr val="tx1"/>
                </a:solidFill>
                <a:latin typeface="Calibri"/>
                <a:ea typeface="Calibri"/>
                <a:cs typeface="Calibri"/>
              </a:rPr>
              <a:t>Metcalfe</a:t>
            </a:r>
            <a:r>
              <a:rPr lang="sv-SE" sz="2400" dirty="0">
                <a:solidFill>
                  <a:schemeClr val="tx1"/>
                </a:solidFill>
                <a:latin typeface="Calibri"/>
                <a:ea typeface="Calibri"/>
                <a:cs typeface="Calibri"/>
              </a:rPr>
              <a:t>, 2024).</a:t>
            </a:r>
            <a:endParaRPr lang="sv-SE" sz="2400">
              <a:solidFill>
                <a:schemeClr val="tx1"/>
              </a:solidFill>
            </a:endParaRPr>
          </a:p>
        </p:txBody>
      </p:sp>
      <p:pic>
        <p:nvPicPr>
          <p:cNvPr id="2" name="Bildobjekt 1" descr="En bild som visar Färggrann, konst, siluett&#10;&#10;Automatiskt genererad beskrivning">
            <a:extLst>
              <a:ext uri="{FF2B5EF4-FFF2-40B4-BE49-F238E27FC236}">
                <a16:creationId xmlns:a16="http://schemas.microsoft.com/office/drawing/2014/main" id="{BA89BA5E-9C39-C621-6EEB-9C92F66A8416}"/>
              </a:ext>
            </a:extLst>
          </p:cNvPr>
          <p:cNvPicPr>
            <a:picLocks noChangeAspect="1"/>
          </p:cNvPicPr>
          <p:nvPr/>
        </p:nvPicPr>
        <p:blipFill>
          <a:blip r:embed="rId3"/>
          <a:stretch>
            <a:fillRect/>
          </a:stretch>
        </p:blipFill>
        <p:spPr>
          <a:xfrm>
            <a:off x="10375846" y="123664"/>
            <a:ext cx="1506392" cy="38660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05157" y="1281517"/>
            <a:ext cx="10203000" cy="4351200"/>
          </a:xfrm>
        </p:spPr>
        <p:txBody>
          <a:bodyPr/>
          <a:lstStyle/>
          <a:p>
            <a:pPr marL="114300" indent="0">
              <a:buNone/>
            </a:pPr>
            <a:r>
              <a:rPr lang="en-GB" sz="3600" dirty="0">
                <a:solidFill>
                  <a:schemeClr val="tx1"/>
                </a:solidFill>
                <a:latin typeface="Calibri" panose="020F0502020204030204" pitchFamily="34" charset="0"/>
                <a:cs typeface="Calibri" panose="020F0502020204030204" pitchFamily="34" charset="0"/>
              </a:rPr>
              <a:t>Next steps</a:t>
            </a:r>
          </a:p>
          <a:p>
            <a:pPr marL="114300" indent="0">
              <a:buNone/>
            </a:pPr>
            <a:br>
              <a:rPr lang="en-GB" sz="1200" dirty="0">
                <a:latin typeface="Calibri" panose="020F0502020204030204" pitchFamily="34" charset="0"/>
                <a:cs typeface="Calibri" panose="020F0502020204030204" pitchFamily="34" charset="0"/>
              </a:rPr>
            </a:br>
            <a:r>
              <a:rPr lang="sv-SE" sz="2400" b="0" i="0" u="none" strike="noStrike" err="1">
                <a:solidFill>
                  <a:srgbClr val="000000"/>
                </a:solidFill>
                <a:effectLst/>
                <a:latin typeface="Calibri"/>
                <a:cs typeface="Calibri"/>
              </a:rPr>
              <a:t>We</a:t>
            </a:r>
            <a:r>
              <a:rPr lang="sv-SE" sz="2400" b="0" i="0" u="none" strike="noStrike" dirty="0">
                <a:solidFill>
                  <a:srgbClr val="000000"/>
                </a:solidFill>
                <a:effectLst/>
                <a:latin typeface="Calibri"/>
                <a:cs typeface="Calibri"/>
              </a:rPr>
              <a:t> do not </a:t>
            </a:r>
            <a:r>
              <a:rPr lang="sv-SE" sz="2400" b="0" i="0" u="none" strike="noStrike" err="1">
                <a:solidFill>
                  <a:srgbClr val="000000"/>
                </a:solidFill>
                <a:effectLst/>
                <a:latin typeface="Calibri"/>
                <a:cs typeface="Calibri"/>
              </a:rPr>
              <a:t>need</a:t>
            </a:r>
            <a:r>
              <a:rPr lang="sv-SE" sz="2400" b="0" i="0" u="none" strike="noStrike" dirty="0">
                <a:solidFill>
                  <a:srgbClr val="000000"/>
                </a:solidFill>
                <a:effectLst/>
                <a:latin typeface="Calibri"/>
                <a:cs typeface="Calibri"/>
              </a:rPr>
              <a:t> to step </a:t>
            </a:r>
            <a:r>
              <a:rPr lang="sv-SE" sz="2400" b="0" i="0" u="none" strike="noStrike" err="1">
                <a:solidFill>
                  <a:srgbClr val="000000"/>
                </a:solidFill>
                <a:effectLst/>
                <a:latin typeface="Calibri"/>
                <a:cs typeface="Calibri"/>
              </a:rPr>
              <a:t>into</a:t>
            </a:r>
            <a:r>
              <a:rPr lang="sv-SE" sz="2400" b="0" i="0" u="none" strike="noStrike" dirty="0">
                <a:solidFill>
                  <a:srgbClr val="000000"/>
                </a:solidFill>
                <a:effectLst/>
                <a:latin typeface="Calibri"/>
                <a:cs typeface="Calibri"/>
              </a:rPr>
              <a:t> a </a:t>
            </a:r>
            <a:r>
              <a:rPr lang="sv-SE" sz="2400" b="0" i="0" u="none" strike="noStrike" err="1">
                <a:solidFill>
                  <a:srgbClr val="000000"/>
                </a:solidFill>
                <a:effectLst/>
                <a:latin typeface="Calibri"/>
                <a:cs typeface="Calibri"/>
              </a:rPr>
              <a:t>forest</a:t>
            </a:r>
            <a:r>
              <a:rPr lang="sv-SE" sz="2400" b="0" i="0" u="none" strike="noStrike" dirty="0">
                <a:solidFill>
                  <a:srgbClr val="000000"/>
                </a:solidFill>
                <a:effectLst/>
                <a:latin typeface="Calibri"/>
                <a:cs typeface="Calibri"/>
              </a:rPr>
              <a:t> to </a:t>
            </a:r>
            <a:r>
              <a:rPr lang="sv-SE" sz="2400" b="0" i="0" u="none" strike="noStrike" err="1">
                <a:solidFill>
                  <a:srgbClr val="000000"/>
                </a:solidFill>
                <a:effectLst/>
                <a:latin typeface="Calibri"/>
                <a:cs typeface="Calibri"/>
              </a:rPr>
              <a:t>experience</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nature</a:t>
            </a:r>
            <a:r>
              <a:rPr lang="sv-SE" sz="2400" b="0" i="0" u="none" strike="noStrike" dirty="0">
                <a:solidFill>
                  <a:srgbClr val="000000"/>
                </a:solidFill>
                <a:effectLst/>
                <a:latin typeface="Calibri"/>
                <a:cs typeface="Calibri"/>
              </a:rPr>
              <a:t> and the </a:t>
            </a:r>
            <a:r>
              <a:rPr lang="sv-SE" sz="2400" b="0" i="0" u="none" strike="noStrike" err="1">
                <a:solidFill>
                  <a:srgbClr val="000000"/>
                </a:solidFill>
                <a:effectLst/>
                <a:latin typeface="Calibri"/>
                <a:cs typeface="Calibri"/>
              </a:rPr>
              <a:t>more</a:t>
            </a:r>
            <a:r>
              <a:rPr lang="sv-SE" sz="2400" b="0" i="0" u="none" strike="noStrike" dirty="0">
                <a:solidFill>
                  <a:srgbClr val="000000"/>
                </a:solidFill>
                <a:effectLst/>
                <a:latin typeface="Calibri"/>
                <a:cs typeface="Calibri"/>
              </a:rPr>
              <a:t>-</a:t>
            </a:r>
            <a:r>
              <a:rPr lang="sv-SE" sz="2400" b="0" i="0" u="none" strike="noStrike" err="1">
                <a:solidFill>
                  <a:srgbClr val="000000"/>
                </a:solidFill>
                <a:effectLst/>
                <a:latin typeface="Calibri"/>
                <a:cs typeface="Calibri"/>
              </a:rPr>
              <a:t>than</a:t>
            </a:r>
            <a:r>
              <a:rPr lang="sv-SE" sz="2400" b="0" i="0" u="none" strike="noStrike" dirty="0">
                <a:solidFill>
                  <a:srgbClr val="000000"/>
                </a:solidFill>
                <a:effectLst/>
                <a:latin typeface="Calibri"/>
                <a:cs typeface="Calibri"/>
              </a:rPr>
              <a:t>-human </a:t>
            </a:r>
            <a:r>
              <a:rPr lang="sv-SE" sz="2400" b="0" i="0" u="none" strike="noStrike" err="1">
                <a:solidFill>
                  <a:srgbClr val="000000"/>
                </a:solidFill>
                <a:effectLst/>
                <a:latin typeface="Calibri"/>
                <a:cs typeface="Calibri"/>
              </a:rPr>
              <a:t>world</a:t>
            </a:r>
            <a:r>
              <a:rPr lang="sv-SE" sz="2400" b="0" i="0" u="none" strike="noStrike" dirty="0">
                <a:solidFill>
                  <a:srgbClr val="000000"/>
                </a:solidFill>
                <a:effectLst/>
                <a:latin typeface="Calibri"/>
                <a:cs typeface="Calibri"/>
              </a:rPr>
              <a:t>. Just by </a:t>
            </a:r>
            <a:r>
              <a:rPr lang="sv-SE" sz="2400" b="0" i="0" u="none" strike="noStrike" err="1">
                <a:solidFill>
                  <a:srgbClr val="000000"/>
                </a:solidFill>
                <a:effectLst/>
                <a:latin typeface="Calibri"/>
                <a:cs typeface="Calibri"/>
              </a:rPr>
              <a:t>stepping</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out</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of</a:t>
            </a:r>
            <a:r>
              <a:rPr lang="sv-SE" sz="2400" b="0" i="0" u="none" strike="noStrike" dirty="0">
                <a:solidFill>
                  <a:srgbClr val="000000"/>
                </a:solidFill>
                <a:effectLst/>
                <a:latin typeface="Calibri"/>
                <a:cs typeface="Calibri"/>
              </a:rPr>
              <a:t> the </a:t>
            </a:r>
            <a:r>
              <a:rPr lang="sv-SE" sz="2400" b="0" i="0" u="none" strike="noStrike" err="1">
                <a:solidFill>
                  <a:srgbClr val="000000"/>
                </a:solidFill>
                <a:effectLst/>
                <a:latin typeface="Calibri"/>
                <a:cs typeface="Calibri"/>
              </a:rPr>
              <a:t>classroom</a:t>
            </a:r>
            <a:r>
              <a:rPr lang="sv-SE" sz="2400" b="0" i="0" u="none" strike="noStrike" dirty="0">
                <a:solidFill>
                  <a:srgbClr val="000000"/>
                </a:solidFill>
                <a:effectLst/>
                <a:latin typeface="Calibri"/>
                <a:cs typeface="Calibri"/>
              </a:rPr>
              <a:t> and </a:t>
            </a:r>
            <a:r>
              <a:rPr lang="sv-SE" sz="2400" b="0" i="0" u="none" strike="noStrike" err="1">
                <a:solidFill>
                  <a:srgbClr val="000000"/>
                </a:solidFill>
                <a:effectLst/>
                <a:latin typeface="Calibri"/>
                <a:cs typeface="Calibri"/>
              </a:rPr>
              <a:t>running</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this</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exercise</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we</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create</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opportunities</a:t>
            </a:r>
            <a:r>
              <a:rPr lang="sv-SE" sz="2400" b="0" i="0" u="none" strike="noStrike" dirty="0">
                <a:solidFill>
                  <a:srgbClr val="000000"/>
                </a:solidFill>
                <a:effectLst/>
                <a:latin typeface="Calibri"/>
                <a:cs typeface="Calibri"/>
              </a:rPr>
              <a:t> for </a:t>
            </a:r>
            <a:r>
              <a:rPr lang="sv-SE" sz="2400" b="0" i="0" u="none" strike="noStrike" err="1">
                <a:solidFill>
                  <a:srgbClr val="000000"/>
                </a:solidFill>
                <a:effectLst/>
                <a:latin typeface="Calibri"/>
                <a:cs typeface="Calibri"/>
              </a:rPr>
              <a:t>ourselves</a:t>
            </a:r>
            <a:r>
              <a:rPr lang="sv-SE" sz="2400" b="0" i="0" u="none" strike="noStrike" dirty="0">
                <a:solidFill>
                  <a:srgbClr val="000000"/>
                </a:solidFill>
                <a:effectLst/>
                <a:latin typeface="Calibri"/>
                <a:cs typeface="Calibri"/>
              </a:rPr>
              <a:t> to </a:t>
            </a:r>
            <a:r>
              <a:rPr lang="sv-SE" sz="2400" b="0" i="0" u="none" strike="noStrike" err="1">
                <a:solidFill>
                  <a:srgbClr val="000000"/>
                </a:solidFill>
                <a:effectLst/>
                <a:latin typeface="Calibri"/>
                <a:cs typeface="Calibri"/>
              </a:rPr>
              <a:t>notice</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more</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than</a:t>
            </a:r>
            <a:r>
              <a:rPr lang="sv-SE" sz="2400" dirty="0">
                <a:solidFill>
                  <a:srgbClr val="000000"/>
                </a:solidFill>
                <a:latin typeface="Calibri"/>
                <a:cs typeface="Calibri"/>
              </a:rPr>
              <a:t>– </a:t>
            </a:r>
            <a:r>
              <a:rPr lang="sv-SE" sz="2400" b="0" i="0" u="none" strike="noStrike" dirty="0">
                <a:solidFill>
                  <a:srgbClr val="000000"/>
                </a:solidFill>
                <a:effectLst/>
                <a:latin typeface="Calibri"/>
                <a:cs typeface="Calibri"/>
              </a:rPr>
              <a:t>humans, </a:t>
            </a:r>
            <a:r>
              <a:rPr lang="sv-SE" sz="2400" b="0" i="0" u="none" strike="noStrike" err="1">
                <a:solidFill>
                  <a:srgbClr val="000000"/>
                </a:solidFill>
                <a:effectLst/>
                <a:latin typeface="Calibri"/>
                <a:cs typeface="Calibri"/>
              </a:rPr>
              <a:t>which</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helps</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us</a:t>
            </a:r>
            <a:r>
              <a:rPr lang="sv-SE" sz="2400" b="0" i="0" u="none" strike="noStrike" dirty="0">
                <a:solidFill>
                  <a:srgbClr val="000000"/>
                </a:solidFill>
                <a:effectLst/>
                <a:latin typeface="Calibri"/>
                <a:cs typeface="Calibri"/>
              </a:rPr>
              <a:t> to </a:t>
            </a:r>
            <a:r>
              <a:rPr lang="sv-SE" sz="2400" b="0" i="0" u="none" strike="noStrike" err="1">
                <a:solidFill>
                  <a:srgbClr val="000000"/>
                </a:solidFill>
                <a:effectLst/>
                <a:latin typeface="Calibri"/>
                <a:cs typeface="Calibri"/>
              </a:rPr>
              <a:t>relate</a:t>
            </a:r>
            <a:r>
              <a:rPr lang="sv-SE" sz="2400" b="0" i="0" u="none" strike="noStrike" dirty="0">
                <a:solidFill>
                  <a:srgbClr val="000000"/>
                </a:solidFill>
                <a:effectLst/>
                <a:latin typeface="Calibri"/>
                <a:cs typeface="Calibri"/>
              </a:rPr>
              <a:t> to and </a:t>
            </a:r>
            <a:r>
              <a:rPr lang="sv-SE" sz="2400" b="0" i="0" u="none" strike="noStrike" err="1">
                <a:solidFill>
                  <a:srgbClr val="000000"/>
                </a:solidFill>
                <a:effectLst/>
                <a:latin typeface="Calibri"/>
                <a:cs typeface="Calibri"/>
              </a:rPr>
              <a:t>appreciate</a:t>
            </a:r>
            <a:r>
              <a:rPr lang="sv-SE" sz="2400" b="0" i="0" u="none" strike="noStrike" dirty="0">
                <a:solidFill>
                  <a:srgbClr val="000000"/>
                </a:solidFill>
                <a:effectLst/>
                <a:latin typeface="Calibri"/>
                <a:cs typeface="Calibri"/>
              </a:rPr>
              <a:t> the </a:t>
            </a:r>
            <a:r>
              <a:rPr lang="sv-SE" sz="2400" b="0" i="0" u="none" strike="noStrike" err="1">
                <a:solidFill>
                  <a:srgbClr val="000000"/>
                </a:solidFill>
                <a:effectLst/>
                <a:latin typeface="Calibri"/>
                <a:cs typeface="Calibri"/>
              </a:rPr>
              <a:t>presence</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of</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nature</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around</a:t>
            </a:r>
            <a:r>
              <a:rPr lang="sv-SE" sz="2400" b="0" i="0" u="none" strike="noStrike" dirty="0">
                <a:solidFill>
                  <a:srgbClr val="000000"/>
                </a:solidFill>
                <a:effectLst/>
                <a:latin typeface="Calibri"/>
                <a:cs typeface="Calibri"/>
              </a:rPr>
              <a:t> </a:t>
            </a:r>
            <a:r>
              <a:rPr lang="sv-SE" sz="2400" b="0" i="0" u="none" strike="noStrike" err="1">
                <a:solidFill>
                  <a:srgbClr val="000000"/>
                </a:solidFill>
                <a:effectLst/>
                <a:latin typeface="Calibri"/>
                <a:cs typeface="Calibri"/>
              </a:rPr>
              <a:t>us</a:t>
            </a:r>
            <a:r>
              <a:rPr lang="sv-SE" sz="2400" b="0" i="0" u="none" strike="noStrike" dirty="0">
                <a:solidFill>
                  <a:srgbClr val="000000"/>
                </a:solidFill>
                <a:effectLst/>
                <a:latin typeface="Calibri"/>
                <a:cs typeface="Calibri"/>
              </a:rPr>
              <a:t>. </a:t>
            </a:r>
            <a:br>
              <a:rPr lang="sv-SE" sz="2400" dirty="0">
                <a:latin typeface="Calibri"/>
                <a:cs typeface="Calibri"/>
              </a:rPr>
            </a:br>
            <a:endParaRPr lang="sv-SE" sz="2400">
              <a:latin typeface="Calibri" panose="020F0502020204030204" pitchFamily="34" charset="0"/>
              <a:cs typeface="Calibri" panose="020F0502020204030204" pitchFamily="34" charset="0"/>
            </a:endParaRPr>
          </a:p>
          <a:p>
            <a:pPr>
              <a:buNone/>
            </a:pPr>
            <a:endParaRPr lang="sv-SE" sz="2400" dirty="0">
              <a:solidFill>
                <a:schemeClr val="tx1"/>
              </a:solidFill>
              <a:latin typeface="Calibri" panose="020F0502020204030204" pitchFamily="34" charset="0"/>
              <a:cs typeface="Calibri" panose="020F0502020204030204" pitchFamily="34" charset="0"/>
            </a:endParaRPr>
          </a:p>
          <a:p>
            <a:pPr>
              <a:buNone/>
            </a:pPr>
            <a:r>
              <a:rPr lang="sv-SE" sz="2400" dirty="0">
                <a:solidFill>
                  <a:srgbClr val="000000"/>
                </a:solidFill>
                <a:latin typeface="Calibri"/>
                <a:ea typeface="Calibri"/>
                <a:cs typeface="Calibri"/>
              </a:rPr>
              <a:t>– </a:t>
            </a:r>
            <a:r>
              <a:rPr lang="sv-SE" sz="2400" err="1">
                <a:solidFill>
                  <a:srgbClr val="000000"/>
                </a:solidFill>
                <a:latin typeface="Calibri"/>
                <a:ea typeface="Calibri"/>
                <a:cs typeface="Calibri"/>
              </a:rPr>
              <a:t>How</a:t>
            </a:r>
            <a:r>
              <a:rPr lang="sv-SE" sz="2400" dirty="0">
                <a:solidFill>
                  <a:srgbClr val="000000"/>
                </a:solidFill>
                <a:latin typeface="Calibri"/>
                <a:ea typeface="Calibri"/>
                <a:cs typeface="Calibri"/>
              </a:rPr>
              <a:t> </a:t>
            </a:r>
            <a:r>
              <a:rPr lang="sv-SE" sz="2400" b="0" i="0" u="none" strike="noStrike" err="1">
                <a:solidFill>
                  <a:srgbClr val="000000"/>
                </a:solidFill>
                <a:effectLst/>
                <a:latin typeface="Calibri"/>
                <a:ea typeface="Calibri"/>
                <a:cs typeface="Calibri"/>
              </a:rPr>
              <a:t>can</a:t>
            </a:r>
            <a:r>
              <a:rPr lang="sv-SE" sz="2400" b="0" i="0" u="none" strike="noStrike" dirty="0">
                <a:solidFill>
                  <a:srgbClr val="000000"/>
                </a:solidFill>
                <a:effectLst/>
                <a:latin typeface="Calibri"/>
                <a:ea typeface="Calibri"/>
                <a:cs typeface="Calibri"/>
              </a:rPr>
              <a:t> </a:t>
            </a:r>
            <a:r>
              <a:rPr lang="sv-SE" sz="2400" b="0" i="0" u="none" strike="noStrike" err="1">
                <a:solidFill>
                  <a:srgbClr val="000000"/>
                </a:solidFill>
                <a:effectLst/>
                <a:latin typeface="Calibri"/>
                <a:ea typeface="Calibri"/>
                <a:cs typeface="Calibri"/>
              </a:rPr>
              <a:t>methods</a:t>
            </a:r>
            <a:r>
              <a:rPr lang="sv-SE" sz="2400" b="0" i="0" u="none" strike="noStrike" dirty="0">
                <a:solidFill>
                  <a:srgbClr val="000000"/>
                </a:solidFill>
                <a:effectLst/>
                <a:latin typeface="Calibri"/>
                <a:ea typeface="Calibri"/>
                <a:cs typeface="Calibri"/>
              </a:rPr>
              <a:t> </a:t>
            </a:r>
            <a:r>
              <a:rPr lang="sv-SE" sz="2400" b="0" i="0" u="none" strike="noStrike" err="1">
                <a:solidFill>
                  <a:srgbClr val="000000"/>
                </a:solidFill>
                <a:effectLst/>
                <a:latin typeface="Calibri"/>
                <a:ea typeface="Calibri"/>
                <a:cs typeface="Calibri"/>
              </a:rPr>
              <a:t>such</a:t>
            </a:r>
            <a:r>
              <a:rPr lang="sv-SE" sz="2400" b="0" i="0" u="none" strike="noStrike" dirty="0">
                <a:solidFill>
                  <a:srgbClr val="000000"/>
                </a:solidFill>
                <a:effectLst/>
                <a:latin typeface="Calibri"/>
                <a:ea typeface="Calibri"/>
                <a:cs typeface="Calibri"/>
              </a:rPr>
              <a:t> as noticing </a:t>
            </a:r>
            <a:r>
              <a:rPr lang="sv-SE" sz="2400" dirty="0">
                <a:solidFill>
                  <a:srgbClr val="000000"/>
                </a:solidFill>
                <a:latin typeface="Calibri"/>
                <a:ea typeface="Calibri"/>
                <a:cs typeface="Calibri"/>
              </a:rPr>
              <a:t>and </a:t>
            </a:r>
            <a:r>
              <a:rPr lang="sv-SE" sz="2400" err="1">
                <a:solidFill>
                  <a:srgbClr val="000000"/>
                </a:solidFill>
                <a:latin typeface="Calibri"/>
                <a:ea typeface="Calibri"/>
                <a:cs typeface="Calibri"/>
              </a:rPr>
              <a:t>mapping</a:t>
            </a:r>
            <a:r>
              <a:rPr lang="sv-SE" sz="2400" dirty="0">
                <a:solidFill>
                  <a:srgbClr val="000000"/>
                </a:solidFill>
                <a:latin typeface="Calibri"/>
                <a:ea typeface="Calibri"/>
                <a:cs typeface="Calibri"/>
              </a:rPr>
              <a:t> </a:t>
            </a:r>
            <a:r>
              <a:rPr lang="sv-SE" sz="2400" err="1">
                <a:solidFill>
                  <a:srgbClr val="000000"/>
                </a:solidFill>
                <a:latin typeface="Calibri"/>
                <a:ea typeface="Calibri"/>
                <a:cs typeface="Calibri"/>
              </a:rPr>
              <a:t>more-than</a:t>
            </a:r>
            <a:endParaRPr lang="sv-SE" sz="2400">
              <a:solidFill>
                <a:srgbClr val="000000"/>
              </a:solidFill>
              <a:latin typeface="Calibri"/>
              <a:ea typeface="Calibri"/>
              <a:cs typeface="Calibri"/>
            </a:endParaRPr>
          </a:p>
          <a:p>
            <a:pPr>
              <a:buNone/>
            </a:pPr>
            <a:r>
              <a:rPr lang="sv-SE" sz="2400" dirty="0">
                <a:solidFill>
                  <a:srgbClr val="000000"/>
                </a:solidFill>
                <a:latin typeface="Calibri"/>
                <a:ea typeface="Calibri"/>
                <a:cs typeface="Calibri"/>
              </a:rPr>
              <a:t>human </a:t>
            </a:r>
            <a:r>
              <a:rPr lang="sv-SE" sz="2400" b="0" i="0" u="none" strike="noStrike" err="1">
                <a:solidFill>
                  <a:srgbClr val="000000"/>
                </a:solidFill>
                <a:effectLst/>
                <a:latin typeface="Calibri"/>
                <a:ea typeface="Calibri"/>
                <a:cs typeface="Calibri"/>
              </a:rPr>
              <a:t>entanglements</a:t>
            </a:r>
            <a:r>
              <a:rPr lang="sv-SE" sz="2400" dirty="0">
                <a:solidFill>
                  <a:srgbClr val="000000"/>
                </a:solidFill>
                <a:latin typeface="Calibri"/>
                <a:ea typeface="Calibri"/>
                <a:cs typeface="Calibri"/>
              </a:rPr>
              <a:t> </a:t>
            </a:r>
            <a:r>
              <a:rPr lang="sv-SE" sz="2400" err="1">
                <a:solidFill>
                  <a:srgbClr val="000000"/>
                </a:solidFill>
                <a:latin typeface="Calibri"/>
                <a:ea typeface="Calibri"/>
                <a:cs typeface="Calibri"/>
              </a:rPr>
              <a:t>influence</a:t>
            </a:r>
            <a:r>
              <a:rPr lang="sv-SE" sz="2400" dirty="0">
                <a:solidFill>
                  <a:srgbClr val="000000"/>
                </a:solidFill>
                <a:latin typeface="Calibri"/>
                <a:ea typeface="Calibri"/>
                <a:cs typeface="Calibri"/>
              </a:rPr>
              <a:t> </a:t>
            </a:r>
            <a:r>
              <a:rPr lang="sv-SE" sz="2400" err="1">
                <a:solidFill>
                  <a:srgbClr val="000000"/>
                </a:solidFill>
                <a:latin typeface="Calibri"/>
                <a:ea typeface="Calibri"/>
                <a:cs typeface="Calibri"/>
              </a:rPr>
              <a:t>our</a:t>
            </a:r>
            <a:r>
              <a:rPr lang="sv-SE" sz="2400" dirty="0">
                <a:solidFill>
                  <a:srgbClr val="000000"/>
                </a:solidFill>
                <a:latin typeface="Calibri"/>
                <a:ea typeface="Calibri"/>
                <a:cs typeface="Calibri"/>
              </a:rPr>
              <a:t> approach </a:t>
            </a:r>
            <a:r>
              <a:rPr lang="sv-SE" sz="2400" b="0" i="0" u="none" strike="noStrike" dirty="0">
                <a:solidFill>
                  <a:srgbClr val="000000"/>
                </a:solidFill>
                <a:effectLst/>
                <a:latin typeface="Calibri"/>
                <a:ea typeface="Calibri"/>
                <a:cs typeface="Calibri"/>
              </a:rPr>
              <a:t>to design </a:t>
            </a:r>
            <a:r>
              <a:rPr lang="sv-SE" sz="2400" dirty="0">
                <a:solidFill>
                  <a:srgbClr val="000000"/>
                </a:solidFill>
                <a:latin typeface="Calibri"/>
                <a:ea typeface="Calibri"/>
                <a:cs typeface="Calibri"/>
              </a:rPr>
              <a:t>in </a:t>
            </a:r>
            <a:r>
              <a:rPr lang="sv-SE" sz="2400" b="0" i="0" u="none" strike="noStrike" dirty="0">
                <a:solidFill>
                  <a:srgbClr val="000000"/>
                </a:solidFill>
                <a:effectLst/>
                <a:latin typeface="Calibri"/>
                <a:ea typeface="Calibri"/>
                <a:cs typeface="Calibri"/>
              </a:rPr>
              <a:t>the </a:t>
            </a:r>
            <a:r>
              <a:rPr lang="sv-SE" sz="2400" dirty="0">
                <a:solidFill>
                  <a:srgbClr val="000000"/>
                </a:solidFill>
                <a:latin typeface="Calibri"/>
                <a:ea typeface="Calibri"/>
                <a:cs typeface="Calibri"/>
              </a:rPr>
              <a:t>long </a:t>
            </a:r>
            <a:r>
              <a:rPr lang="sv-SE" sz="2400" b="0" i="0" u="none" strike="noStrike" err="1">
                <a:solidFill>
                  <a:srgbClr val="000000"/>
                </a:solidFill>
                <a:effectLst/>
                <a:latin typeface="Calibri"/>
                <a:ea typeface="Calibri"/>
                <a:cs typeface="Calibri"/>
              </a:rPr>
              <a:t>run</a:t>
            </a:r>
            <a:r>
              <a:rPr lang="sv-SE" sz="2400" dirty="0">
                <a:solidFill>
                  <a:srgbClr val="000000"/>
                </a:solidFill>
                <a:latin typeface="Calibri"/>
                <a:ea typeface="Calibri"/>
                <a:cs typeface="Calibri"/>
              </a:rPr>
              <a:t>?</a:t>
            </a:r>
            <a:endParaRPr lang="sv-SE" sz="2400" b="0" dirty="0">
              <a:solidFill>
                <a:srgbClr val="595959"/>
              </a:solidFill>
              <a:effectLst/>
              <a:latin typeface="Calibri"/>
              <a:ea typeface="Calibri"/>
              <a:cs typeface="Calibri"/>
            </a:endParaRPr>
          </a:p>
          <a:p>
            <a:pPr>
              <a:buNone/>
            </a:pPr>
            <a:endParaRPr lang="en-US" sz="1100" dirty="0">
              <a:solidFill>
                <a:srgbClr val="000000"/>
              </a:solidFill>
              <a:latin typeface="Calibri"/>
              <a:ea typeface="Calibri"/>
              <a:cs typeface="Calibri"/>
            </a:endParaRPr>
          </a:p>
          <a:p>
            <a:pPr>
              <a:buNone/>
            </a:pPr>
            <a:endParaRPr lang="sv-SE" sz="2400" dirty="0">
              <a:solidFill>
                <a:srgbClr val="000000"/>
              </a:solidFill>
              <a:ea typeface="Calibri"/>
              <a:cs typeface="Calibri"/>
            </a:endParaRPr>
          </a:p>
          <a:p>
            <a:pPr>
              <a:buNone/>
            </a:pPr>
            <a:br>
              <a:rPr lang="sv-SE" sz="2400" dirty="0"/>
            </a:br>
            <a:endParaRPr lang="en-GB" sz="2400" dirty="0">
              <a:solidFill>
                <a:schemeClr val="tx1"/>
              </a:solidFill>
              <a:latin typeface="Calibri" panose="020F0502020204030204" pitchFamily="34" charset="0"/>
              <a:cs typeface="Calibri" panose="020F0502020204030204" pitchFamily="34" charset="0"/>
            </a:endParaRPr>
          </a:p>
          <a:p>
            <a:pPr lvl="1"/>
            <a:endParaRPr lang="en-GB"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47DF7596-22DA-F8EC-ED96-EB6A6A48EE93}"/>
              </a:ext>
            </a:extLst>
          </p:cNvPr>
          <p:cNvPicPr>
            <a:picLocks noChangeAspect="1"/>
          </p:cNvPicPr>
          <p:nvPr/>
        </p:nvPicPr>
        <p:blipFill>
          <a:blip r:embed="rId3"/>
          <a:stretch>
            <a:fillRect/>
          </a:stretch>
        </p:blipFill>
        <p:spPr>
          <a:xfrm>
            <a:off x="10375846" y="123664"/>
            <a:ext cx="1506392" cy="38660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846317" y="1869307"/>
            <a:ext cx="8901571" cy="4130700"/>
          </a:xfrm>
          <a:prstGeom prst="rect">
            <a:avLst/>
          </a:prstGeom>
          <a:solidFill>
            <a:srgbClr val="FFFFFF"/>
          </a:solidFill>
          <a:ln>
            <a:noFill/>
          </a:ln>
        </p:spPr>
        <p:txBody>
          <a:bodyPr spcFirstLastPara="1" wrap="square" lIns="91425" tIns="91425" rIns="91425" bIns="91425" anchor="ctr" anchorCtr="0">
            <a:noAutofit/>
          </a:bodyPr>
          <a:lstStyle/>
          <a:p>
            <a:pPr algn="l" rtl="0" fontAlgn="base">
              <a:buNone/>
            </a:pPr>
            <a:r>
              <a:rPr lang="en-US" sz="1600" b="0" i="0" dirty="0">
                <a:solidFill>
                  <a:srgbClr val="000000"/>
                </a:solidFill>
                <a:effectLst/>
                <a:latin typeface="Calibri"/>
                <a:cs typeface="Calibri"/>
              </a:rPr>
              <a:t>Haraway, Donna (2016).</a:t>
            </a:r>
            <a:r>
              <a:rPr lang="en-US" sz="1600" b="0" i="1" dirty="0">
                <a:solidFill>
                  <a:srgbClr val="000000"/>
                </a:solidFill>
                <a:effectLst/>
                <a:latin typeface="Calibri"/>
                <a:cs typeface="Calibri"/>
              </a:rPr>
              <a:t> Staying with the trouble: Making kin in the </a:t>
            </a:r>
            <a:r>
              <a:rPr lang="en-US" sz="1600" b="0" i="1" err="1">
                <a:solidFill>
                  <a:srgbClr val="000000"/>
                </a:solidFill>
                <a:effectLst/>
                <a:latin typeface="Calibri"/>
                <a:cs typeface="Calibri"/>
              </a:rPr>
              <a:t>chthulucene</a:t>
            </a:r>
            <a:r>
              <a:rPr lang="en-US" sz="1600" b="0" i="1" dirty="0">
                <a:solidFill>
                  <a:srgbClr val="000000"/>
                </a:solidFill>
                <a:effectLst/>
                <a:latin typeface="Calibri"/>
                <a:cs typeface="Calibri"/>
              </a:rPr>
              <a:t>.</a:t>
            </a:r>
            <a:r>
              <a:rPr lang="en-US" sz="1600" b="0" i="0" dirty="0">
                <a:solidFill>
                  <a:srgbClr val="000000"/>
                </a:solidFill>
                <a:effectLst/>
                <a:latin typeface="Calibri"/>
                <a:cs typeface="Calibri"/>
              </a:rPr>
              <a:t> Duke University Press. </a:t>
            </a:r>
            <a:r>
              <a:rPr lang="sv-SE" sz="1600" b="0" i="0" dirty="0">
                <a:solidFill>
                  <a:srgbClr val="000000"/>
                </a:solidFill>
                <a:effectLst/>
                <a:latin typeface="Calibri"/>
                <a:cs typeface="Calibri"/>
              </a:rPr>
              <a:t> </a:t>
            </a:r>
          </a:p>
          <a:p>
            <a:pPr algn="l" rtl="0" fontAlgn="base">
              <a:buNone/>
            </a:pPr>
            <a:r>
              <a:rPr lang="en-US" sz="1600" b="0" i="0" dirty="0">
                <a:solidFill>
                  <a:srgbClr val="000000"/>
                </a:solidFill>
                <a:effectLst/>
                <a:latin typeface="Calibri"/>
                <a:cs typeface="Calibri"/>
              </a:rPr>
              <a:t> </a:t>
            </a:r>
            <a:r>
              <a:rPr lang="sv-SE" sz="1600" b="0" i="0" dirty="0">
                <a:solidFill>
                  <a:srgbClr val="000000"/>
                </a:solidFill>
                <a:effectLst/>
                <a:latin typeface="Calibri"/>
                <a:cs typeface="Calibri"/>
              </a:rPr>
              <a:t> </a:t>
            </a:r>
          </a:p>
          <a:p>
            <a:pPr algn="l" rtl="0" fontAlgn="base">
              <a:buNone/>
            </a:pPr>
            <a:r>
              <a:rPr lang="en-US" sz="1600" b="0" i="0" dirty="0">
                <a:solidFill>
                  <a:srgbClr val="000000"/>
                </a:solidFill>
                <a:effectLst/>
                <a:latin typeface="Calibri"/>
                <a:cs typeface="Calibri"/>
              </a:rPr>
              <a:t>Metcalfe, Daniel (2024). Stepping out of the classroom and into the worlds of other species. In </a:t>
            </a:r>
            <a:r>
              <a:rPr lang="en-US" sz="1600" b="0" i="0" err="1">
                <a:solidFill>
                  <a:srgbClr val="000000"/>
                </a:solidFill>
                <a:effectLst/>
                <a:latin typeface="Calibri"/>
                <a:cs typeface="Calibri"/>
              </a:rPr>
              <a:t>Poikolainen</a:t>
            </a:r>
            <a:r>
              <a:rPr lang="en-US" sz="1600" b="0" i="0" dirty="0">
                <a:solidFill>
                  <a:srgbClr val="000000"/>
                </a:solidFill>
                <a:effectLst/>
                <a:latin typeface="Calibri"/>
                <a:cs typeface="Calibri"/>
              </a:rPr>
              <a:t> Rosén, Anton; Salovaara, Antti; Botero, Andrea; Juul Søndergaard, Marie Louise (Eds.) </a:t>
            </a:r>
            <a:r>
              <a:rPr lang="en-US" sz="1600" b="0" i="1" dirty="0">
                <a:solidFill>
                  <a:srgbClr val="000000"/>
                </a:solidFill>
                <a:effectLst/>
                <a:latin typeface="Calibri"/>
                <a:cs typeface="Calibri"/>
              </a:rPr>
              <a:t>More-Than-Human-Design in Practice. </a:t>
            </a:r>
            <a:r>
              <a:rPr lang="en-US" sz="1600" b="0" i="0" dirty="0">
                <a:solidFill>
                  <a:srgbClr val="000000"/>
                </a:solidFill>
                <a:effectLst/>
                <a:latin typeface="Calibri"/>
                <a:cs typeface="Calibri"/>
              </a:rPr>
              <a:t>Routledge. </a:t>
            </a:r>
            <a:r>
              <a:rPr lang="sv-SE" sz="1600" b="0" i="0" dirty="0">
                <a:solidFill>
                  <a:srgbClr val="000000"/>
                </a:solidFill>
                <a:effectLst/>
                <a:latin typeface="Calibri"/>
                <a:cs typeface="Calibri"/>
              </a:rPr>
              <a:t> </a:t>
            </a:r>
          </a:p>
          <a:p>
            <a:pPr algn="l" rtl="0" fontAlgn="base">
              <a:buNone/>
            </a:pPr>
            <a:endParaRPr lang="sv-SE" sz="1600" b="0" i="0" dirty="0">
              <a:solidFill>
                <a:srgbClr val="000000"/>
              </a:solidFill>
              <a:effectLst/>
              <a:latin typeface="Calibri" panose="020F0502020204030204" pitchFamily="34" charset="0"/>
              <a:cs typeface="Calibri" panose="020F0502020204030204" pitchFamily="34" charset="0"/>
            </a:endParaRPr>
          </a:p>
          <a:p>
            <a:pPr fontAlgn="base"/>
            <a:r>
              <a:rPr lang="en-US" sz="1600" b="0" i="0" dirty="0">
                <a:solidFill>
                  <a:srgbClr val="000000"/>
                </a:solidFill>
                <a:effectLst/>
                <a:latin typeface="Calibri"/>
                <a:cs typeface="Calibri"/>
              </a:rPr>
              <a:t>Marris, Emma (2011). </a:t>
            </a:r>
            <a:r>
              <a:rPr lang="en-US" sz="1600" b="0" i="1" dirty="0">
                <a:solidFill>
                  <a:srgbClr val="000000"/>
                </a:solidFill>
                <a:effectLst/>
                <a:latin typeface="Calibri"/>
                <a:cs typeface="Calibri"/>
              </a:rPr>
              <a:t>Rambunctious Garden : Saving Nature in a Post-wild World. </a:t>
            </a:r>
            <a:r>
              <a:rPr lang="en-US" sz="1600" b="0" i="1">
                <a:solidFill>
                  <a:srgbClr val="000000"/>
                </a:solidFill>
                <a:effectLst/>
                <a:latin typeface="Calibri"/>
                <a:cs typeface="Calibri"/>
              </a:rPr>
              <a:t>Bloomsbury.</a:t>
            </a:r>
            <a:r>
              <a:rPr lang="sv-SE" sz="1600" b="0" i="0" dirty="0">
                <a:solidFill>
                  <a:srgbClr val="000000"/>
                </a:solidFill>
                <a:effectLst/>
                <a:latin typeface="Calibri"/>
                <a:cs typeface="Calibri"/>
              </a:rPr>
              <a:t> </a:t>
            </a:r>
            <a:endParaRPr lang="sv-SE" sz="1600" dirty="0">
              <a:solidFill>
                <a:schemeClr val="dk1"/>
              </a:solidFill>
              <a:latin typeface="Calibri"/>
              <a:ea typeface="Calibri"/>
              <a:cs typeface="Calibri"/>
            </a:endParaRPr>
          </a:p>
          <a:p>
            <a:endParaRPr lang="sv-SE" sz="1600" dirty="0">
              <a:solidFill>
                <a:schemeClr val="dk1"/>
              </a:solidFill>
              <a:highlight>
                <a:srgbClr val="FFFFFF"/>
              </a:highlight>
              <a:latin typeface="Calibri"/>
              <a:ea typeface="Calibri"/>
              <a:cs typeface="Calibri"/>
            </a:endParaRPr>
          </a:p>
          <a:p>
            <a:r>
              <a:rPr lang="en-US" sz="1600" dirty="0" err="1">
                <a:solidFill>
                  <a:schemeClr val="dk1"/>
                </a:solidFill>
                <a:highlight>
                  <a:srgbClr val="FFFFFF"/>
                </a:highlight>
                <a:latin typeface="Calibri"/>
                <a:ea typeface="Calibri"/>
                <a:cs typeface="Calibri"/>
              </a:rPr>
              <a:t>Poikolainen</a:t>
            </a:r>
            <a:r>
              <a:rPr lang="en-US" sz="1600" dirty="0">
                <a:solidFill>
                  <a:schemeClr val="dk1"/>
                </a:solidFill>
                <a:highlight>
                  <a:srgbClr val="FFFFFF"/>
                </a:highlight>
                <a:latin typeface="Calibri"/>
                <a:ea typeface="Calibri"/>
                <a:cs typeface="Calibri"/>
              </a:rPr>
              <a:t> , Anton (2025). </a:t>
            </a:r>
            <a:r>
              <a:rPr lang="sv-SE" sz="1600" dirty="0">
                <a:solidFill>
                  <a:schemeClr val="dk1"/>
                </a:solidFill>
                <a:highlight>
                  <a:srgbClr val="FFFFFF"/>
                </a:highlight>
                <a:latin typeface="Calibri"/>
                <a:ea typeface="Calibri"/>
                <a:cs typeface="Calibri"/>
              </a:rPr>
              <a:t>A </a:t>
            </a:r>
            <a:r>
              <a:rPr lang="sv-SE" sz="1600" dirty="0" err="1">
                <a:solidFill>
                  <a:schemeClr val="dk1"/>
                </a:solidFill>
                <a:highlight>
                  <a:srgbClr val="FFFFFF"/>
                </a:highlight>
                <a:latin typeface="Calibri"/>
                <a:ea typeface="Calibri"/>
                <a:cs typeface="Calibri"/>
              </a:rPr>
              <a:t>more</a:t>
            </a:r>
            <a:r>
              <a:rPr lang="sv-SE" sz="1600" dirty="0">
                <a:solidFill>
                  <a:schemeClr val="dk1"/>
                </a:solidFill>
                <a:highlight>
                  <a:srgbClr val="FFFFFF"/>
                </a:highlight>
                <a:latin typeface="Calibri"/>
                <a:ea typeface="Calibri"/>
                <a:cs typeface="Calibri"/>
              </a:rPr>
              <a:t>-</a:t>
            </a:r>
            <a:r>
              <a:rPr lang="sv-SE" sz="1600" dirty="0" err="1">
                <a:solidFill>
                  <a:schemeClr val="dk1"/>
                </a:solidFill>
                <a:highlight>
                  <a:srgbClr val="FFFFFF"/>
                </a:highlight>
                <a:latin typeface="Calibri"/>
                <a:ea typeface="Calibri"/>
                <a:cs typeface="Calibri"/>
              </a:rPr>
              <a:t>than</a:t>
            </a:r>
            <a:r>
              <a:rPr lang="sv-SE" sz="1600" dirty="0">
                <a:solidFill>
                  <a:schemeClr val="dk1"/>
                </a:solidFill>
                <a:highlight>
                  <a:srgbClr val="FFFFFF"/>
                </a:highlight>
                <a:latin typeface="Calibri"/>
                <a:ea typeface="Calibri"/>
                <a:cs typeface="Calibri"/>
              </a:rPr>
              <a:t>-human-design </a:t>
            </a:r>
            <a:r>
              <a:rPr lang="sv-SE" sz="1600" dirty="0" err="1">
                <a:solidFill>
                  <a:schemeClr val="dk1"/>
                </a:solidFill>
                <a:highlight>
                  <a:srgbClr val="FFFFFF"/>
                </a:highlight>
                <a:latin typeface="Calibri"/>
                <a:ea typeface="Calibri"/>
                <a:cs typeface="Calibri"/>
              </a:rPr>
              <a:t>lexicon</a:t>
            </a:r>
            <a:r>
              <a:rPr lang="en-US" sz="1600" dirty="0">
                <a:solidFill>
                  <a:schemeClr val="dk1"/>
                </a:solidFill>
                <a:highlight>
                  <a:srgbClr val="FFFFFF"/>
                </a:highlight>
                <a:latin typeface="Calibri"/>
                <a:ea typeface="Calibri"/>
                <a:cs typeface="Calibri"/>
              </a:rPr>
              <a:t>. In </a:t>
            </a:r>
            <a:r>
              <a:rPr lang="en-US" sz="1600" dirty="0" err="1">
                <a:solidFill>
                  <a:schemeClr val="dk1"/>
                </a:solidFill>
                <a:highlight>
                  <a:srgbClr val="FFFFFF"/>
                </a:highlight>
                <a:latin typeface="Calibri"/>
                <a:ea typeface="Calibri"/>
                <a:cs typeface="Calibri"/>
              </a:rPr>
              <a:t>Poikolainen</a:t>
            </a:r>
            <a:r>
              <a:rPr lang="en-US" sz="1600" dirty="0">
                <a:solidFill>
                  <a:schemeClr val="dk1"/>
                </a:solidFill>
                <a:highlight>
                  <a:srgbClr val="FFFFFF"/>
                </a:highlight>
                <a:latin typeface="Calibri"/>
                <a:ea typeface="Calibri"/>
                <a:cs typeface="Calibri"/>
              </a:rPr>
              <a:t> Rosén, Anton; Salovaara, Antti; Botero, Andrea; Juul Søndergaard, Marie Louise (Eds.) </a:t>
            </a:r>
            <a:r>
              <a:rPr lang="en-US" sz="1600" i="1" dirty="0">
                <a:solidFill>
                  <a:schemeClr val="dk1"/>
                </a:solidFill>
                <a:highlight>
                  <a:srgbClr val="FFFFFF"/>
                </a:highlight>
                <a:latin typeface="Calibri"/>
                <a:ea typeface="Calibri"/>
                <a:cs typeface="Calibri"/>
              </a:rPr>
              <a:t>More-Than-Human-Design in Practice. </a:t>
            </a:r>
            <a:r>
              <a:rPr lang="en-US" sz="1600" dirty="0">
                <a:solidFill>
                  <a:schemeClr val="dk1"/>
                </a:solidFill>
                <a:highlight>
                  <a:srgbClr val="FFFFFF"/>
                </a:highlight>
                <a:latin typeface="Calibri"/>
                <a:ea typeface="Calibri"/>
                <a:cs typeface="Calibri"/>
              </a:rPr>
              <a:t>Routledge.</a:t>
            </a:r>
            <a:endParaRPr lang="sv-SE" sz="1600" dirty="0">
              <a:solidFill>
                <a:schemeClr val="dk1"/>
              </a:solidFill>
              <a:highlight>
                <a:srgbClr val="FFFFFF"/>
              </a:highlight>
              <a:latin typeface="Calibri"/>
              <a:ea typeface="Calibri"/>
              <a:cs typeface="Calibri"/>
            </a:endParaRPr>
          </a:p>
          <a:p>
            <a:endParaRPr lang="sv-SE" sz="1600" dirty="0">
              <a:latin typeface="Calibri"/>
              <a:ea typeface="Calibri"/>
              <a:cs typeface="Calibri"/>
            </a:endParaRPr>
          </a:p>
          <a:p>
            <a:pPr algn="l" rtl="0">
              <a:buNone/>
            </a:pPr>
            <a:r>
              <a:rPr lang="sv-SE" sz="1600" dirty="0" err="1">
                <a:solidFill>
                  <a:schemeClr val="tx1"/>
                </a:solidFill>
                <a:latin typeface="Calibri"/>
                <a:ea typeface="Calibri"/>
              </a:rPr>
              <a:t>Schuttler</a:t>
            </a:r>
            <a:r>
              <a:rPr lang="sv-SE" sz="1600" dirty="0">
                <a:solidFill>
                  <a:schemeClr val="tx1"/>
                </a:solidFill>
                <a:latin typeface="Calibri"/>
                <a:ea typeface="Calibri"/>
              </a:rPr>
              <a:t>, Stephanie G; </a:t>
            </a:r>
            <a:r>
              <a:rPr lang="sv-SE" sz="1600" dirty="0" err="1">
                <a:solidFill>
                  <a:schemeClr val="tx1"/>
                </a:solidFill>
                <a:latin typeface="Calibri"/>
                <a:ea typeface="Calibri"/>
              </a:rPr>
              <a:t>Sorensen</a:t>
            </a:r>
            <a:r>
              <a:rPr lang="sv-SE" sz="1600" dirty="0">
                <a:solidFill>
                  <a:schemeClr val="tx1"/>
                </a:solidFill>
                <a:latin typeface="Calibri"/>
                <a:ea typeface="Calibri"/>
              </a:rPr>
              <a:t>, Amanda E.; Jordan, Rebecca C.; Cooper, </a:t>
            </a:r>
            <a:r>
              <a:rPr lang="sv-SE" sz="1600" dirty="0" err="1">
                <a:solidFill>
                  <a:schemeClr val="tx1"/>
                </a:solidFill>
                <a:latin typeface="Calibri"/>
                <a:ea typeface="Calibri"/>
              </a:rPr>
              <a:t>Caren</a:t>
            </a:r>
            <a:r>
              <a:rPr lang="sv-SE" sz="1600" dirty="0">
                <a:solidFill>
                  <a:schemeClr val="tx1"/>
                </a:solidFill>
                <a:latin typeface="Calibri"/>
                <a:ea typeface="Calibri"/>
              </a:rPr>
              <a:t>; </a:t>
            </a:r>
            <a:r>
              <a:rPr lang="sv-SE" sz="1600" dirty="0" err="1">
                <a:solidFill>
                  <a:schemeClr val="tx1"/>
                </a:solidFill>
                <a:latin typeface="Calibri"/>
                <a:ea typeface="Calibri"/>
              </a:rPr>
              <a:t>Shwartz</a:t>
            </a:r>
            <a:r>
              <a:rPr lang="sv-SE" sz="1600" dirty="0">
                <a:solidFill>
                  <a:schemeClr val="tx1"/>
                </a:solidFill>
                <a:latin typeface="Calibri"/>
                <a:ea typeface="Calibri"/>
              </a:rPr>
              <a:t>, </a:t>
            </a:r>
            <a:r>
              <a:rPr lang="sv-SE" sz="1600" dirty="0" err="1">
                <a:solidFill>
                  <a:schemeClr val="tx1"/>
                </a:solidFill>
                <a:latin typeface="Calibri"/>
                <a:ea typeface="Calibri"/>
              </a:rPr>
              <a:t>Assaf</a:t>
            </a:r>
            <a:r>
              <a:rPr lang="sv-SE" sz="1600" dirty="0">
                <a:solidFill>
                  <a:schemeClr val="tx1"/>
                </a:solidFill>
                <a:latin typeface="Calibri"/>
                <a:ea typeface="Calibri"/>
              </a:rPr>
              <a:t> (2018). </a:t>
            </a:r>
            <a:r>
              <a:rPr lang="sv-SE" sz="1600" dirty="0" err="1">
                <a:solidFill>
                  <a:schemeClr val="tx1"/>
                </a:solidFill>
                <a:latin typeface="Calibri"/>
                <a:ea typeface="Calibri"/>
              </a:rPr>
              <a:t>Bridging</a:t>
            </a:r>
            <a:r>
              <a:rPr lang="sv-SE" sz="1600" dirty="0">
                <a:solidFill>
                  <a:schemeClr val="tx1"/>
                </a:solidFill>
                <a:latin typeface="Calibri"/>
                <a:ea typeface="Calibri"/>
              </a:rPr>
              <a:t> the </a:t>
            </a:r>
            <a:r>
              <a:rPr lang="sv-SE" sz="1600" dirty="0" err="1">
                <a:solidFill>
                  <a:schemeClr val="tx1"/>
                </a:solidFill>
                <a:latin typeface="Calibri"/>
                <a:ea typeface="Calibri"/>
              </a:rPr>
              <a:t>nature</a:t>
            </a:r>
            <a:r>
              <a:rPr lang="sv-SE" sz="1600" dirty="0">
                <a:solidFill>
                  <a:schemeClr val="tx1"/>
                </a:solidFill>
                <a:latin typeface="Calibri"/>
                <a:ea typeface="Calibri"/>
              </a:rPr>
              <a:t> gap: </a:t>
            </a:r>
            <a:r>
              <a:rPr lang="sv-SE" sz="1600" dirty="0" err="1">
                <a:solidFill>
                  <a:schemeClr val="tx1"/>
                </a:solidFill>
                <a:latin typeface="Calibri"/>
                <a:ea typeface="Calibri"/>
              </a:rPr>
              <a:t>can</a:t>
            </a:r>
            <a:r>
              <a:rPr lang="sv-SE" sz="1600" dirty="0">
                <a:solidFill>
                  <a:schemeClr val="tx1"/>
                </a:solidFill>
                <a:latin typeface="Calibri"/>
                <a:ea typeface="Calibri"/>
              </a:rPr>
              <a:t> </a:t>
            </a:r>
            <a:r>
              <a:rPr lang="sv-SE" sz="1600" dirty="0" err="1">
                <a:solidFill>
                  <a:schemeClr val="tx1"/>
                </a:solidFill>
                <a:latin typeface="Calibri"/>
                <a:ea typeface="Calibri"/>
              </a:rPr>
              <a:t>citizen</a:t>
            </a:r>
            <a:r>
              <a:rPr lang="sv-SE" sz="1600" dirty="0">
                <a:solidFill>
                  <a:schemeClr val="tx1"/>
                </a:solidFill>
                <a:latin typeface="Calibri"/>
                <a:ea typeface="Calibri"/>
              </a:rPr>
              <a:t> science </a:t>
            </a:r>
            <a:r>
              <a:rPr lang="sv-SE" sz="1600" dirty="0" err="1">
                <a:solidFill>
                  <a:schemeClr val="tx1"/>
                </a:solidFill>
                <a:latin typeface="Calibri"/>
                <a:ea typeface="Calibri"/>
              </a:rPr>
              <a:t>reverse</a:t>
            </a:r>
            <a:r>
              <a:rPr lang="sv-SE" sz="1600" dirty="0">
                <a:solidFill>
                  <a:schemeClr val="tx1"/>
                </a:solidFill>
                <a:latin typeface="Calibri"/>
                <a:ea typeface="Calibri"/>
              </a:rPr>
              <a:t> the </a:t>
            </a:r>
            <a:r>
              <a:rPr lang="sv-SE" sz="1600" dirty="0" err="1">
                <a:solidFill>
                  <a:schemeClr val="tx1"/>
                </a:solidFill>
                <a:latin typeface="Calibri"/>
                <a:ea typeface="Calibri"/>
              </a:rPr>
              <a:t>extinction</a:t>
            </a:r>
            <a:r>
              <a:rPr lang="sv-SE" sz="1600" dirty="0">
                <a:solidFill>
                  <a:schemeClr val="tx1"/>
                </a:solidFill>
                <a:latin typeface="Calibri"/>
                <a:ea typeface="Calibri"/>
              </a:rPr>
              <a:t> </a:t>
            </a:r>
            <a:r>
              <a:rPr lang="sv-SE" sz="1600" dirty="0" err="1">
                <a:solidFill>
                  <a:schemeClr val="tx1"/>
                </a:solidFill>
                <a:latin typeface="Calibri"/>
                <a:ea typeface="Calibri"/>
              </a:rPr>
              <a:t>of</a:t>
            </a:r>
            <a:r>
              <a:rPr lang="sv-SE" sz="1600" dirty="0">
                <a:solidFill>
                  <a:schemeClr val="tx1"/>
                </a:solidFill>
                <a:latin typeface="Calibri"/>
                <a:ea typeface="Calibri"/>
              </a:rPr>
              <a:t> </a:t>
            </a:r>
            <a:r>
              <a:rPr lang="sv-SE" sz="1600" dirty="0" err="1">
                <a:solidFill>
                  <a:schemeClr val="tx1"/>
                </a:solidFill>
                <a:latin typeface="Calibri"/>
                <a:ea typeface="Calibri"/>
              </a:rPr>
              <a:t>experience</a:t>
            </a:r>
            <a:r>
              <a:rPr lang="sv-SE" sz="1600" dirty="0">
                <a:solidFill>
                  <a:schemeClr val="tx1"/>
                </a:solidFill>
                <a:latin typeface="Calibri"/>
                <a:ea typeface="Calibri"/>
              </a:rPr>
              <a:t>? </a:t>
            </a:r>
            <a:r>
              <a:rPr lang="sv-SE" sz="1600" i="1" dirty="0">
                <a:solidFill>
                  <a:schemeClr val="tx1"/>
                </a:solidFill>
                <a:latin typeface="Calibri"/>
                <a:ea typeface="Calibri"/>
                <a:cs typeface="Calibri"/>
              </a:rPr>
              <a:t>Front </a:t>
            </a:r>
            <a:r>
              <a:rPr lang="sv-SE" sz="1600" i="1" dirty="0" err="1">
                <a:solidFill>
                  <a:schemeClr val="tx1"/>
                </a:solidFill>
                <a:latin typeface="Calibri"/>
                <a:ea typeface="Calibri"/>
                <a:cs typeface="Calibri"/>
              </a:rPr>
              <a:t>Ecol</a:t>
            </a:r>
            <a:r>
              <a:rPr lang="sv-SE" sz="1600" i="1" dirty="0">
                <a:solidFill>
                  <a:schemeClr val="tx1"/>
                </a:solidFill>
                <a:latin typeface="Calibri"/>
                <a:ea typeface="Calibri"/>
                <a:cs typeface="Calibri"/>
              </a:rPr>
              <a:t> </a:t>
            </a:r>
            <a:r>
              <a:rPr lang="sv-SE" sz="1600" i="1" dirty="0" err="1">
                <a:solidFill>
                  <a:schemeClr val="tx1"/>
                </a:solidFill>
                <a:latin typeface="Calibri"/>
                <a:ea typeface="Calibri"/>
                <a:cs typeface="Calibri"/>
              </a:rPr>
              <a:t>Environ</a:t>
            </a:r>
            <a:r>
              <a:rPr lang="sv-SE" sz="1600" dirty="0">
                <a:solidFill>
                  <a:schemeClr val="tx1"/>
                </a:solidFill>
                <a:latin typeface="Calibri"/>
                <a:ea typeface="Calibri"/>
              </a:rPr>
              <a:t>, 16(7), 1540–9295.</a:t>
            </a:r>
            <a:endParaRPr lang="sv-SE" sz="1600" dirty="0">
              <a:solidFill>
                <a:schemeClr val="tx1"/>
              </a:solidFill>
              <a:latin typeface="Calibri"/>
            </a:endParaRPr>
          </a:p>
          <a:p>
            <a:r>
              <a:rPr lang="sv-SE" sz="1600" dirty="0">
                <a:solidFill>
                  <a:schemeClr val="tx1"/>
                </a:solidFill>
                <a:latin typeface="Calibri"/>
                <a:ea typeface="Calibri"/>
              </a:rPr>
              <a:t>https://doi.org/10.1002/fee.1826</a:t>
            </a:r>
          </a:p>
          <a:p>
            <a:endParaRPr lang="sv-SE" sz="1600" dirty="0">
              <a:solidFill>
                <a:schemeClr val="tx1"/>
              </a:solidFill>
              <a:latin typeface="Calibri"/>
              <a:ea typeface="Calibri"/>
            </a:endParaRPr>
          </a:p>
          <a:p>
            <a:r>
              <a:rPr lang="sv-SE" sz="1600" err="1">
                <a:solidFill>
                  <a:schemeClr val="tx1"/>
                </a:solidFill>
                <a:latin typeface="Calibri"/>
                <a:ea typeface="Open Sans"/>
                <a:cs typeface="Open Sans"/>
              </a:rPr>
              <a:t>Soga</a:t>
            </a:r>
            <a:r>
              <a:rPr lang="sv-SE" sz="1600" dirty="0">
                <a:solidFill>
                  <a:schemeClr val="tx1"/>
                </a:solidFill>
                <a:latin typeface="Calibri"/>
                <a:ea typeface="Open Sans"/>
                <a:cs typeface="Open Sans"/>
              </a:rPr>
              <a:t>, </a:t>
            </a:r>
            <a:r>
              <a:rPr lang="sv-SE" sz="1600" err="1">
                <a:solidFill>
                  <a:schemeClr val="tx1"/>
                </a:solidFill>
                <a:latin typeface="Calibri"/>
                <a:ea typeface="Open Sans"/>
                <a:cs typeface="Open Sans"/>
              </a:rPr>
              <a:t>Masashi</a:t>
            </a:r>
            <a:r>
              <a:rPr lang="sv-SE" sz="1600" dirty="0">
                <a:solidFill>
                  <a:schemeClr val="tx1"/>
                </a:solidFill>
                <a:latin typeface="Calibri"/>
                <a:ea typeface="Open Sans"/>
                <a:cs typeface="Open Sans"/>
              </a:rPr>
              <a:t>; Gaston, Kevin J. (2016). </a:t>
            </a:r>
            <a:r>
              <a:rPr lang="sv-SE" sz="1600" err="1">
                <a:solidFill>
                  <a:schemeClr val="tx1"/>
                </a:solidFill>
                <a:latin typeface="Calibri"/>
                <a:ea typeface="Open Sans"/>
                <a:cs typeface="Open Sans"/>
              </a:rPr>
              <a:t>Extinction</a:t>
            </a:r>
            <a:r>
              <a:rPr lang="sv-SE" sz="1600" dirty="0">
                <a:solidFill>
                  <a:schemeClr val="tx1"/>
                </a:solidFill>
                <a:latin typeface="Calibri"/>
                <a:ea typeface="Open Sans"/>
                <a:cs typeface="Open Sans"/>
              </a:rPr>
              <a:t> </a:t>
            </a:r>
            <a:r>
              <a:rPr lang="sv-SE" sz="1600" err="1">
                <a:solidFill>
                  <a:schemeClr val="tx1"/>
                </a:solidFill>
                <a:latin typeface="Calibri"/>
                <a:ea typeface="Open Sans"/>
                <a:cs typeface="Open Sans"/>
              </a:rPr>
              <a:t>of</a:t>
            </a:r>
            <a:r>
              <a:rPr lang="sv-SE" sz="1600" dirty="0">
                <a:solidFill>
                  <a:schemeClr val="tx1"/>
                </a:solidFill>
                <a:latin typeface="Calibri"/>
                <a:ea typeface="Open Sans"/>
                <a:cs typeface="Open Sans"/>
              </a:rPr>
              <a:t> </a:t>
            </a:r>
            <a:r>
              <a:rPr lang="sv-SE" sz="1600" err="1">
                <a:solidFill>
                  <a:schemeClr val="tx1"/>
                </a:solidFill>
                <a:latin typeface="Calibri"/>
                <a:ea typeface="Open Sans"/>
                <a:cs typeface="Open Sans"/>
              </a:rPr>
              <a:t>experience</a:t>
            </a:r>
            <a:r>
              <a:rPr lang="sv-SE" sz="1600" dirty="0">
                <a:solidFill>
                  <a:schemeClr val="tx1"/>
                </a:solidFill>
                <a:latin typeface="Calibri"/>
                <a:ea typeface="Open Sans"/>
                <a:cs typeface="Open Sans"/>
              </a:rPr>
              <a:t>: the loss </a:t>
            </a:r>
            <a:r>
              <a:rPr lang="sv-SE" sz="1600" err="1">
                <a:solidFill>
                  <a:schemeClr val="tx1"/>
                </a:solidFill>
                <a:latin typeface="Calibri"/>
                <a:ea typeface="Open Sans"/>
                <a:cs typeface="Open Sans"/>
              </a:rPr>
              <a:t>of</a:t>
            </a:r>
            <a:r>
              <a:rPr lang="sv-SE" sz="1600" dirty="0">
                <a:solidFill>
                  <a:schemeClr val="tx1"/>
                </a:solidFill>
                <a:latin typeface="Calibri"/>
                <a:ea typeface="Open Sans"/>
                <a:cs typeface="Open Sans"/>
              </a:rPr>
              <a:t> human–</a:t>
            </a:r>
            <a:r>
              <a:rPr lang="sv-SE" sz="1600" err="1">
                <a:solidFill>
                  <a:schemeClr val="tx1"/>
                </a:solidFill>
                <a:latin typeface="Calibri"/>
                <a:ea typeface="Open Sans"/>
                <a:cs typeface="Open Sans"/>
              </a:rPr>
              <a:t>nature</a:t>
            </a:r>
            <a:r>
              <a:rPr lang="sv-SE" sz="1600" dirty="0">
                <a:solidFill>
                  <a:schemeClr val="tx1"/>
                </a:solidFill>
                <a:latin typeface="Calibri"/>
                <a:ea typeface="Open Sans"/>
                <a:cs typeface="Open Sans"/>
              </a:rPr>
              <a:t> </a:t>
            </a:r>
            <a:r>
              <a:rPr lang="sv-SE" sz="1600" err="1">
                <a:solidFill>
                  <a:schemeClr val="tx1"/>
                </a:solidFill>
                <a:latin typeface="Calibri"/>
                <a:ea typeface="Open Sans"/>
                <a:cs typeface="Open Sans"/>
              </a:rPr>
              <a:t>interactions</a:t>
            </a:r>
            <a:r>
              <a:rPr lang="sv-SE" sz="1600" dirty="0">
                <a:solidFill>
                  <a:schemeClr val="tx1"/>
                </a:solidFill>
                <a:latin typeface="Calibri"/>
                <a:ea typeface="Open Sans"/>
                <a:cs typeface="Open Sans"/>
              </a:rPr>
              <a:t>. </a:t>
            </a:r>
            <a:r>
              <a:rPr lang="sv-SE" sz="1600" i="1" dirty="0">
                <a:solidFill>
                  <a:schemeClr val="tx1"/>
                </a:solidFill>
                <a:latin typeface="Calibri"/>
                <a:ea typeface="Open Sans"/>
                <a:cs typeface="Open Sans"/>
              </a:rPr>
              <a:t>Front </a:t>
            </a:r>
            <a:r>
              <a:rPr lang="sv-SE" sz="1600" i="1" err="1">
                <a:solidFill>
                  <a:schemeClr val="tx1"/>
                </a:solidFill>
                <a:latin typeface="Calibri"/>
                <a:ea typeface="Open Sans"/>
                <a:cs typeface="Open Sans"/>
              </a:rPr>
              <a:t>Ecol</a:t>
            </a:r>
            <a:r>
              <a:rPr lang="sv-SE" sz="1600" i="1" dirty="0">
                <a:solidFill>
                  <a:schemeClr val="tx1"/>
                </a:solidFill>
                <a:latin typeface="Calibri"/>
                <a:ea typeface="Open Sans"/>
                <a:cs typeface="Open Sans"/>
              </a:rPr>
              <a:t> </a:t>
            </a:r>
            <a:r>
              <a:rPr lang="sv-SE" sz="1600" i="1" err="1">
                <a:solidFill>
                  <a:schemeClr val="tx1"/>
                </a:solidFill>
                <a:latin typeface="Calibri"/>
                <a:ea typeface="Open Sans"/>
                <a:cs typeface="Open Sans"/>
              </a:rPr>
              <a:t>Environ</a:t>
            </a:r>
            <a:r>
              <a:rPr lang="sv-SE" sz="1600" i="1" dirty="0">
                <a:solidFill>
                  <a:schemeClr val="tx1"/>
                </a:solidFill>
                <a:latin typeface="Calibri"/>
                <a:ea typeface="Open Sans"/>
                <a:cs typeface="Open Sans"/>
              </a:rPr>
              <a:t>, </a:t>
            </a:r>
            <a:r>
              <a:rPr lang="sv-SE" sz="1600" dirty="0">
                <a:solidFill>
                  <a:schemeClr val="tx1"/>
                </a:solidFill>
                <a:latin typeface="Calibri"/>
                <a:ea typeface="Open Sans"/>
                <a:cs typeface="Open Sans"/>
              </a:rPr>
              <a:t>14(2): 94–101. </a:t>
            </a:r>
            <a:br>
              <a:rPr lang="sv-SE" sz="1600" dirty="0">
                <a:latin typeface="Calibri"/>
                <a:ea typeface="Open Sans"/>
                <a:cs typeface="Open Sans"/>
              </a:rPr>
            </a:br>
            <a:endParaRPr lang="sv-SE" sz="1600" dirty="0">
              <a:solidFill>
                <a:schemeClr val="tx1"/>
              </a:solidFill>
              <a:latin typeface="Calibri"/>
              <a:ea typeface="Open Sans"/>
              <a:cs typeface="Open Sans"/>
            </a:endParaRPr>
          </a:p>
          <a:p>
            <a:r>
              <a:rPr lang="en-US" sz="1600" dirty="0">
                <a:latin typeface="Calibri"/>
                <a:ea typeface="Calibri"/>
                <a:cs typeface="Calibri"/>
              </a:rPr>
              <a:t>Tsing, Anna L. (2015). </a:t>
            </a:r>
            <a:r>
              <a:rPr lang="en-US" sz="1600" i="1" dirty="0">
                <a:latin typeface="Calibri"/>
                <a:ea typeface="Calibri"/>
                <a:cs typeface="Calibri"/>
              </a:rPr>
              <a:t>The Mushroom at the End of the World: On the Possibility of Life in Capitalist Ruins</a:t>
            </a:r>
            <a:r>
              <a:rPr lang="en-US" sz="1600" dirty="0">
                <a:latin typeface="Calibri"/>
                <a:ea typeface="Calibri"/>
                <a:cs typeface="Calibri"/>
              </a:rPr>
              <a:t>. Princeton University Press.</a:t>
            </a:r>
            <a:r>
              <a:rPr lang="sv-SE" sz="1600" dirty="0">
                <a:latin typeface="Calibri"/>
                <a:ea typeface="Calibri"/>
                <a:cs typeface="Calibri"/>
              </a:rPr>
              <a:t> </a:t>
            </a:r>
            <a:endParaRPr lang="sv-SE" sz="1600" dirty="0">
              <a:ea typeface="Open Sans"/>
            </a:endParaRPr>
          </a:p>
          <a:p>
            <a:endParaRPr lang="sv-SE" sz="1600" dirty="0">
              <a:solidFill>
                <a:srgbClr val="1C1D1E"/>
              </a:solidFill>
              <a:latin typeface="Open Sans"/>
              <a:ea typeface="Open Sans"/>
              <a:cs typeface="Open Sans"/>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43975" y="318156"/>
            <a:ext cx="10058700" cy="772822"/>
          </a:xfrm>
        </p:spPr>
        <p:txBody>
          <a:bodyPr/>
          <a:lstStyle/>
          <a:p>
            <a:pPr marL="114300" indent="0">
              <a:buNone/>
            </a:pPr>
            <a:r>
              <a:rPr lang="en-GB" sz="3600" dirty="0">
                <a:solidFill>
                  <a:schemeClr val="tx1"/>
                </a:solidFill>
                <a:latin typeface="Calibri"/>
                <a:cs typeface="Calibri"/>
              </a:rPr>
              <a:t>References</a:t>
            </a:r>
          </a:p>
        </p:txBody>
      </p:sp>
      <p:pic>
        <p:nvPicPr>
          <p:cNvPr id="5" name="Bildobjekt 4" descr="En bild som visar Färggrann, konst, siluett&#10;&#10;Automatiskt genererad beskrivning">
            <a:extLst>
              <a:ext uri="{FF2B5EF4-FFF2-40B4-BE49-F238E27FC236}">
                <a16:creationId xmlns:a16="http://schemas.microsoft.com/office/drawing/2014/main" id="{74CF4F63-5982-547C-613F-52608AAD8EE9}"/>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11562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72575" y="1699612"/>
            <a:ext cx="116205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67875" y="1028247"/>
            <a:ext cx="10960100" cy="4351200"/>
          </a:xfrm>
        </p:spPr>
        <p:txBody>
          <a:bodyPr/>
          <a:lstStyle/>
          <a:p>
            <a:pPr marL="114300" indent="0">
              <a:lnSpc>
                <a:spcPct val="100000"/>
              </a:lnSpc>
              <a:buNone/>
            </a:pPr>
            <a:endParaRPr lang="sv-SE">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sv-SE" b="0" i="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sv-SE" b="0" i="0" dirty="0" err="1">
                <a:solidFill>
                  <a:schemeClr val="tx1"/>
                </a:solidFill>
                <a:effectLst/>
                <a:latin typeface="Calibri"/>
                <a:cs typeface="Calibri"/>
              </a:rPr>
              <a:t>This</a:t>
            </a:r>
            <a:r>
              <a:rPr lang="sv-SE" b="0" i="0" dirty="0">
                <a:solidFill>
                  <a:schemeClr val="tx1"/>
                </a:solidFill>
                <a:effectLst/>
                <a:latin typeface="Calibri"/>
                <a:cs typeface="Calibri"/>
              </a:rPr>
              <a:t> </a:t>
            </a:r>
            <a:r>
              <a:rPr lang="sv-SE" b="0" i="0" dirty="0" err="1">
                <a:solidFill>
                  <a:schemeClr val="tx1"/>
                </a:solidFill>
                <a:effectLst/>
                <a:latin typeface="Calibri"/>
                <a:cs typeface="Calibri"/>
              </a:rPr>
              <a:t>teaching</a:t>
            </a:r>
            <a:r>
              <a:rPr lang="sv-SE" b="0" i="0" dirty="0">
                <a:solidFill>
                  <a:schemeClr val="tx1"/>
                </a:solidFill>
                <a:effectLst/>
                <a:latin typeface="Calibri"/>
                <a:cs typeface="Calibri"/>
              </a:rPr>
              <a:t> </a:t>
            </a:r>
            <a:r>
              <a:rPr lang="sv-SE" b="0" i="0" dirty="0" err="1">
                <a:solidFill>
                  <a:schemeClr val="tx1"/>
                </a:solidFill>
                <a:effectLst/>
                <a:latin typeface="Calibri"/>
                <a:cs typeface="Calibri"/>
              </a:rPr>
              <a:t>activity</a:t>
            </a:r>
            <a:r>
              <a:rPr lang="sv-SE" dirty="0">
                <a:solidFill>
                  <a:schemeClr val="tx1"/>
                </a:solidFill>
                <a:latin typeface="Calibri"/>
                <a:cs typeface="Calibri"/>
              </a:rPr>
              <a:t> </a:t>
            </a:r>
            <a:r>
              <a:rPr lang="sv-SE" dirty="0" err="1">
                <a:solidFill>
                  <a:schemeClr val="tx1"/>
                </a:solidFill>
                <a:latin typeface="Calibri"/>
                <a:cs typeface="Calibri"/>
              </a:rPr>
              <a:t>was</a:t>
            </a:r>
            <a:r>
              <a:rPr lang="sv-SE" dirty="0">
                <a:solidFill>
                  <a:schemeClr val="tx1"/>
                </a:solidFill>
                <a:latin typeface="Calibri"/>
                <a:cs typeface="Calibri"/>
              </a:rPr>
              <a:t> </a:t>
            </a:r>
            <a:r>
              <a:rPr lang="sv-SE" dirty="0" err="1">
                <a:solidFill>
                  <a:schemeClr val="tx1"/>
                </a:solidFill>
                <a:latin typeface="Calibri"/>
                <a:cs typeface="Calibri"/>
              </a:rPr>
              <a:t>developed</a:t>
            </a:r>
            <a:r>
              <a:rPr lang="sv-SE" dirty="0">
                <a:solidFill>
                  <a:schemeClr val="tx1"/>
                </a:solidFill>
                <a:latin typeface="Calibri"/>
                <a:cs typeface="Calibri"/>
              </a:rPr>
              <a:t> as part </a:t>
            </a:r>
            <a:r>
              <a:rPr lang="sv-SE" dirty="0" err="1">
                <a:solidFill>
                  <a:schemeClr val="tx1"/>
                </a:solidFill>
                <a:latin typeface="Calibri"/>
                <a:cs typeface="Calibri"/>
              </a:rPr>
              <a:t>of</a:t>
            </a:r>
            <a:r>
              <a:rPr lang="sv-SE" dirty="0">
                <a:solidFill>
                  <a:schemeClr val="tx1"/>
                </a:solidFill>
                <a:latin typeface="Calibri"/>
                <a:cs typeface="Calibri"/>
              </a:rPr>
              <a:t> the MOVA </a:t>
            </a:r>
            <a:r>
              <a:rPr lang="sv-SE" dirty="0" err="1">
                <a:solidFill>
                  <a:schemeClr val="tx1"/>
                </a:solidFill>
                <a:latin typeface="Calibri"/>
                <a:cs typeface="Calibri"/>
              </a:rPr>
              <a:t>project</a:t>
            </a:r>
            <a:r>
              <a:rPr lang="sv-SE" dirty="0">
                <a:solidFill>
                  <a:schemeClr val="tx1"/>
                </a:solidFill>
                <a:latin typeface="Calibri"/>
                <a:cs typeface="Calibri"/>
              </a:rPr>
              <a:t> co-</a:t>
            </a:r>
            <a:r>
              <a:rPr lang="sv-SE" dirty="0" err="1">
                <a:solidFill>
                  <a:schemeClr val="tx1"/>
                </a:solidFill>
                <a:latin typeface="Calibri"/>
                <a:cs typeface="Calibri"/>
              </a:rPr>
              <a:t>funded</a:t>
            </a:r>
            <a:r>
              <a:rPr lang="sv-SE" dirty="0">
                <a:solidFill>
                  <a:schemeClr val="tx1"/>
                </a:solidFill>
                <a:latin typeface="Calibri"/>
                <a:cs typeface="Calibri"/>
              </a:rPr>
              <a:t> by the </a:t>
            </a:r>
            <a:r>
              <a:rPr lang="sv-SE" dirty="0" err="1">
                <a:solidFill>
                  <a:schemeClr val="tx1"/>
                </a:solidFill>
                <a:latin typeface="Calibri"/>
                <a:cs typeface="Calibri"/>
              </a:rPr>
              <a:t>European</a:t>
            </a:r>
            <a:r>
              <a:rPr lang="sv-SE" dirty="0">
                <a:solidFill>
                  <a:schemeClr val="tx1"/>
                </a:solidFill>
                <a:latin typeface="Calibri"/>
                <a:cs typeface="Calibri"/>
              </a:rPr>
              <a:t> Union. </a:t>
            </a:r>
            <a:r>
              <a:rPr lang="sv-SE" dirty="0">
                <a:solidFill>
                  <a:schemeClr val="tx1"/>
                </a:solidFill>
                <a:latin typeface="Calibri"/>
                <a:cs typeface="Calibri"/>
                <a:hlinkClick r:id="rId3">
                  <a:extLst>
                    <a:ext uri="{A12FA001-AC4F-418D-AE19-62706E023703}">
                      <ahyp:hlinkClr xmlns:ahyp="http://schemas.microsoft.com/office/drawing/2018/hyperlinkcolor" val="tx"/>
                    </a:ext>
                  </a:extLst>
                </a:hlinkClick>
              </a:rPr>
              <a:t>https://mova.uni.mau.se/</a:t>
            </a:r>
            <a:endParaRPr lang="sv-SE" dirty="0">
              <a:solidFill>
                <a:schemeClr val="tx1"/>
              </a:solidFill>
              <a:latin typeface="Calibri"/>
              <a:cs typeface="Calibri"/>
            </a:endParaRPr>
          </a:p>
          <a:p>
            <a:pPr marL="114300" indent="0">
              <a:buNone/>
            </a:pPr>
            <a:endParaRPr lang="en-GB" sz="2400">
              <a:solidFill>
                <a:schemeClr val="tx1"/>
              </a:solidFill>
              <a:latin typeface="Calibri" panose="020F0502020204030204" pitchFamily="34" charset="0"/>
              <a:cs typeface="Calibri" panose="020F0502020204030204" pitchFamily="34" charset="0"/>
            </a:endParaRPr>
          </a:p>
          <a:p>
            <a:pPr lvl="1"/>
            <a:endParaRPr lang="en-GB">
              <a:solidFill>
                <a:schemeClr val="tx1"/>
              </a:solidFill>
              <a:latin typeface="Calibri" panose="020F0502020204030204" pitchFamily="34" charset="0"/>
              <a:cs typeface="Calibri" panose="020F0502020204030204" pitchFamily="34" charset="0"/>
            </a:endParaRPr>
          </a:p>
        </p:txBody>
      </p:sp>
      <p:sp>
        <p:nvSpPr>
          <p:cNvPr id="5" name="textruta 4">
            <a:extLst>
              <a:ext uri="{FF2B5EF4-FFF2-40B4-BE49-F238E27FC236}">
                <a16:creationId xmlns:a16="http://schemas.microsoft.com/office/drawing/2014/main" id="{C8BF4586-C96B-8727-94C4-75F524140D35}"/>
              </a:ext>
            </a:extLst>
          </p:cNvPr>
          <p:cNvSpPr txBox="1"/>
          <p:nvPr/>
        </p:nvSpPr>
        <p:spPr>
          <a:xfrm>
            <a:off x="768826" y="5827643"/>
            <a:ext cx="11125200" cy="461665"/>
          </a:xfrm>
          <a:prstGeom prst="rect">
            <a:avLst/>
          </a:prstGeom>
          <a:noFill/>
        </p:spPr>
        <p:txBody>
          <a:bodyPr wrap="square">
            <a:spAutoFit/>
          </a:bodyPr>
          <a:lstStyle/>
          <a:p>
            <a:r>
              <a:rPr lang="sv-SE" sz="1200" b="0" i="0" err="1">
                <a:solidFill>
                  <a:srgbClr val="404040"/>
                </a:solidFill>
                <a:effectLst/>
                <a:latin typeface="Calibri" panose="020F0502020204030204" pitchFamily="34" charset="0"/>
                <a:cs typeface="Calibri" panose="020F0502020204030204" pitchFamily="34" charset="0"/>
              </a:rPr>
              <a:t>Disclaimer</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Funded</a:t>
            </a:r>
            <a:r>
              <a:rPr lang="sv-SE" sz="1200" b="0" i="0">
                <a:solidFill>
                  <a:srgbClr val="404040"/>
                </a:solidFill>
                <a:effectLst/>
                <a:latin typeface="Calibri" panose="020F0502020204030204" pitchFamily="34" charset="0"/>
                <a:cs typeface="Calibri" panose="020F0502020204030204" pitchFamily="34" charset="0"/>
              </a:rPr>
              <a:t> by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a:t>
            </a:r>
            <a:r>
              <a:rPr lang="sv-SE" sz="1200" b="0" i="0" err="1">
                <a:solidFill>
                  <a:srgbClr val="404040"/>
                </a:solidFill>
                <a:effectLst/>
                <a:latin typeface="Calibri" panose="020F0502020204030204" pitchFamily="34" charset="0"/>
                <a:cs typeface="Calibri" panose="020F0502020204030204" pitchFamily="34" charset="0"/>
              </a:rPr>
              <a:t>Views</a:t>
            </a:r>
            <a:r>
              <a:rPr lang="sv-SE" sz="1200" b="0" i="0">
                <a:solidFill>
                  <a:srgbClr val="404040"/>
                </a:solidFill>
                <a:effectLst/>
                <a:latin typeface="Calibri" panose="020F0502020204030204" pitchFamily="34" charset="0"/>
                <a:cs typeface="Calibri" panose="020F0502020204030204" pitchFamily="34" charset="0"/>
              </a:rPr>
              <a:t> and opinions </a:t>
            </a:r>
            <a:r>
              <a:rPr lang="sv-SE" sz="1200" b="0" i="0" err="1">
                <a:solidFill>
                  <a:srgbClr val="404040"/>
                </a:solidFill>
                <a:effectLst/>
                <a:latin typeface="Calibri" panose="020F0502020204030204" pitchFamily="34" charset="0"/>
                <a:cs typeface="Calibri" panose="020F0502020204030204" pitchFamily="34" charset="0"/>
              </a:rPr>
              <a:t>expressed</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are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however</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those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of</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author</a:t>
            </a:r>
            <a:r>
              <a:rPr lang="sv-SE" sz="1200" b="0" i="0">
                <a:solidFill>
                  <a:srgbClr val="404040"/>
                </a:solidFill>
                <a:effectLst/>
                <a:latin typeface="Calibri" panose="020F0502020204030204" pitchFamily="34" charset="0"/>
                <a:cs typeface="Calibri" panose="020F0502020204030204" pitchFamily="34" charset="0"/>
              </a:rPr>
              <a:t>(s) </a:t>
            </a:r>
            <a:r>
              <a:rPr lang="sv-SE" sz="1200" b="0" i="0" err="1">
                <a:solidFill>
                  <a:srgbClr val="404040"/>
                </a:solidFill>
                <a:effectLst/>
                <a:latin typeface="Calibri" panose="020F0502020204030204" pitchFamily="34" charset="0"/>
                <a:cs typeface="Calibri" panose="020F0502020204030204" pitchFamily="34" charset="0"/>
              </a:rPr>
              <a:t>only</a:t>
            </a:r>
            <a:r>
              <a:rPr lang="sv-SE" sz="1200" b="0" i="0">
                <a:solidFill>
                  <a:srgbClr val="404040"/>
                </a:solidFill>
                <a:effectLst/>
                <a:latin typeface="Calibri" panose="020F0502020204030204" pitchFamily="34" charset="0"/>
                <a:cs typeface="Calibri" panose="020F0502020204030204" pitchFamily="34" charset="0"/>
              </a:rPr>
              <a:t> and do not </a:t>
            </a:r>
            <a:r>
              <a:rPr lang="sv-SE" sz="1200" b="0" i="0" err="1">
                <a:solidFill>
                  <a:srgbClr val="404040"/>
                </a:solidFill>
                <a:effectLst/>
                <a:latin typeface="Calibri" panose="020F0502020204030204" pitchFamily="34" charset="0"/>
                <a:cs typeface="Calibri" panose="020F0502020204030204" pitchFamily="34" charset="0"/>
              </a:rPr>
              <a:t>necessarily</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reflect</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those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of</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or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Education</a:t>
            </a:r>
            <a:r>
              <a:rPr lang="sv-SE" sz="1200" b="0" i="0">
                <a:solidFill>
                  <a:srgbClr val="404040"/>
                </a:solidFill>
                <a:effectLst/>
                <a:latin typeface="Calibri" panose="020F0502020204030204" pitchFamily="34" charset="0"/>
                <a:cs typeface="Calibri" panose="020F0502020204030204" pitchFamily="34" charset="0"/>
              </a:rPr>
              <a:t> and Culture </a:t>
            </a:r>
            <a:r>
              <a:rPr lang="sv-SE" sz="1200" b="0" i="0" err="1">
                <a:solidFill>
                  <a:srgbClr val="404040"/>
                </a:solidFill>
                <a:effectLst/>
                <a:latin typeface="Calibri" panose="020F0502020204030204" pitchFamily="34" charset="0"/>
                <a:cs typeface="Calibri" panose="020F0502020204030204" pitchFamily="34" charset="0"/>
              </a:rPr>
              <a:t>Executive</a:t>
            </a:r>
            <a:r>
              <a:rPr lang="sv-SE" sz="1200" b="0" i="0">
                <a:solidFill>
                  <a:srgbClr val="404040"/>
                </a:solidFill>
                <a:effectLst/>
                <a:latin typeface="Calibri" panose="020F0502020204030204" pitchFamily="34" charset="0"/>
                <a:cs typeface="Calibri" panose="020F0502020204030204" pitchFamily="34" charset="0"/>
              </a:rPr>
              <a:t> Agency (EACEA). </a:t>
            </a:r>
            <a:r>
              <a:rPr lang="sv-SE" sz="1200" b="0" i="0" err="1">
                <a:solidFill>
                  <a:srgbClr val="404040"/>
                </a:solidFill>
                <a:effectLst/>
                <a:latin typeface="Calibri" panose="020F0502020204030204" pitchFamily="34" charset="0"/>
                <a:cs typeface="Calibri" panose="020F0502020204030204" pitchFamily="34" charset="0"/>
              </a:rPr>
              <a:t>Neither</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nor EACEA </a:t>
            </a:r>
            <a:r>
              <a:rPr lang="sv-SE" sz="1200" b="0" i="0" err="1">
                <a:solidFill>
                  <a:srgbClr val="404040"/>
                </a:solidFill>
                <a:effectLst/>
                <a:latin typeface="Calibri" panose="020F0502020204030204" pitchFamily="34" charset="0"/>
                <a:cs typeface="Calibri" panose="020F0502020204030204" pitchFamily="34" charset="0"/>
              </a:rPr>
              <a:t>can</a:t>
            </a:r>
            <a:r>
              <a:rPr lang="sv-SE" sz="1200" b="0" i="0">
                <a:solidFill>
                  <a:srgbClr val="404040"/>
                </a:solidFill>
                <a:effectLst/>
                <a:latin typeface="Calibri" panose="020F0502020204030204" pitchFamily="34" charset="0"/>
                <a:cs typeface="Calibri" panose="020F0502020204030204" pitchFamily="34" charset="0"/>
              </a:rPr>
              <a:t> be </a:t>
            </a:r>
            <a:r>
              <a:rPr lang="sv-SE" sz="1200" b="0" i="0" err="1">
                <a:solidFill>
                  <a:srgbClr val="404040"/>
                </a:solidFill>
                <a:effectLst/>
                <a:latin typeface="Calibri" panose="020F0502020204030204" pitchFamily="34" charset="0"/>
                <a:cs typeface="Calibri" panose="020F0502020204030204" pitchFamily="34" charset="0"/>
              </a:rPr>
              <a:t>held</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responsible</a:t>
            </a:r>
            <a:r>
              <a:rPr lang="sv-SE" sz="1200" b="0" i="0">
                <a:solidFill>
                  <a:srgbClr val="404040"/>
                </a:solidFill>
                <a:effectLst/>
                <a:latin typeface="Calibri" panose="020F0502020204030204" pitchFamily="34" charset="0"/>
                <a:cs typeface="Calibri" panose="020F0502020204030204" pitchFamily="34" charset="0"/>
              </a:rPr>
              <a:t> for </a:t>
            </a:r>
            <a:r>
              <a:rPr lang="sv-SE" sz="1200" b="0" i="0" err="1">
                <a:solidFill>
                  <a:srgbClr val="404040"/>
                </a:solidFill>
                <a:effectLst/>
                <a:latin typeface="Calibri" panose="020F0502020204030204" pitchFamily="34" charset="0"/>
                <a:cs typeface="Calibri" panose="020F0502020204030204" pitchFamily="34" charset="0"/>
              </a:rPr>
              <a:t>them</a:t>
            </a:r>
            <a:r>
              <a:rPr lang="sv-SE" sz="1200" b="0" i="0">
                <a:solidFill>
                  <a:srgbClr val="404040"/>
                </a:solidFill>
                <a:effectLst/>
                <a:latin typeface="Calibri" panose="020F0502020204030204" pitchFamily="34" charset="0"/>
                <a:cs typeface="Calibri" panose="020F0502020204030204" pitchFamily="34" charset="0"/>
              </a:rPr>
              <a:t>.</a:t>
            </a:r>
            <a:endParaRPr lang="en-GB" sz="1200">
              <a:latin typeface="Calibri" panose="020F0502020204030204" pitchFamily="34" charset="0"/>
              <a:cs typeface="Calibri" panose="020F0502020204030204" pitchFamily="34" charset="0"/>
            </a:endParaRPr>
          </a:p>
        </p:txBody>
      </p:sp>
      <p:pic>
        <p:nvPicPr>
          <p:cNvPr id="8" name="Bildobjekt 7" descr="En bild som visar skärmbild, Electric blue, Teckensnitt, Majorelleblå&#10;&#10;Automatiskt genererad beskrivning">
            <a:extLst>
              <a:ext uri="{FF2B5EF4-FFF2-40B4-BE49-F238E27FC236}">
                <a16:creationId xmlns:a16="http://schemas.microsoft.com/office/drawing/2014/main" id="{3507B513-DB5F-51C2-86B0-5806EB90CF9C}"/>
              </a:ext>
            </a:extLst>
          </p:cNvPr>
          <p:cNvPicPr>
            <a:picLocks noChangeAspect="1"/>
          </p:cNvPicPr>
          <p:nvPr/>
        </p:nvPicPr>
        <p:blipFill>
          <a:blip r:embed="rId4"/>
          <a:stretch>
            <a:fillRect/>
          </a:stretch>
        </p:blipFill>
        <p:spPr>
          <a:xfrm>
            <a:off x="3345435" y="3205638"/>
            <a:ext cx="5501131" cy="1224951"/>
          </a:xfrm>
          <a:prstGeom prst="rect">
            <a:avLst/>
          </a:prstGeom>
        </p:spPr>
      </p:pic>
      <p:pic>
        <p:nvPicPr>
          <p:cNvPr id="6" name="Bildobjekt 5" descr="En bild som visar Färggrann, konst, siluett&#10;&#10;Automatiskt genererad beskrivning">
            <a:extLst>
              <a:ext uri="{FF2B5EF4-FFF2-40B4-BE49-F238E27FC236}">
                <a16:creationId xmlns:a16="http://schemas.microsoft.com/office/drawing/2014/main" id="{CA81504A-1A3C-7F79-8086-08EAFB719FF5}"/>
              </a:ext>
            </a:extLst>
          </p:cNvPr>
          <p:cNvPicPr>
            <a:picLocks noChangeAspect="1"/>
          </p:cNvPicPr>
          <p:nvPr/>
        </p:nvPicPr>
        <p:blipFill>
          <a:blip r:embed="rId5"/>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68566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7A063A-3E7E-9432-A89D-B589222544A7}"/>
              </a:ext>
            </a:extLst>
          </p:cNvPr>
          <p:cNvSpPr>
            <a:spLocks noGrp="1"/>
          </p:cNvSpPr>
          <p:nvPr>
            <p:ph type="body" idx="1"/>
          </p:nvPr>
        </p:nvSpPr>
        <p:spPr>
          <a:xfrm>
            <a:off x="733100" y="1697115"/>
            <a:ext cx="5015700" cy="4555200"/>
          </a:xfrm>
        </p:spPr>
        <p:txBody>
          <a:bodyPr>
            <a:normAutofit fontScale="85000" lnSpcReduction="10000"/>
          </a:bodyPr>
          <a:lstStyle/>
          <a:p>
            <a:pPr marL="139700" indent="0">
              <a:buNone/>
            </a:pPr>
            <a:r>
              <a:rPr lang="en-US" sz="3600" dirty="0">
                <a:solidFill>
                  <a:schemeClr val="tx1"/>
                </a:solidFill>
                <a:latin typeface="Calibri"/>
              </a:rPr>
              <a:t>Summary</a:t>
            </a:r>
            <a:br>
              <a:rPr lang="en-US" sz="2800" dirty="0">
                <a:solidFill>
                  <a:schemeClr val="tx1"/>
                </a:solidFill>
                <a:latin typeface="Calibri"/>
              </a:rPr>
            </a:br>
            <a:r>
              <a:rPr lang="en-GB" sz="2400" dirty="0">
                <a:solidFill>
                  <a:schemeClr val="tx1"/>
                </a:solidFill>
                <a:latin typeface="Calibri"/>
                <a:ea typeface="Calibri"/>
                <a:cs typeface="Calibri"/>
              </a:rPr>
              <a:t>In this teaching activity, students will gain an increased awareness of the more-than-human actors surrounding us in everyday life. They will begin with an individual “art of noticing” exercise to observe and notice your surroundings. Thereafter, they will form groups and develop entanglement maps that capture their joint experiences. Lastly, all groups will present the findings by placing the maps on the “Wall of </a:t>
            </a:r>
            <a:r>
              <a:rPr lang="en-GB" sz="2400" dirty="0" err="1">
                <a:solidFill>
                  <a:schemeClr val="tx1"/>
                </a:solidFill>
                <a:latin typeface="Calibri"/>
                <a:ea typeface="Calibri"/>
                <a:cs typeface="Calibri"/>
              </a:rPr>
              <a:t>Engtanglements</a:t>
            </a:r>
            <a:r>
              <a:rPr lang="en-GB" sz="2400" dirty="0">
                <a:solidFill>
                  <a:schemeClr val="tx1"/>
                </a:solidFill>
                <a:latin typeface="Calibri"/>
                <a:ea typeface="Calibri"/>
                <a:cs typeface="Calibri"/>
              </a:rPr>
              <a:t>” and reflect on how these new insights gained might influence the design process. </a:t>
            </a:r>
            <a:endParaRPr lang="en-US" sz="2400" dirty="0">
              <a:solidFill>
                <a:schemeClr val="tx1"/>
              </a:solidFill>
              <a:latin typeface="Calibri"/>
              <a:ea typeface="Calibri"/>
              <a:cs typeface="Calibri"/>
            </a:endParaRPr>
          </a:p>
        </p:txBody>
      </p:sp>
      <p:sp>
        <p:nvSpPr>
          <p:cNvPr id="5" name="Text Placeholder 4">
            <a:extLst>
              <a:ext uri="{FF2B5EF4-FFF2-40B4-BE49-F238E27FC236}">
                <a16:creationId xmlns:a16="http://schemas.microsoft.com/office/drawing/2014/main" id="{B14FBD4D-5FC5-FB86-F1F1-4DA525B09397}"/>
              </a:ext>
            </a:extLst>
          </p:cNvPr>
          <p:cNvSpPr>
            <a:spLocks noGrp="1"/>
          </p:cNvSpPr>
          <p:nvPr>
            <p:ph type="body" idx="2"/>
          </p:nvPr>
        </p:nvSpPr>
        <p:spPr>
          <a:xfrm>
            <a:off x="6246350" y="1697115"/>
            <a:ext cx="5130000" cy="4555200"/>
          </a:xfrm>
        </p:spPr>
        <p:txBody>
          <a:bodyPr>
            <a:normAutofit lnSpcReduction="10000"/>
          </a:bodyPr>
          <a:lstStyle/>
          <a:p>
            <a:pPr marL="139700" indent="0">
              <a:buNone/>
            </a:pPr>
            <a:r>
              <a:rPr lang="en-US" sz="3600" dirty="0">
                <a:solidFill>
                  <a:schemeClr val="tx1"/>
                </a:solidFill>
                <a:latin typeface="Calibri"/>
              </a:rPr>
              <a:t>Learning outcomes</a:t>
            </a:r>
            <a:endParaRPr lang="sv-SE" sz="2800">
              <a:solidFill>
                <a:schemeClr val="tx1"/>
              </a:solidFill>
              <a:latin typeface="Calibri"/>
              <a:ea typeface="Calibri"/>
              <a:cs typeface="Calibri"/>
            </a:endParaRPr>
          </a:p>
          <a:p>
            <a:pPr marL="596900" indent="-457200">
              <a:lnSpc>
                <a:spcPct val="114999"/>
              </a:lnSpc>
              <a:buChar char="•"/>
            </a:pPr>
            <a:r>
              <a:rPr lang="en-US" sz="2400" dirty="0">
                <a:solidFill>
                  <a:schemeClr val="tx1"/>
                </a:solidFill>
                <a:latin typeface="Calibri"/>
                <a:ea typeface="Calibri"/>
                <a:cs typeface="Calibri"/>
              </a:rPr>
              <a:t>Notice and describe entanglements with the more-than-human world. </a:t>
            </a:r>
            <a:endParaRPr lang="sv-SE" sz="2400">
              <a:solidFill>
                <a:schemeClr val="tx1"/>
              </a:solidFill>
              <a:latin typeface="Calibri"/>
              <a:ea typeface="Calibri"/>
              <a:cs typeface="Calibri"/>
            </a:endParaRPr>
          </a:p>
          <a:p>
            <a:pPr marL="596900" indent="-457200">
              <a:lnSpc>
                <a:spcPct val="114999"/>
              </a:lnSpc>
              <a:buChar char="•"/>
            </a:pPr>
            <a:r>
              <a:rPr lang="en-US" sz="2400" dirty="0">
                <a:solidFill>
                  <a:schemeClr val="tx1"/>
                </a:solidFill>
                <a:latin typeface="Calibri"/>
                <a:ea typeface="Calibri"/>
                <a:cs typeface="Calibri"/>
              </a:rPr>
              <a:t>Map and </a:t>
            </a:r>
            <a:r>
              <a:rPr lang="en-US" sz="2400" dirty="0" err="1">
                <a:solidFill>
                  <a:schemeClr val="tx1"/>
                </a:solidFill>
                <a:latin typeface="Calibri"/>
                <a:ea typeface="Calibri"/>
                <a:cs typeface="Calibri"/>
              </a:rPr>
              <a:t>visualise</a:t>
            </a:r>
            <a:r>
              <a:rPr lang="en-US" sz="2400" dirty="0">
                <a:solidFill>
                  <a:schemeClr val="tx1"/>
                </a:solidFill>
                <a:latin typeface="Calibri"/>
                <a:ea typeface="Calibri"/>
                <a:cs typeface="Calibri"/>
              </a:rPr>
              <a:t> more-than-human entanglements.</a:t>
            </a:r>
            <a:endParaRPr lang="sv-SE" sz="2400">
              <a:solidFill>
                <a:schemeClr val="tx1"/>
              </a:solidFill>
              <a:latin typeface="Calibri"/>
              <a:ea typeface="Calibri"/>
              <a:cs typeface="Calibri"/>
            </a:endParaRPr>
          </a:p>
          <a:p>
            <a:pPr marL="596900" indent="-457200">
              <a:lnSpc>
                <a:spcPct val="114999"/>
              </a:lnSpc>
              <a:buChar char="•"/>
            </a:pPr>
            <a:r>
              <a:rPr lang="en-US" sz="2400" dirty="0">
                <a:solidFill>
                  <a:schemeClr val="tx1"/>
                </a:solidFill>
                <a:latin typeface="Calibri"/>
                <a:ea typeface="Calibri"/>
                <a:cs typeface="Calibri"/>
              </a:rPr>
              <a:t>Reflect on how insights gained about more-than-human entanglements will influence the design process.</a:t>
            </a:r>
            <a:endParaRPr lang="sv-SE" sz="2800">
              <a:solidFill>
                <a:schemeClr val="tx1"/>
              </a:solidFill>
              <a:latin typeface="Calibri"/>
              <a:ea typeface="Calibri"/>
              <a:cs typeface="Calibri"/>
            </a:endParaRPr>
          </a:p>
          <a:p>
            <a:pPr marL="425450" indent="-285750">
              <a:lnSpc>
                <a:spcPct val="114999"/>
              </a:lnSpc>
              <a:buFont typeface="Arial"/>
              <a:buChar char="•"/>
            </a:pPr>
            <a:endParaRPr lang="en-GB" sz="2400">
              <a:solidFill>
                <a:schemeClr val="tx1"/>
              </a:solidFill>
              <a:latin typeface="Calibri"/>
              <a:ea typeface="Calibri"/>
            </a:endParaRPr>
          </a:p>
          <a:p>
            <a:pPr marL="139700" indent="0">
              <a:lnSpc>
                <a:spcPct val="114999"/>
              </a:lnSpc>
              <a:buNone/>
            </a:pPr>
            <a:endParaRPr lang="en-US" sz="2800">
              <a:solidFill>
                <a:schemeClr val="tx1"/>
              </a:solidFill>
              <a:latin typeface="Calibri"/>
            </a:endParaRPr>
          </a:p>
          <a:p>
            <a:pPr marL="139700" indent="0">
              <a:lnSpc>
                <a:spcPct val="114999"/>
              </a:lnSpc>
              <a:buNone/>
            </a:pPr>
            <a:endParaRPr lang="en-US" sz="2800">
              <a:solidFill>
                <a:schemeClr val="tx1"/>
              </a:solidFill>
              <a:latin typeface="Calibri"/>
            </a:endParaRPr>
          </a:p>
        </p:txBody>
      </p:sp>
      <p:pic>
        <p:nvPicPr>
          <p:cNvPr id="7" name="Bildobjekt 6" descr="En bild som visar Färggrann, konst, siluett&#10;&#10;Automatiskt genererad beskrivning">
            <a:extLst>
              <a:ext uri="{FF2B5EF4-FFF2-40B4-BE49-F238E27FC236}">
                <a16:creationId xmlns:a16="http://schemas.microsoft.com/office/drawing/2014/main" id="{D8D9EBAE-8A4C-EA71-6972-1895315E9D95}"/>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68190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F6704-3F9B-0B5C-722C-3A58407C0151}"/>
              </a:ext>
            </a:extLst>
          </p:cNvPr>
          <p:cNvSpPr>
            <a:spLocks noGrp="1"/>
          </p:cNvSpPr>
          <p:nvPr>
            <p:ph type="title"/>
          </p:nvPr>
        </p:nvSpPr>
        <p:spPr>
          <a:xfrm>
            <a:off x="834700" y="999767"/>
            <a:ext cx="10700400" cy="738100"/>
          </a:xfrm>
        </p:spPr>
        <p:txBody>
          <a:bodyPr>
            <a:normAutofit/>
          </a:bodyPr>
          <a:lstStyle/>
          <a:p>
            <a:r>
              <a:rPr lang="en-US" sz="3600" dirty="0">
                <a:latin typeface="Calibri"/>
              </a:rPr>
              <a:t>Outline/Content</a:t>
            </a:r>
            <a:endParaRPr lang="da-DK" sz="3600" dirty="0">
              <a:latin typeface="Calibri"/>
            </a:endParaRPr>
          </a:p>
        </p:txBody>
      </p:sp>
      <p:sp>
        <p:nvSpPr>
          <p:cNvPr id="6" name="Text Placeholder 5">
            <a:extLst>
              <a:ext uri="{FF2B5EF4-FFF2-40B4-BE49-F238E27FC236}">
                <a16:creationId xmlns:a16="http://schemas.microsoft.com/office/drawing/2014/main" id="{E3F40E3B-C3C7-787E-D572-0A3BA28E2902}"/>
              </a:ext>
            </a:extLst>
          </p:cNvPr>
          <p:cNvSpPr>
            <a:spLocks noGrp="1"/>
          </p:cNvSpPr>
          <p:nvPr>
            <p:ph type="body" idx="1"/>
          </p:nvPr>
        </p:nvSpPr>
        <p:spPr>
          <a:xfrm>
            <a:off x="834700" y="1943033"/>
            <a:ext cx="10852800" cy="4555200"/>
          </a:xfrm>
        </p:spPr>
        <p:txBody>
          <a:bodyPr/>
          <a:lstStyle/>
          <a:p>
            <a:pPr>
              <a:buFont typeface="Wingdings"/>
              <a:buChar char="§"/>
            </a:pPr>
            <a:r>
              <a:rPr lang="sv-SE" sz="2800" dirty="0">
                <a:solidFill>
                  <a:schemeClr val="tx1"/>
                </a:solidFill>
                <a:latin typeface="Calibri"/>
              </a:rPr>
              <a:t>Noticing </a:t>
            </a:r>
            <a:r>
              <a:rPr lang="sv-SE" sz="2800" dirty="0" err="1">
                <a:solidFill>
                  <a:schemeClr val="tx1"/>
                </a:solidFill>
                <a:latin typeface="Calibri"/>
              </a:rPr>
              <a:t>more</a:t>
            </a:r>
            <a:r>
              <a:rPr lang="sv-SE" sz="2800" dirty="0">
                <a:solidFill>
                  <a:schemeClr val="tx1"/>
                </a:solidFill>
                <a:latin typeface="Calibri"/>
              </a:rPr>
              <a:t>-</a:t>
            </a:r>
            <a:r>
              <a:rPr lang="sv-SE" sz="2800" dirty="0" err="1">
                <a:solidFill>
                  <a:schemeClr val="tx1"/>
                </a:solidFill>
                <a:latin typeface="Calibri"/>
              </a:rPr>
              <a:t>than</a:t>
            </a:r>
            <a:r>
              <a:rPr lang="sv-SE" sz="2800" dirty="0">
                <a:solidFill>
                  <a:schemeClr val="tx1"/>
                </a:solidFill>
                <a:latin typeface="Calibri"/>
              </a:rPr>
              <a:t>-human </a:t>
            </a:r>
            <a:r>
              <a:rPr lang="en-US" sz="2800" dirty="0">
                <a:solidFill>
                  <a:schemeClr val="tx1"/>
                </a:solidFill>
                <a:latin typeface="Calibri"/>
              </a:rPr>
              <a:t>entanglements</a:t>
            </a:r>
            <a:endParaRPr lang="sv-SE" sz="2800" dirty="0">
              <a:solidFill>
                <a:schemeClr val="tx1"/>
              </a:solidFill>
              <a:latin typeface="Calibri"/>
            </a:endParaRPr>
          </a:p>
          <a:p>
            <a:pPr>
              <a:buFont typeface="Wingdings"/>
              <a:buChar char="§"/>
            </a:pPr>
            <a:r>
              <a:rPr lang="en-US" sz="2800" dirty="0">
                <a:solidFill>
                  <a:schemeClr val="tx1"/>
                </a:solidFill>
                <a:latin typeface="Calibri"/>
              </a:rPr>
              <a:t>Mapping </a:t>
            </a:r>
            <a:r>
              <a:rPr lang="sv-SE" sz="2800" dirty="0" err="1">
                <a:solidFill>
                  <a:schemeClr val="tx1"/>
                </a:solidFill>
                <a:latin typeface="Calibri"/>
                <a:ea typeface="Calibri"/>
                <a:cs typeface="Calibri"/>
              </a:rPr>
              <a:t>more</a:t>
            </a:r>
            <a:r>
              <a:rPr lang="sv-SE" sz="2800" dirty="0">
                <a:solidFill>
                  <a:schemeClr val="tx1"/>
                </a:solidFill>
                <a:latin typeface="Calibri"/>
                <a:ea typeface="Calibri"/>
                <a:cs typeface="Calibri"/>
              </a:rPr>
              <a:t>-</a:t>
            </a:r>
            <a:r>
              <a:rPr lang="sv-SE" sz="2800" dirty="0" err="1">
                <a:solidFill>
                  <a:schemeClr val="tx1"/>
                </a:solidFill>
                <a:latin typeface="Calibri"/>
                <a:ea typeface="Calibri"/>
                <a:cs typeface="Calibri"/>
              </a:rPr>
              <a:t>than</a:t>
            </a:r>
            <a:r>
              <a:rPr lang="sv-SE" sz="2800" dirty="0">
                <a:solidFill>
                  <a:schemeClr val="tx1"/>
                </a:solidFill>
                <a:latin typeface="Calibri"/>
                <a:ea typeface="Calibri"/>
                <a:cs typeface="Calibri"/>
              </a:rPr>
              <a:t>-human </a:t>
            </a:r>
            <a:r>
              <a:rPr lang="en-US" sz="2800" dirty="0">
                <a:solidFill>
                  <a:schemeClr val="tx1"/>
                </a:solidFill>
                <a:latin typeface="Calibri"/>
              </a:rPr>
              <a:t>entanglements</a:t>
            </a:r>
          </a:p>
          <a:p>
            <a:pPr>
              <a:buFont typeface="Wingdings"/>
              <a:buChar char="§"/>
            </a:pPr>
            <a:r>
              <a:rPr lang="en-US" sz="2800" dirty="0">
                <a:solidFill>
                  <a:schemeClr val="tx1"/>
                </a:solidFill>
                <a:latin typeface="Calibri"/>
              </a:rPr>
              <a:t>Exhibiting </a:t>
            </a:r>
            <a:r>
              <a:rPr lang="sv-SE" sz="2800" dirty="0" err="1">
                <a:solidFill>
                  <a:schemeClr val="tx1"/>
                </a:solidFill>
                <a:latin typeface="Calibri"/>
                <a:ea typeface="Calibri"/>
                <a:cs typeface="Calibri"/>
              </a:rPr>
              <a:t>more</a:t>
            </a:r>
            <a:r>
              <a:rPr lang="sv-SE" sz="2800" dirty="0">
                <a:solidFill>
                  <a:schemeClr val="tx1"/>
                </a:solidFill>
                <a:latin typeface="Calibri"/>
                <a:ea typeface="Calibri"/>
                <a:cs typeface="Calibri"/>
              </a:rPr>
              <a:t>-</a:t>
            </a:r>
            <a:r>
              <a:rPr lang="sv-SE" sz="2800" dirty="0" err="1">
                <a:solidFill>
                  <a:schemeClr val="tx1"/>
                </a:solidFill>
                <a:latin typeface="Calibri"/>
                <a:ea typeface="Calibri"/>
                <a:cs typeface="Calibri"/>
              </a:rPr>
              <a:t>than</a:t>
            </a:r>
            <a:r>
              <a:rPr lang="sv-SE" sz="2800" dirty="0">
                <a:solidFill>
                  <a:schemeClr val="tx1"/>
                </a:solidFill>
                <a:latin typeface="Calibri"/>
                <a:ea typeface="Calibri"/>
                <a:cs typeface="Calibri"/>
              </a:rPr>
              <a:t>-human </a:t>
            </a:r>
            <a:r>
              <a:rPr lang="en-US" sz="2800" dirty="0">
                <a:solidFill>
                  <a:schemeClr val="tx1"/>
                </a:solidFill>
                <a:latin typeface="Calibri"/>
              </a:rPr>
              <a:t>entanglements</a:t>
            </a:r>
          </a:p>
        </p:txBody>
      </p:sp>
      <p:pic>
        <p:nvPicPr>
          <p:cNvPr id="4" name="Bildobjekt 3" descr="En bild som visar Färggrann, konst, siluett&#10;&#10;Automatiskt genererad beskrivning">
            <a:extLst>
              <a:ext uri="{FF2B5EF4-FFF2-40B4-BE49-F238E27FC236}">
                <a16:creationId xmlns:a16="http://schemas.microsoft.com/office/drawing/2014/main" id="{971A43AC-AA75-E360-F9E3-1B140532229F}"/>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120274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82075" y="1067226"/>
            <a:ext cx="10058700" cy="4351200"/>
          </a:xfrm>
        </p:spPr>
        <p:txBody>
          <a:bodyPr/>
          <a:lstStyle/>
          <a:p>
            <a:pPr algn="l" rtl="0" fontAlgn="base">
              <a:lnSpc>
                <a:spcPts val="1275"/>
              </a:lnSpc>
              <a:buNone/>
            </a:pPr>
            <a:r>
              <a:rPr lang="en-GB" sz="3600" dirty="0">
                <a:solidFill>
                  <a:schemeClr val="tx1"/>
                </a:solidFill>
                <a:latin typeface="Calibri"/>
                <a:cs typeface="Calibri"/>
              </a:rPr>
              <a:t>Key readings</a:t>
            </a:r>
            <a:endParaRPr lang="en-GB" sz="3600"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sv-SE" sz="2800" dirty="0">
              <a:solidFill>
                <a:schemeClr val="tx1"/>
              </a:solidFill>
              <a:latin typeface="Calibri"/>
              <a:cs typeface="Calibri"/>
            </a:endParaRPr>
          </a:p>
          <a:p>
            <a:pPr marL="114300" indent="0">
              <a:lnSpc>
                <a:spcPct val="100000"/>
              </a:lnSpc>
              <a:buNone/>
            </a:pPr>
            <a:endParaRPr lang="sv-SE" sz="2800" dirty="0">
              <a:solidFill>
                <a:schemeClr val="tx1"/>
              </a:solidFill>
              <a:latin typeface="Calibri"/>
              <a:cs typeface="Calibri"/>
            </a:endParaRPr>
          </a:p>
          <a:p>
            <a:pPr marL="114300" indent="0">
              <a:lnSpc>
                <a:spcPct val="100000"/>
              </a:lnSpc>
              <a:buNone/>
            </a:pPr>
            <a:endParaRPr lang="sv-SE"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sv-SE" dirty="0">
              <a:solidFill>
                <a:schemeClr val="tx1"/>
              </a:solidFill>
              <a:latin typeface="Calibri" panose="020F0502020204030204" pitchFamily="34" charset="0"/>
              <a:cs typeface="Calibri" panose="020F0502020204030204" pitchFamily="34" charset="0"/>
            </a:endParaRPr>
          </a:p>
          <a:p>
            <a:pPr marL="114300" indent="0">
              <a:buNone/>
            </a:pPr>
            <a:endParaRPr lang="en-GB" sz="2400" dirty="0">
              <a:solidFill>
                <a:schemeClr val="tx1"/>
              </a:solidFill>
              <a:latin typeface="Calibri" panose="020F0502020204030204" pitchFamily="34" charset="0"/>
              <a:cs typeface="Calibri" panose="020F0502020204030204" pitchFamily="34" charset="0"/>
            </a:endParaRPr>
          </a:p>
          <a:p>
            <a:pPr lvl="1"/>
            <a:endParaRPr lang="en-GB"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916DDB54-AD98-8CF9-D652-461BB6891544}"/>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2" name="textruta 1">
            <a:extLst>
              <a:ext uri="{FF2B5EF4-FFF2-40B4-BE49-F238E27FC236}">
                <a16:creationId xmlns:a16="http://schemas.microsoft.com/office/drawing/2014/main" id="{54DEE168-EACB-61CA-E52C-33D80A436097}"/>
              </a:ext>
            </a:extLst>
          </p:cNvPr>
          <p:cNvSpPr txBox="1"/>
          <p:nvPr/>
        </p:nvSpPr>
        <p:spPr>
          <a:xfrm>
            <a:off x="782075" y="1959547"/>
            <a:ext cx="10058701" cy="2862322"/>
          </a:xfrm>
          <a:prstGeom prst="rect">
            <a:avLst/>
          </a:prstGeom>
          <a:noFill/>
        </p:spPr>
        <p:txBody>
          <a:bodyPr wrap="square" rtlCol="0">
            <a:spAutoFit/>
          </a:bodyPr>
          <a:lstStyle/>
          <a:p>
            <a:pPr>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Haraway, Donna (2016). Staying with the trouble: Making kin in the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chthulucene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Duke University Press.</a:t>
            </a:r>
            <a:r>
              <a:rPr lang="sv-SE"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sv-SE"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Metcalfe, Daniel (2024). Stepping out of the classroom and into the worlds of other species. In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Poikolainen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Rosén, Anton; Salovaara, Antti; Botero, Andrea; Juul Søndergaard, Marie Louise (Eds.) </a:t>
            </a: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More-Than-Human-Design in Practice.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Routledge.</a:t>
            </a:r>
            <a:r>
              <a:rPr lang="sv-SE"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sv-SE"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Tsing, Anna L. (2015). The Mushroom at the End of the World: On the Possibility of Life in Capitalist Ruins. Princeton University Press</a:t>
            </a:r>
            <a:r>
              <a:rPr lang="sv-SE" sz="2000" dirty="0">
                <a:latin typeface="Calibri" panose="020F0502020204030204" pitchFamily="34" charset="0"/>
                <a:ea typeface="Calibri" panose="020F0502020204030204" pitchFamily="34" charset="0"/>
                <a:cs typeface="Times New Roman" panose="02020603050405020304" pitchFamily="18" charset="0"/>
              </a:rPr>
              <a:t>.</a:t>
            </a:r>
            <a:endParaRPr lang="en-GB" sz="2000" dirty="0"/>
          </a:p>
        </p:txBody>
      </p:sp>
    </p:spTree>
    <p:extLst>
      <p:ext uri="{BB962C8B-B14F-4D97-AF65-F5344CB8AC3E}">
        <p14:creationId xmlns:p14="http://schemas.microsoft.com/office/powerpoint/2010/main" val="255909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7"/>
          <p:cNvSpPr txBox="1">
            <a:spLocks noGrp="1"/>
          </p:cNvSpPr>
          <p:nvPr>
            <p:ph type="body" idx="1"/>
          </p:nvPr>
        </p:nvSpPr>
        <p:spPr>
          <a:xfrm>
            <a:off x="1158240" y="2050225"/>
            <a:ext cx="10347960" cy="3837365"/>
          </a:xfrm>
          <a:prstGeom prst="rect">
            <a:avLst/>
          </a:prstGeom>
          <a:noFill/>
          <a:ln>
            <a:noFill/>
          </a:ln>
        </p:spPr>
        <p:txBody>
          <a:bodyPr spcFirstLastPara="1" wrap="square" lIns="91425" tIns="45700" rIns="91425" bIns="45700" anchor="t" anchorCtr="0">
            <a:noAutofit/>
          </a:bodyPr>
          <a:lstStyle/>
          <a:p>
            <a:pPr marL="0" indent="0">
              <a:lnSpc>
                <a:spcPct val="120000"/>
              </a:lnSpc>
              <a:spcBef>
                <a:spcPts val="1000"/>
              </a:spcBef>
              <a:buSzPct val="64285"/>
              <a:buNone/>
            </a:pP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More</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than</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-human design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aims</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to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widen</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the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scope</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of</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action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through</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the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creative</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development</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of</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methods</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for </a:t>
            </a:r>
            <a:r>
              <a:rPr lang="sv-SE" sz="3200" dirty="0">
                <a:solidFill>
                  <a:schemeClr val="dk1"/>
                </a:solidFill>
                <a:latin typeface="Calibri" panose="020F0502020204030204" pitchFamily="34" charset="0"/>
                <a:ea typeface="Calibri"/>
                <a:cs typeface="Calibri" panose="020F0502020204030204" pitchFamily="34" charset="0"/>
                <a:sym typeface="Calibri"/>
              </a:rPr>
              <a:t>noticing, </a:t>
            </a:r>
            <a:r>
              <a:rPr lang="sv-SE" sz="3200" dirty="0" err="1">
                <a:solidFill>
                  <a:schemeClr val="dk1"/>
                </a:solidFill>
                <a:latin typeface="Calibri" panose="020F0502020204030204" pitchFamily="34" charset="0"/>
                <a:ea typeface="Calibri"/>
                <a:cs typeface="Calibri" panose="020F0502020204030204" pitchFamily="34" charset="0"/>
                <a:sym typeface="Calibri"/>
              </a:rPr>
              <a:t>knowing</a:t>
            </a:r>
            <a:r>
              <a:rPr lang="sv-SE" sz="3200" dirty="0">
                <a:solidFill>
                  <a:schemeClr val="dk1"/>
                </a:solidFill>
                <a:latin typeface="Calibri" panose="020F0502020204030204" pitchFamily="34" charset="0"/>
                <a:ea typeface="Calibri"/>
                <a:cs typeface="Calibri" panose="020F0502020204030204" pitchFamily="34" charset="0"/>
                <a:sym typeface="Calibri"/>
              </a:rPr>
              <a:t> and </a:t>
            </a:r>
            <a:r>
              <a:rPr lang="sv-SE" sz="3200" dirty="0" err="1">
                <a:solidFill>
                  <a:schemeClr val="dk1"/>
                </a:solidFill>
                <a:latin typeface="Calibri" panose="020F0502020204030204" pitchFamily="34" charset="0"/>
                <a:ea typeface="Calibri"/>
                <a:cs typeface="Calibri" panose="020F0502020204030204" pitchFamily="34" charset="0"/>
                <a:sym typeface="Calibri"/>
              </a:rPr>
              <a:t>making</a:t>
            </a:r>
            <a:r>
              <a:rPr lang="sv-SE" sz="3200" dirty="0">
                <a:solidFill>
                  <a:schemeClr val="dk1"/>
                </a:solidFill>
                <a:latin typeface="Calibri" panose="020F0502020204030204" pitchFamily="34" charset="0"/>
                <a:ea typeface="Calibri"/>
                <a:cs typeface="Calibri" panose="020F0502020204030204" pitchFamily="34" charset="0"/>
                <a:sym typeface="Calibri"/>
              </a:rPr>
              <a:t> the </a:t>
            </a:r>
            <a:r>
              <a:rPr lang="sv-SE" sz="3200" dirty="0" err="1">
                <a:solidFill>
                  <a:schemeClr val="dk1"/>
                </a:solidFill>
                <a:latin typeface="Calibri" panose="020F0502020204030204" pitchFamily="34" charset="0"/>
                <a:ea typeface="Calibri"/>
                <a:cs typeface="Calibri" panose="020F0502020204030204" pitchFamily="34" charset="0"/>
                <a:sym typeface="Calibri"/>
              </a:rPr>
              <a:t>more</a:t>
            </a:r>
            <a:r>
              <a:rPr lang="sv-SE" sz="3200" dirty="0">
                <a:solidFill>
                  <a:schemeClr val="dk1"/>
                </a:solidFill>
                <a:latin typeface="Calibri" panose="020F0502020204030204" pitchFamily="34" charset="0"/>
                <a:ea typeface="Calibri"/>
                <a:cs typeface="Calibri" panose="020F0502020204030204" pitchFamily="34" charset="0"/>
                <a:sym typeface="Calibri"/>
              </a:rPr>
              <a:t>-</a:t>
            </a:r>
            <a:r>
              <a:rPr lang="sv-SE" sz="3200" dirty="0" err="1">
                <a:solidFill>
                  <a:schemeClr val="dk1"/>
                </a:solidFill>
                <a:latin typeface="Calibri" panose="020F0502020204030204" pitchFamily="34" charset="0"/>
                <a:ea typeface="Calibri"/>
                <a:cs typeface="Calibri" panose="020F0502020204030204" pitchFamily="34" charset="0"/>
                <a:sym typeface="Calibri"/>
              </a:rPr>
              <a:t>than</a:t>
            </a:r>
            <a:r>
              <a:rPr lang="sv-SE" sz="3200" dirty="0">
                <a:solidFill>
                  <a:schemeClr val="dk1"/>
                </a:solidFill>
                <a:latin typeface="Calibri" panose="020F0502020204030204" pitchFamily="34" charset="0"/>
                <a:ea typeface="Calibri"/>
                <a:cs typeface="Calibri" panose="020F0502020204030204" pitchFamily="34" charset="0"/>
                <a:sym typeface="Calibri"/>
              </a:rPr>
              <a:t>-human </a:t>
            </a:r>
            <a:r>
              <a:rPr lang="sv-SE" sz="3200" dirty="0" err="1">
                <a:solidFill>
                  <a:schemeClr val="dk1"/>
                </a:solidFill>
                <a:latin typeface="Calibri" panose="020F0502020204030204" pitchFamily="34" charset="0"/>
                <a:ea typeface="Calibri"/>
                <a:cs typeface="Calibri" panose="020F0502020204030204" pitchFamily="34" charset="0"/>
                <a:sym typeface="Calibri"/>
              </a:rPr>
              <a:t>world</a:t>
            </a:r>
            <a:r>
              <a:rPr lang="sv-SE" sz="3200" dirty="0">
                <a:solidFill>
                  <a:schemeClr val="dk1"/>
                </a:solidFill>
                <a:latin typeface="Calibri" panose="020F0502020204030204" pitchFamily="34" charset="0"/>
                <a:ea typeface="Calibri"/>
                <a:cs typeface="Calibri" panose="020F0502020204030204" pitchFamily="34" charset="0"/>
                <a:sym typeface="Calibri"/>
              </a:rPr>
              <a:t>.”</a:t>
            </a:r>
            <a:br>
              <a:rPr lang="sv-SE" sz="3200" dirty="0">
                <a:solidFill>
                  <a:schemeClr val="dk1"/>
                </a:solidFill>
                <a:latin typeface="Calibri" panose="020F0502020204030204" pitchFamily="34" charset="0"/>
                <a:ea typeface="Calibri"/>
                <a:cs typeface="Calibri" panose="020F0502020204030204" pitchFamily="34" charset="0"/>
                <a:sym typeface="Calibri"/>
              </a:rPr>
            </a:br>
            <a:endParaRPr sz="1500" dirty="0">
              <a:solidFill>
                <a:schemeClr val="dk1"/>
              </a:solidFill>
              <a:highlight>
                <a:srgbClr val="FFFFFF"/>
              </a:highlight>
              <a:latin typeface="Calibri" panose="020F0502020204030204" pitchFamily="34" charset="0"/>
              <a:ea typeface="Calibri"/>
              <a:cs typeface="Calibri" panose="020F0502020204030204" pitchFamily="34" charset="0"/>
              <a:sym typeface="Calibri"/>
            </a:endParaRPr>
          </a:p>
          <a:p>
            <a:pPr marL="0" indent="0">
              <a:lnSpc>
                <a:spcPct val="120000"/>
              </a:lnSpc>
              <a:spcBef>
                <a:spcPts val="1200"/>
              </a:spcBef>
              <a:buSzPct val="64285"/>
              <a:buNone/>
            </a:pP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What</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can</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we</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see</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hear</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smell</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feel</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and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taste</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What</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might</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be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beyond</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our</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senses</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a:t>
            </a:r>
            <a:endParaRPr lang="sv-SE" sz="3200" dirty="0">
              <a:highlight>
                <a:srgbClr val="FFFFFF"/>
              </a:highlight>
              <a:latin typeface="Calibri" panose="020F0502020204030204" pitchFamily="34" charset="0"/>
              <a:ea typeface="Calibri"/>
              <a:cs typeface="Calibri" panose="020F0502020204030204" pitchFamily="34" charset="0"/>
            </a:endParaRPr>
          </a:p>
          <a:p>
            <a:pPr marL="0" indent="0" algn="r">
              <a:lnSpc>
                <a:spcPct val="120000"/>
              </a:lnSpc>
              <a:spcBef>
                <a:spcPts val="1200"/>
              </a:spcBef>
              <a:buSzPct val="64285"/>
              <a:buNone/>
            </a:pPr>
            <a:br>
              <a:rPr lang="sv-SE" sz="2400" dirty="0">
                <a:highlight>
                  <a:srgbClr val="FFFFFF"/>
                </a:highlight>
                <a:latin typeface="Calibri" panose="020F0502020204030204" pitchFamily="34" charset="0"/>
                <a:ea typeface="Calibri"/>
                <a:cs typeface="Calibri" panose="020F0502020204030204" pitchFamily="34" charset="0"/>
              </a:rPr>
            </a:br>
            <a:r>
              <a:rPr lang="sv-SE" sz="2400" dirty="0">
                <a:solidFill>
                  <a:schemeClr val="dk1"/>
                </a:solidFill>
                <a:highlight>
                  <a:srgbClr val="FFFFFF"/>
                </a:highlight>
                <a:latin typeface="Calibri"/>
                <a:ea typeface="Calibri"/>
                <a:cs typeface="Calibri"/>
                <a:sym typeface="Calibri"/>
              </a:rPr>
              <a:t>A </a:t>
            </a:r>
            <a:r>
              <a:rPr lang="sv-SE" sz="2400" dirty="0" err="1">
                <a:solidFill>
                  <a:schemeClr val="dk1"/>
                </a:solidFill>
                <a:highlight>
                  <a:srgbClr val="FFFFFF"/>
                </a:highlight>
                <a:latin typeface="Calibri"/>
                <a:ea typeface="Calibri"/>
                <a:cs typeface="Calibri"/>
                <a:sym typeface="Calibri"/>
              </a:rPr>
              <a:t>more</a:t>
            </a:r>
            <a:r>
              <a:rPr lang="sv-SE" sz="2400" dirty="0">
                <a:solidFill>
                  <a:schemeClr val="dk1"/>
                </a:solidFill>
                <a:highlight>
                  <a:srgbClr val="FFFFFF"/>
                </a:highlight>
                <a:latin typeface="Calibri"/>
                <a:ea typeface="Calibri"/>
                <a:cs typeface="Calibri"/>
                <a:sym typeface="Calibri"/>
              </a:rPr>
              <a:t>-</a:t>
            </a:r>
            <a:r>
              <a:rPr lang="sv-SE" sz="2400" dirty="0" err="1">
                <a:solidFill>
                  <a:schemeClr val="dk1"/>
                </a:solidFill>
                <a:highlight>
                  <a:srgbClr val="FFFFFF"/>
                </a:highlight>
                <a:latin typeface="Calibri"/>
                <a:ea typeface="Calibri"/>
                <a:cs typeface="Calibri"/>
                <a:sym typeface="Calibri"/>
              </a:rPr>
              <a:t>than</a:t>
            </a:r>
            <a:r>
              <a:rPr lang="sv-SE" sz="2400" dirty="0">
                <a:solidFill>
                  <a:schemeClr val="dk1"/>
                </a:solidFill>
                <a:highlight>
                  <a:srgbClr val="FFFFFF"/>
                </a:highlight>
                <a:latin typeface="Calibri"/>
                <a:ea typeface="Calibri"/>
                <a:cs typeface="Calibri"/>
                <a:sym typeface="Calibri"/>
              </a:rPr>
              <a:t>-human-design </a:t>
            </a:r>
            <a:r>
              <a:rPr lang="sv-SE" sz="2400" dirty="0" err="1">
                <a:solidFill>
                  <a:schemeClr val="dk1"/>
                </a:solidFill>
                <a:highlight>
                  <a:srgbClr val="FFFFFF"/>
                </a:highlight>
                <a:latin typeface="Calibri"/>
                <a:ea typeface="Calibri"/>
                <a:cs typeface="Calibri"/>
                <a:sym typeface="Calibri"/>
              </a:rPr>
              <a:t>lexicon</a:t>
            </a:r>
            <a:r>
              <a:rPr lang="sv-SE" sz="2400" dirty="0">
                <a:solidFill>
                  <a:schemeClr val="dk1"/>
                </a:solidFill>
                <a:highlight>
                  <a:srgbClr val="FFFFFF"/>
                </a:highlight>
                <a:latin typeface="Calibri"/>
                <a:ea typeface="Calibri"/>
                <a:cs typeface="Calibri"/>
                <a:sym typeface="Calibri"/>
              </a:rPr>
              <a:t> (</a:t>
            </a:r>
            <a:r>
              <a:rPr lang="sv-SE" sz="2400" dirty="0" err="1">
                <a:solidFill>
                  <a:schemeClr val="dk1"/>
                </a:solidFill>
                <a:highlight>
                  <a:srgbClr val="FFFFFF"/>
                </a:highlight>
                <a:latin typeface="Calibri"/>
                <a:ea typeface="Calibri"/>
                <a:cs typeface="Calibri"/>
                <a:sym typeface="Calibri"/>
              </a:rPr>
              <a:t>Poikolainen</a:t>
            </a:r>
            <a:r>
              <a:rPr lang="sv-SE" sz="2400" dirty="0">
                <a:solidFill>
                  <a:schemeClr val="dk1"/>
                </a:solidFill>
                <a:highlight>
                  <a:srgbClr val="FFFFFF"/>
                </a:highlight>
                <a:latin typeface="Calibri"/>
                <a:ea typeface="Calibri"/>
                <a:cs typeface="Calibri"/>
                <a:sym typeface="Calibri"/>
              </a:rPr>
              <a:t> et al., 2025, p. xxviii)</a:t>
            </a:r>
            <a:endParaRPr sz="2400" dirty="0">
              <a:solidFill>
                <a:schemeClr val="dk1"/>
              </a:solidFill>
              <a:highlight>
                <a:srgbClr val="FFFFFF"/>
              </a:highlight>
              <a:latin typeface="Calibri"/>
              <a:ea typeface="Calibri"/>
              <a:cs typeface="Calibri"/>
              <a:sym typeface="Calibri"/>
            </a:endParaRPr>
          </a:p>
        </p:txBody>
      </p:sp>
      <p:pic>
        <p:nvPicPr>
          <p:cNvPr id="222" name="Google Shape;222;p17"/>
          <p:cNvPicPr preferRelativeResize="0"/>
          <p:nvPr/>
        </p:nvPicPr>
        <p:blipFill rotWithShape="1">
          <a:blip r:embed="rId3">
            <a:alphaModFix/>
          </a:blip>
          <a:srcRect/>
          <a:stretch/>
        </p:blipFill>
        <p:spPr>
          <a:xfrm>
            <a:off x="5332734" y="345540"/>
            <a:ext cx="1526533" cy="1526534"/>
          </a:xfrm>
          <a:prstGeom prst="rect">
            <a:avLst/>
          </a:prstGeom>
          <a:noFill/>
          <a:ln>
            <a:noFill/>
          </a:ln>
        </p:spPr>
      </p:pic>
      <p:pic>
        <p:nvPicPr>
          <p:cNvPr id="3" name="Bildobjekt 2" descr="En bild som visar Färggrann, konst, siluett&#10;&#10;Automatiskt genererad beskrivning">
            <a:extLst>
              <a:ext uri="{FF2B5EF4-FFF2-40B4-BE49-F238E27FC236}">
                <a16:creationId xmlns:a16="http://schemas.microsoft.com/office/drawing/2014/main" id="{80F2AF9F-F4D1-F7E2-7ACC-AD7C54CB02A3}"/>
              </a:ext>
            </a:extLst>
          </p:cNvPr>
          <p:cNvPicPr>
            <a:picLocks noChangeAspect="1"/>
          </p:cNvPicPr>
          <p:nvPr/>
        </p:nvPicPr>
        <p:blipFill>
          <a:blip r:embed="rId4"/>
          <a:stretch>
            <a:fillRect/>
          </a:stretch>
        </p:blipFill>
        <p:spPr>
          <a:xfrm>
            <a:off x="10375846" y="123664"/>
            <a:ext cx="1506392" cy="3866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a:extLst>
            <a:ext uri="{FF2B5EF4-FFF2-40B4-BE49-F238E27FC236}">
              <a16:creationId xmlns:a16="http://schemas.microsoft.com/office/drawing/2014/main" id="{AB93E2D8-A736-06F2-17C2-D48ABE76EC00}"/>
            </a:ext>
          </a:extLst>
        </p:cNvPr>
        <p:cNvGrpSpPr/>
        <p:nvPr/>
      </p:nvGrpSpPr>
      <p:grpSpPr>
        <a:xfrm>
          <a:off x="0" y="0"/>
          <a:ext cx="0" cy="0"/>
          <a:chOff x="0" y="0"/>
          <a:chExt cx="0" cy="0"/>
        </a:xfrm>
      </p:grpSpPr>
      <p:sp>
        <p:nvSpPr>
          <p:cNvPr id="221" name="Google Shape;221;p17">
            <a:extLst>
              <a:ext uri="{FF2B5EF4-FFF2-40B4-BE49-F238E27FC236}">
                <a16:creationId xmlns:a16="http://schemas.microsoft.com/office/drawing/2014/main" id="{778D038D-F3AD-336A-D5FB-44368EDABFD1}"/>
              </a:ext>
            </a:extLst>
          </p:cNvPr>
          <p:cNvSpPr txBox="1">
            <a:spLocks noGrp="1"/>
          </p:cNvSpPr>
          <p:nvPr>
            <p:ph type="body" idx="1"/>
          </p:nvPr>
        </p:nvSpPr>
        <p:spPr>
          <a:xfrm>
            <a:off x="1158240" y="2050225"/>
            <a:ext cx="10347960" cy="3837365"/>
          </a:xfrm>
          <a:prstGeom prst="rect">
            <a:avLst/>
          </a:prstGeom>
          <a:noFill/>
          <a:ln>
            <a:noFill/>
          </a:ln>
        </p:spPr>
        <p:txBody>
          <a:bodyPr spcFirstLastPara="1" wrap="square" lIns="91425" tIns="45700" rIns="91425" bIns="45700" anchor="t" anchorCtr="0">
            <a:noAutofit/>
          </a:bodyPr>
          <a:lstStyle/>
          <a:p>
            <a:pPr marL="0" indent="0">
              <a:lnSpc>
                <a:spcPct val="120000"/>
              </a:lnSpc>
              <a:spcBef>
                <a:spcPts val="1000"/>
              </a:spcBef>
              <a:buSzPct val="64285"/>
              <a:buNone/>
            </a:pP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More</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than</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-human design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aims</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to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widen</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the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scope</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of</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action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through</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the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creative</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development</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of</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methods</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for </a:t>
            </a:r>
            <a:r>
              <a:rPr lang="sv-SE" sz="3200" dirty="0">
                <a:solidFill>
                  <a:schemeClr val="dk1"/>
                </a:solidFill>
                <a:highlight>
                  <a:srgbClr val="FFFF00"/>
                </a:highlight>
                <a:latin typeface="Calibri" panose="020F0502020204030204" pitchFamily="34" charset="0"/>
                <a:ea typeface="Calibri"/>
                <a:cs typeface="Calibri" panose="020F0502020204030204" pitchFamily="34" charset="0"/>
                <a:sym typeface="Calibri"/>
              </a:rPr>
              <a:t>noticing, </a:t>
            </a:r>
            <a:r>
              <a:rPr lang="sv-SE" sz="3200" dirty="0" err="1">
                <a:solidFill>
                  <a:schemeClr val="dk1"/>
                </a:solidFill>
                <a:highlight>
                  <a:srgbClr val="FFFF00"/>
                </a:highlight>
                <a:latin typeface="Calibri" panose="020F0502020204030204" pitchFamily="34" charset="0"/>
                <a:ea typeface="Calibri"/>
                <a:cs typeface="Calibri" panose="020F0502020204030204" pitchFamily="34" charset="0"/>
                <a:sym typeface="Calibri"/>
              </a:rPr>
              <a:t>knowing</a:t>
            </a:r>
            <a:r>
              <a:rPr lang="sv-SE" sz="3200" dirty="0">
                <a:solidFill>
                  <a:schemeClr val="dk1"/>
                </a:solidFill>
                <a:highlight>
                  <a:srgbClr val="FFFF00"/>
                </a:highlight>
                <a:latin typeface="Calibri" panose="020F0502020204030204" pitchFamily="34" charset="0"/>
                <a:ea typeface="Calibri"/>
                <a:cs typeface="Calibri" panose="020F0502020204030204" pitchFamily="34" charset="0"/>
                <a:sym typeface="Calibri"/>
              </a:rPr>
              <a:t> and </a:t>
            </a:r>
            <a:r>
              <a:rPr lang="sv-SE" sz="3200" dirty="0" err="1">
                <a:solidFill>
                  <a:schemeClr val="dk1"/>
                </a:solidFill>
                <a:highlight>
                  <a:srgbClr val="FFFF00"/>
                </a:highlight>
                <a:latin typeface="Calibri" panose="020F0502020204030204" pitchFamily="34" charset="0"/>
                <a:ea typeface="Calibri"/>
                <a:cs typeface="Calibri" panose="020F0502020204030204" pitchFamily="34" charset="0"/>
                <a:sym typeface="Calibri"/>
              </a:rPr>
              <a:t>making</a:t>
            </a:r>
            <a:r>
              <a:rPr lang="sv-SE" sz="3200" dirty="0">
                <a:solidFill>
                  <a:schemeClr val="dk1"/>
                </a:solidFill>
                <a:highlight>
                  <a:srgbClr val="FFFF00"/>
                </a:highlight>
                <a:latin typeface="Calibri" panose="020F0502020204030204" pitchFamily="34" charset="0"/>
                <a:ea typeface="Calibri"/>
                <a:cs typeface="Calibri" panose="020F0502020204030204" pitchFamily="34" charset="0"/>
                <a:sym typeface="Calibri"/>
              </a:rPr>
              <a:t> the </a:t>
            </a:r>
            <a:r>
              <a:rPr lang="sv-SE" sz="3200" dirty="0" err="1">
                <a:solidFill>
                  <a:schemeClr val="dk1"/>
                </a:solidFill>
                <a:highlight>
                  <a:srgbClr val="FFFF00"/>
                </a:highlight>
                <a:latin typeface="Calibri" panose="020F0502020204030204" pitchFamily="34" charset="0"/>
                <a:ea typeface="Calibri"/>
                <a:cs typeface="Calibri" panose="020F0502020204030204" pitchFamily="34" charset="0"/>
                <a:sym typeface="Calibri"/>
              </a:rPr>
              <a:t>more</a:t>
            </a:r>
            <a:r>
              <a:rPr lang="sv-SE" sz="3200" dirty="0">
                <a:solidFill>
                  <a:schemeClr val="dk1"/>
                </a:solidFill>
                <a:highlight>
                  <a:srgbClr val="FFFF00"/>
                </a:highlight>
                <a:latin typeface="Calibri" panose="020F0502020204030204" pitchFamily="34" charset="0"/>
                <a:ea typeface="Calibri"/>
                <a:cs typeface="Calibri" panose="020F0502020204030204" pitchFamily="34" charset="0"/>
                <a:sym typeface="Calibri"/>
              </a:rPr>
              <a:t>-</a:t>
            </a:r>
            <a:r>
              <a:rPr lang="sv-SE" sz="3200" dirty="0" err="1">
                <a:solidFill>
                  <a:schemeClr val="dk1"/>
                </a:solidFill>
                <a:highlight>
                  <a:srgbClr val="FFFF00"/>
                </a:highlight>
                <a:latin typeface="Calibri" panose="020F0502020204030204" pitchFamily="34" charset="0"/>
                <a:ea typeface="Calibri"/>
                <a:cs typeface="Calibri" panose="020F0502020204030204" pitchFamily="34" charset="0"/>
                <a:sym typeface="Calibri"/>
              </a:rPr>
              <a:t>than</a:t>
            </a:r>
            <a:r>
              <a:rPr lang="sv-SE" sz="3200" dirty="0">
                <a:solidFill>
                  <a:schemeClr val="dk1"/>
                </a:solidFill>
                <a:highlight>
                  <a:srgbClr val="FFFF00"/>
                </a:highlight>
                <a:latin typeface="Calibri" panose="020F0502020204030204" pitchFamily="34" charset="0"/>
                <a:ea typeface="Calibri"/>
                <a:cs typeface="Calibri" panose="020F0502020204030204" pitchFamily="34" charset="0"/>
                <a:sym typeface="Calibri"/>
              </a:rPr>
              <a:t>-human </a:t>
            </a:r>
            <a:r>
              <a:rPr lang="sv-SE" sz="3200" dirty="0" err="1">
                <a:solidFill>
                  <a:schemeClr val="dk1"/>
                </a:solidFill>
                <a:highlight>
                  <a:srgbClr val="FFFF00"/>
                </a:highlight>
                <a:latin typeface="Calibri" panose="020F0502020204030204" pitchFamily="34" charset="0"/>
                <a:ea typeface="Calibri"/>
                <a:cs typeface="Calibri" panose="020F0502020204030204" pitchFamily="34" charset="0"/>
                <a:sym typeface="Calibri"/>
              </a:rPr>
              <a:t>world</a:t>
            </a:r>
            <a:r>
              <a:rPr lang="sv-SE" sz="3200" dirty="0">
                <a:solidFill>
                  <a:schemeClr val="dk1"/>
                </a:solidFill>
                <a:latin typeface="Calibri" panose="020F0502020204030204" pitchFamily="34" charset="0"/>
                <a:ea typeface="Calibri"/>
                <a:cs typeface="Calibri" panose="020F0502020204030204" pitchFamily="34" charset="0"/>
                <a:sym typeface="Calibri"/>
              </a:rPr>
              <a:t>.”</a:t>
            </a:r>
            <a:br>
              <a:rPr lang="sv-SE" sz="3200" dirty="0">
                <a:solidFill>
                  <a:schemeClr val="dk1"/>
                </a:solidFill>
                <a:latin typeface="Calibri" panose="020F0502020204030204" pitchFamily="34" charset="0"/>
                <a:ea typeface="Calibri"/>
                <a:cs typeface="Calibri" panose="020F0502020204030204" pitchFamily="34" charset="0"/>
                <a:sym typeface="Calibri"/>
              </a:rPr>
            </a:br>
            <a:endParaRPr sz="1500" dirty="0">
              <a:solidFill>
                <a:schemeClr val="dk1"/>
              </a:solidFill>
              <a:highlight>
                <a:srgbClr val="FFFFFF"/>
              </a:highlight>
              <a:latin typeface="Calibri" panose="020F0502020204030204" pitchFamily="34" charset="0"/>
              <a:ea typeface="Calibri"/>
              <a:cs typeface="Calibri" panose="020F0502020204030204" pitchFamily="34" charset="0"/>
              <a:sym typeface="Calibri"/>
            </a:endParaRPr>
          </a:p>
          <a:p>
            <a:pPr marL="0" indent="0">
              <a:lnSpc>
                <a:spcPct val="120000"/>
              </a:lnSpc>
              <a:spcBef>
                <a:spcPts val="1200"/>
              </a:spcBef>
              <a:buSzPct val="64285"/>
              <a:buNone/>
            </a:pP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What</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can</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we</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see</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hear</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smell</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feel</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and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taste</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What</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might</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be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beyond</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our</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sv-SE" sz="32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senses</a:t>
            </a:r>
            <a:r>
              <a:rPr lang="sv-SE" sz="32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a:t>
            </a:r>
            <a:endParaRPr lang="sv-SE" sz="3200" dirty="0">
              <a:highlight>
                <a:srgbClr val="FFFFFF"/>
              </a:highlight>
              <a:latin typeface="Calibri" panose="020F0502020204030204" pitchFamily="34" charset="0"/>
              <a:ea typeface="Calibri"/>
              <a:cs typeface="Calibri" panose="020F0502020204030204" pitchFamily="34" charset="0"/>
            </a:endParaRPr>
          </a:p>
          <a:p>
            <a:pPr marL="0" indent="0" algn="r">
              <a:lnSpc>
                <a:spcPct val="120000"/>
              </a:lnSpc>
              <a:spcBef>
                <a:spcPts val="1200"/>
              </a:spcBef>
              <a:buSzPct val="64285"/>
              <a:buNone/>
            </a:pPr>
            <a:br>
              <a:rPr lang="sv-SE" sz="2400" dirty="0">
                <a:highlight>
                  <a:srgbClr val="FFFFFF"/>
                </a:highlight>
                <a:latin typeface="Calibri" panose="020F0502020204030204" pitchFamily="34" charset="0"/>
                <a:ea typeface="Calibri"/>
                <a:cs typeface="Calibri" panose="020F0502020204030204" pitchFamily="34" charset="0"/>
              </a:rPr>
            </a:br>
            <a:r>
              <a:rPr lang="sv-SE" sz="2400" dirty="0">
                <a:solidFill>
                  <a:schemeClr val="dk1"/>
                </a:solidFill>
                <a:highlight>
                  <a:srgbClr val="FFFFFF"/>
                </a:highlight>
                <a:latin typeface="Calibri"/>
                <a:ea typeface="Calibri"/>
                <a:cs typeface="Calibri"/>
                <a:sym typeface="Calibri"/>
              </a:rPr>
              <a:t>A </a:t>
            </a:r>
            <a:r>
              <a:rPr lang="sv-SE" sz="2400" dirty="0" err="1">
                <a:solidFill>
                  <a:schemeClr val="dk1"/>
                </a:solidFill>
                <a:highlight>
                  <a:srgbClr val="FFFFFF"/>
                </a:highlight>
                <a:latin typeface="Calibri"/>
                <a:ea typeface="Calibri"/>
                <a:cs typeface="Calibri"/>
                <a:sym typeface="Calibri"/>
              </a:rPr>
              <a:t>more</a:t>
            </a:r>
            <a:r>
              <a:rPr lang="sv-SE" sz="2400" dirty="0">
                <a:solidFill>
                  <a:schemeClr val="dk1"/>
                </a:solidFill>
                <a:highlight>
                  <a:srgbClr val="FFFFFF"/>
                </a:highlight>
                <a:latin typeface="Calibri"/>
                <a:ea typeface="Calibri"/>
                <a:cs typeface="Calibri"/>
                <a:sym typeface="Calibri"/>
              </a:rPr>
              <a:t>-</a:t>
            </a:r>
            <a:r>
              <a:rPr lang="sv-SE" sz="2400" dirty="0" err="1">
                <a:solidFill>
                  <a:schemeClr val="dk1"/>
                </a:solidFill>
                <a:highlight>
                  <a:srgbClr val="FFFFFF"/>
                </a:highlight>
                <a:latin typeface="Calibri"/>
                <a:ea typeface="Calibri"/>
                <a:cs typeface="Calibri"/>
                <a:sym typeface="Calibri"/>
              </a:rPr>
              <a:t>than</a:t>
            </a:r>
            <a:r>
              <a:rPr lang="sv-SE" sz="2400" dirty="0">
                <a:solidFill>
                  <a:schemeClr val="dk1"/>
                </a:solidFill>
                <a:highlight>
                  <a:srgbClr val="FFFFFF"/>
                </a:highlight>
                <a:latin typeface="Calibri"/>
                <a:ea typeface="Calibri"/>
                <a:cs typeface="Calibri"/>
                <a:sym typeface="Calibri"/>
              </a:rPr>
              <a:t>-human-design </a:t>
            </a:r>
            <a:r>
              <a:rPr lang="sv-SE" sz="2400" dirty="0" err="1">
                <a:solidFill>
                  <a:schemeClr val="dk1"/>
                </a:solidFill>
                <a:highlight>
                  <a:srgbClr val="FFFFFF"/>
                </a:highlight>
                <a:latin typeface="Calibri"/>
                <a:ea typeface="Calibri"/>
                <a:cs typeface="Calibri"/>
                <a:sym typeface="Calibri"/>
              </a:rPr>
              <a:t>lexicon</a:t>
            </a:r>
            <a:r>
              <a:rPr lang="sv-SE" sz="2400" dirty="0">
                <a:solidFill>
                  <a:schemeClr val="dk1"/>
                </a:solidFill>
                <a:highlight>
                  <a:srgbClr val="FFFFFF"/>
                </a:highlight>
                <a:latin typeface="Calibri"/>
                <a:ea typeface="Calibri"/>
                <a:cs typeface="Calibri"/>
                <a:sym typeface="Calibri"/>
              </a:rPr>
              <a:t> (</a:t>
            </a:r>
            <a:r>
              <a:rPr lang="sv-SE" sz="2400" dirty="0" err="1">
                <a:solidFill>
                  <a:schemeClr val="dk1"/>
                </a:solidFill>
                <a:highlight>
                  <a:srgbClr val="FFFFFF"/>
                </a:highlight>
                <a:latin typeface="Calibri"/>
                <a:ea typeface="Calibri"/>
                <a:cs typeface="Calibri"/>
                <a:sym typeface="Calibri"/>
              </a:rPr>
              <a:t>Poikolainen</a:t>
            </a:r>
            <a:r>
              <a:rPr lang="sv-SE" sz="2400" dirty="0">
                <a:solidFill>
                  <a:schemeClr val="dk1"/>
                </a:solidFill>
                <a:highlight>
                  <a:srgbClr val="FFFFFF"/>
                </a:highlight>
                <a:latin typeface="Calibri"/>
                <a:ea typeface="Calibri"/>
                <a:cs typeface="Calibri"/>
                <a:sym typeface="Calibri"/>
              </a:rPr>
              <a:t> et al., 2025, p. xxviii)</a:t>
            </a:r>
            <a:endParaRPr sz="2400" dirty="0">
              <a:solidFill>
                <a:schemeClr val="dk1"/>
              </a:solidFill>
              <a:highlight>
                <a:srgbClr val="FFFFFF"/>
              </a:highlight>
              <a:latin typeface="Calibri"/>
              <a:ea typeface="Calibri"/>
              <a:cs typeface="Calibri"/>
              <a:sym typeface="Calibri"/>
            </a:endParaRPr>
          </a:p>
        </p:txBody>
      </p:sp>
      <p:pic>
        <p:nvPicPr>
          <p:cNvPr id="222" name="Google Shape;222;p17">
            <a:extLst>
              <a:ext uri="{FF2B5EF4-FFF2-40B4-BE49-F238E27FC236}">
                <a16:creationId xmlns:a16="http://schemas.microsoft.com/office/drawing/2014/main" id="{C8E4A2B8-AE60-4964-896B-8695026DB50D}"/>
              </a:ext>
            </a:extLst>
          </p:cNvPr>
          <p:cNvPicPr preferRelativeResize="0"/>
          <p:nvPr/>
        </p:nvPicPr>
        <p:blipFill rotWithShape="1">
          <a:blip r:embed="rId3">
            <a:alphaModFix/>
          </a:blip>
          <a:srcRect/>
          <a:stretch/>
        </p:blipFill>
        <p:spPr>
          <a:xfrm>
            <a:off x="5332734" y="345540"/>
            <a:ext cx="1526533" cy="1526534"/>
          </a:xfrm>
          <a:prstGeom prst="rect">
            <a:avLst/>
          </a:prstGeom>
          <a:noFill/>
          <a:ln>
            <a:noFill/>
          </a:ln>
        </p:spPr>
      </p:pic>
      <p:pic>
        <p:nvPicPr>
          <p:cNvPr id="3" name="Bildobjekt 2" descr="En bild som visar Färggrann, konst, siluett&#10;&#10;Automatiskt genererad beskrivning">
            <a:extLst>
              <a:ext uri="{FF2B5EF4-FFF2-40B4-BE49-F238E27FC236}">
                <a16:creationId xmlns:a16="http://schemas.microsoft.com/office/drawing/2014/main" id="{DE742161-3C45-366F-7BA1-B7E6E903BA3D}"/>
              </a:ext>
            </a:extLst>
          </p:cNvPr>
          <p:cNvPicPr>
            <a:picLocks noChangeAspect="1"/>
          </p:cNvPicPr>
          <p:nvPr/>
        </p:nvPicPr>
        <p:blipFill>
          <a:blip r:embed="rId4"/>
          <a:stretch>
            <a:fillRect/>
          </a:stretch>
        </p:blipFill>
        <p:spPr>
          <a:xfrm>
            <a:off x="10375846" y="123664"/>
            <a:ext cx="1506392" cy="386604"/>
          </a:xfrm>
          <a:prstGeom prst="rect">
            <a:avLst/>
          </a:prstGeom>
        </p:spPr>
      </p:pic>
      <p:sp>
        <p:nvSpPr>
          <p:cNvPr id="2" name="textruta 1">
            <a:extLst>
              <a:ext uri="{FF2B5EF4-FFF2-40B4-BE49-F238E27FC236}">
                <a16:creationId xmlns:a16="http://schemas.microsoft.com/office/drawing/2014/main" id="{D1D30C21-675C-29B9-5A61-EC29B1FF7155}"/>
              </a:ext>
            </a:extLst>
          </p:cNvPr>
          <p:cNvSpPr txBox="1"/>
          <p:nvPr/>
        </p:nvSpPr>
        <p:spPr>
          <a:xfrm>
            <a:off x="6637867" y="2396368"/>
            <a:ext cx="2935419" cy="1015663"/>
          </a:xfrm>
          <a:prstGeom prst="rect">
            <a:avLst/>
          </a:prstGeom>
          <a:noFill/>
        </p:spPr>
        <p:txBody>
          <a:bodyPr wrap="none" rtlCol="0">
            <a:spAutoFit/>
          </a:bodyPr>
          <a:lstStyle/>
          <a:p>
            <a:r>
              <a:rPr lang="en-GB" sz="6000" dirty="0">
                <a:solidFill>
                  <a:schemeClr val="bg1"/>
                </a:solidFill>
                <a:highlight>
                  <a:srgbClr val="000000"/>
                </a:highlight>
                <a:latin typeface="Calibri" panose="020F0502020204030204" pitchFamily="34" charset="0"/>
                <a:cs typeface="Calibri" panose="020F0502020204030204" pitchFamily="34" charset="0"/>
              </a:rPr>
              <a:t>Exercise:</a:t>
            </a:r>
          </a:p>
        </p:txBody>
      </p:sp>
    </p:spTree>
    <p:extLst>
      <p:ext uri="{BB962C8B-B14F-4D97-AF65-F5344CB8AC3E}">
        <p14:creationId xmlns:p14="http://schemas.microsoft.com/office/powerpoint/2010/main" val="640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9"/>
          <p:cNvSpPr/>
          <p:nvPr/>
        </p:nvSpPr>
        <p:spPr>
          <a:xfrm>
            <a:off x="717455" y="895000"/>
            <a:ext cx="10064616" cy="5334000"/>
          </a:xfrm>
          <a:prstGeom prst="rect">
            <a:avLst/>
          </a:pr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239" name="Google Shape;239;p19"/>
          <p:cNvSpPr txBox="1"/>
          <p:nvPr/>
        </p:nvSpPr>
        <p:spPr>
          <a:xfrm>
            <a:off x="1236107" y="1663164"/>
            <a:ext cx="10658294" cy="3637889"/>
          </a:xfrm>
          <a:prstGeom prst="rect">
            <a:avLst/>
          </a:prstGeom>
          <a:noFill/>
          <a:ln>
            <a:noFill/>
          </a:ln>
        </p:spPr>
        <p:txBody>
          <a:bodyPr spcFirstLastPara="1" wrap="square" lIns="91425" tIns="91425" rIns="91425" bIns="91425" anchor="t" anchorCtr="0">
            <a:spAutoFit/>
          </a:bodyPr>
          <a:lstStyle/>
          <a:p>
            <a:pPr>
              <a:lnSpc>
                <a:spcPct val="115000"/>
              </a:lnSpc>
            </a:pPr>
            <a:endParaRPr sz="1800" dirty="0">
              <a:solidFill>
                <a:schemeClr val="dk1"/>
              </a:solidFill>
              <a:latin typeface="Ubuntu"/>
              <a:ea typeface="Ubuntu"/>
              <a:cs typeface="Ubuntu"/>
              <a:sym typeface="Ubuntu"/>
            </a:endParaRPr>
          </a:p>
          <a:p>
            <a:pPr>
              <a:lnSpc>
                <a:spcPct val="115000"/>
              </a:lnSpc>
            </a:pPr>
            <a:r>
              <a:rPr lang="sv-SE" sz="2800" dirty="0" err="1">
                <a:solidFill>
                  <a:schemeClr val="dk1"/>
                </a:solidFill>
                <a:latin typeface="Calibri" panose="020F0502020204030204" pitchFamily="34" charset="0"/>
                <a:ea typeface="Ubuntu"/>
                <a:cs typeface="Calibri" panose="020F0502020204030204" pitchFamily="34" charset="0"/>
                <a:sym typeface="Ubuntu"/>
              </a:rPr>
              <a:t>About</a:t>
            </a:r>
            <a:r>
              <a:rPr lang="sv-SE" sz="2800" dirty="0">
                <a:solidFill>
                  <a:schemeClr val="dk1"/>
                </a:solidFill>
                <a:latin typeface="Calibri" panose="020F0502020204030204" pitchFamily="34" charset="0"/>
                <a:ea typeface="Ubuntu"/>
                <a:cs typeface="Calibri" panose="020F0502020204030204" pitchFamily="34" charset="0"/>
                <a:sym typeface="Ubuntu"/>
              </a:rPr>
              <a:t> </a:t>
            </a:r>
            <a:r>
              <a:rPr lang="sv-SE" sz="2800" dirty="0" err="1">
                <a:solidFill>
                  <a:schemeClr val="dk1"/>
                </a:solidFill>
                <a:latin typeface="Calibri" panose="020F0502020204030204" pitchFamily="34" charset="0"/>
                <a:ea typeface="Ubuntu"/>
                <a:cs typeface="Calibri" panose="020F0502020204030204" pitchFamily="34" charset="0"/>
                <a:sym typeface="Ubuntu"/>
              </a:rPr>
              <a:t>paying</a:t>
            </a:r>
            <a:r>
              <a:rPr lang="sv-SE" sz="2800" dirty="0">
                <a:solidFill>
                  <a:schemeClr val="dk1"/>
                </a:solidFill>
                <a:latin typeface="Calibri" panose="020F0502020204030204" pitchFamily="34" charset="0"/>
                <a:ea typeface="Ubuntu"/>
                <a:cs typeface="Calibri" panose="020F0502020204030204" pitchFamily="34" charset="0"/>
                <a:sym typeface="Ubuntu"/>
              </a:rPr>
              <a:t> </a:t>
            </a:r>
            <a:r>
              <a:rPr lang="sv-SE" sz="2800" dirty="0" err="1">
                <a:solidFill>
                  <a:schemeClr val="dk1"/>
                </a:solidFill>
                <a:latin typeface="Calibri" panose="020F0502020204030204" pitchFamily="34" charset="0"/>
                <a:ea typeface="Ubuntu"/>
                <a:cs typeface="Calibri" panose="020F0502020204030204" pitchFamily="34" charset="0"/>
                <a:sym typeface="Ubuntu"/>
              </a:rPr>
              <a:t>close</a:t>
            </a:r>
            <a:r>
              <a:rPr lang="sv-SE" sz="2800" dirty="0">
                <a:solidFill>
                  <a:schemeClr val="dk1"/>
                </a:solidFill>
                <a:latin typeface="Calibri" panose="020F0502020204030204" pitchFamily="34" charset="0"/>
                <a:ea typeface="Ubuntu"/>
                <a:cs typeface="Calibri" panose="020F0502020204030204" pitchFamily="34" charset="0"/>
                <a:sym typeface="Ubuntu"/>
              </a:rPr>
              <a:t> attention to the </a:t>
            </a:r>
            <a:r>
              <a:rPr lang="sv-SE" sz="2800" dirty="0" err="1">
                <a:solidFill>
                  <a:schemeClr val="dk1"/>
                </a:solidFill>
                <a:latin typeface="Calibri" panose="020F0502020204030204" pitchFamily="34" charset="0"/>
                <a:ea typeface="Ubuntu"/>
                <a:cs typeface="Calibri" panose="020F0502020204030204" pitchFamily="34" charset="0"/>
                <a:sym typeface="Ubuntu"/>
              </a:rPr>
              <a:t>world</a:t>
            </a:r>
            <a:r>
              <a:rPr lang="sv-SE" sz="2800" dirty="0">
                <a:solidFill>
                  <a:schemeClr val="dk1"/>
                </a:solidFill>
                <a:latin typeface="Calibri" panose="020F0502020204030204" pitchFamily="34" charset="0"/>
                <a:ea typeface="Ubuntu"/>
                <a:cs typeface="Calibri" panose="020F0502020204030204" pitchFamily="34" charset="0"/>
                <a:sym typeface="Ubuntu"/>
              </a:rPr>
              <a:t> </a:t>
            </a:r>
            <a:r>
              <a:rPr lang="sv-SE" sz="2800" dirty="0" err="1">
                <a:solidFill>
                  <a:schemeClr val="dk1"/>
                </a:solidFill>
                <a:latin typeface="Calibri" panose="020F0502020204030204" pitchFamily="34" charset="0"/>
                <a:ea typeface="Ubuntu"/>
                <a:cs typeface="Calibri" panose="020F0502020204030204" pitchFamily="34" charset="0"/>
                <a:sym typeface="Ubuntu"/>
              </a:rPr>
              <a:t>around</a:t>
            </a:r>
            <a:r>
              <a:rPr lang="sv-SE" sz="2800" dirty="0">
                <a:solidFill>
                  <a:schemeClr val="dk1"/>
                </a:solidFill>
                <a:latin typeface="Calibri" panose="020F0502020204030204" pitchFamily="34" charset="0"/>
                <a:ea typeface="Ubuntu"/>
                <a:cs typeface="Calibri" panose="020F0502020204030204" pitchFamily="34" charset="0"/>
                <a:sym typeface="Ubuntu"/>
              </a:rPr>
              <a:t> </a:t>
            </a:r>
            <a:r>
              <a:rPr lang="sv-SE" sz="2800" dirty="0" err="1">
                <a:solidFill>
                  <a:schemeClr val="dk1"/>
                </a:solidFill>
                <a:latin typeface="Calibri" panose="020F0502020204030204" pitchFamily="34" charset="0"/>
                <a:ea typeface="Ubuntu"/>
                <a:cs typeface="Calibri" panose="020F0502020204030204" pitchFamily="34" charset="0"/>
                <a:sym typeface="Ubuntu"/>
              </a:rPr>
              <a:t>us</a:t>
            </a:r>
            <a:r>
              <a:rPr lang="sv-SE" sz="2800" dirty="0">
                <a:solidFill>
                  <a:schemeClr val="dk1"/>
                </a:solidFill>
                <a:latin typeface="Calibri" panose="020F0502020204030204" pitchFamily="34" charset="0"/>
                <a:ea typeface="Ubuntu"/>
                <a:cs typeface="Calibri" panose="020F0502020204030204" pitchFamily="34" charset="0"/>
                <a:sym typeface="Ubuntu"/>
              </a:rPr>
              <a:t>, </a:t>
            </a:r>
            <a:r>
              <a:rPr lang="sv-SE" sz="2800" dirty="0">
                <a:latin typeface="Calibri" panose="020F0502020204030204" pitchFamily="34" charset="0"/>
                <a:ea typeface="Ubuntu"/>
                <a:cs typeface="Calibri" panose="020F0502020204030204" pitchFamily="34" charset="0"/>
              </a:rPr>
              <a:t> </a:t>
            </a:r>
            <a:r>
              <a:rPr lang="sv-SE" sz="2800" dirty="0" err="1">
                <a:solidFill>
                  <a:schemeClr val="dk1"/>
                </a:solidFill>
                <a:latin typeface="Calibri" panose="020F0502020204030204" pitchFamily="34" charset="0"/>
                <a:ea typeface="Ubuntu"/>
                <a:cs typeface="Calibri" panose="020F0502020204030204" pitchFamily="34" charset="0"/>
                <a:sym typeface="Ubuntu"/>
              </a:rPr>
              <a:t>especially</a:t>
            </a:r>
            <a:r>
              <a:rPr lang="sv-SE" sz="2800" dirty="0">
                <a:solidFill>
                  <a:schemeClr val="dk1"/>
                </a:solidFill>
                <a:latin typeface="Calibri" panose="020F0502020204030204" pitchFamily="34" charset="0"/>
                <a:ea typeface="Ubuntu"/>
                <a:cs typeface="Calibri" panose="020F0502020204030204" pitchFamily="34" charset="0"/>
                <a:sym typeface="Ubuntu"/>
              </a:rPr>
              <a:t> the </a:t>
            </a:r>
            <a:r>
              <a:rPr lang="sv-SE" sz="2800" dirty="0" err="1">
                <a:solidFill>
                  <a:schemeClr val="dk1"/>
                </a:solidFill>
                <a:latin typeface="Calibri" panose="020F0502020204030204" pitchFamily="34" charset="0"/>
                <a:ea typeface="Ubuntu"/>
                <a:cs typeface="Calibri" panose="020F0502020204030204" pitchFamily="34" charset="0"/>
                <a:sym typeface="Ubuntu"/>
              </a:rPr>
              <a:t>interactions</a:t>
            </a:r>
            <a:r>
              <a:rPr lang="sv-SE" sz="2800" dirty="0">
                <a:solidFill>
                  <a:schemeClr val="dk1"/>
                </a:solidFill>
                <a:latin typeface="Calibri" panose="020F0502020204030204" pitchFamily="34" charset="0"/>
                <a:ea typeface="Ubuntu"/>
                <a:cs typeface="Calibri" panose="020F0502020204030204" pitchFamily="34" charset="0"/>
                <a:sym typeface="Ubuntu"/>
              </a:rPr>
              <a:t> </a:t>
            </a:r>
            <a:r>
              <a:rPr lang="sv-SE" sz="2800" dirty="0" err="1">
                <a:solidFill>
                  <a:schemeClr val="dk1"/>
                </a:solidFill>
                <a:latin typeface="Calibri" panose="020F0502020204030204" pitchFamily="34" charset="0"/>
                <a:ea typeface="Ubuntu"/>
                <a:cs typeface="Calibri" panose="020F0502020204030204" pitchFamily="34" charset="0"/>
                <a:sym typeface="Ubuntu"/>
              </a:rPr>
              <a:t>between</a:t>
            </a:r>
            <a:r>
              <a:rPr lang="sv-SE" sz="2800" dirty="0">
                <a:solidFill>
                  <a:schemeClr val="dk1"/>
                </a:solidFill>
                <a:latin typeface="Calibri" panose="020F0502020204030204" pitchFamily="34" charset="0"/>
                <a:ea typeface="Ubuntu"/>
                <a:cs typeface="Calibri" panose="020F0502020204030204" pitchFamily="34" charset="0"/>
                <a:sym typeface="Ubuntu"/>
              </a:rPr>
              <a:t> humans and the </a:t>
            </a:r>
            <a:r>
              <a:rPr lang="sv-SE" sz="2800" dirty="0" err="1">
                <a:solidFill>
                  <a:schemeClr val="dk1"/>
                </a:solidFill>
                <a:latin typeface="Calibri" panose="020F0502020204030204" pitchFamily="34" charset="0"/>
                <a:ea typeface="Ubuntu"/>
                <a:cs typeface="Calibri" panose="020F0502020204030204" pitchFamily="34" charset="0"/>
                <a:sym typeface="Ubuntu"/>
              </a:rPr>
              <a:t>nonhuman</a:t>
            </a:r>
            <a:r>
              <a:rPr lang="sv-SE" sz="2800" dirty="0">
                <a:solidFill>
                  <a:schemeClr val="dk1"/>
                </a:solidFill>
                <a:latin typeface="Calibri" panose="020F0502020204030204" pitchFamily="34" charset="0"/>
                <a:ea typeface="Ubuntu"/>
                <a:cs typeface="Calibri" panose="020F0502020204030204" pitchFamily="34" charset="0"/>
                <a:sym typeface="Ubuntu"/>
              </a:rPr>
              <a:t> </a:t>
            </a:r>
            <a:r>
              <a:rPr lang="sv-SE" sz="2800" dirty="0" err="1">
                <a:solidFill>
                  <a:schemeClr val="dk1"/>
                </a:solidFill>
                <a:latin typeface="Calibri" panose="020F0502020204030204" pitchFamily="34" charset="0"/>
                <a:ea typeface="Ubuntu"/>
                <a:cs typeface="Calibri" panose="020F0502020204030204" pitchFamily="34" charset="0"/>
                <a:sym typeface="Ubuntu"/>
              </a:rPr>
              <a:t>world</a:t>
            </a:r>
            <a:r>
              <a:rPr lang="sv-SE" sz="2800" dirty="0">
                <a:solidFill>
                  <a:schemeClr val="dk1"/>
                </a:solidFill>
                <a:latin typeface="Calibri" panose="020F0502020204030204" pitchFamily="34" charset="0"/>
                <a:ea typeface="Ubuntu"/>
                <a:cs typeface="Calibri" panose="020F0502020204030204" pitchFamily="34" charset="0"/>
                <a:sym typeface="Ubuntu"/>
              </a:rPr>
              <a:t> (</a:t>
            </a:r>
            <a:r>
              <a:rPr lang="sv-SE" sz="2800" dirty="0" err="1">
                <a:solidFill>
                  <a:schemeClr val="dk1"/>
                </a:solidFill>
                <a:latin typeface="Calibri" panose="020F0502020204030204" pitchFamily="34" charset="0"/>
                <a:ea typeface="Ubuntu"/>
                <a:cs typeface="Calibri" panose="020F0502020204030204" pitchFamily="34" charset="0"/>
                <a:sym typeface="Ubuntu"/>
              </a:rPr>
              <a:t>Tsing</a:t>
            </a:r>
            <a:r>
              <a:rPr lang="sv-SE" sz="2800" dirty="0">
                <a:solidFill>
                  <a:schemeClr val="dk1"/>
                </a:solidFill>
                <a:latin typeface="Calibri" panose="020F0502020204030204" pitchFamily="34" charset="0"/>
                <a:ea typeface="Ubuntu"/>
                <a:cs typeface="Calibri" panose="020F0502020204030204" pitchFamily="34" charset="0"/>
                <a:sym typeface="Ubuntu"/>
              </a:rPr>
              <a:t>, 2015).</a:t>
            </a:r>
            <a:endParaRPr sz="2800" dirty="0">
              <a:latin typeface="Calibri" panose="020F0502020204030204" pitchFamily="34" charset="0"/>
              <a:cs typeface="Calibri" panose="020F0502020204030204" pitchFamily="34" charset="0"/>
            </a:endParaRPr>
          </a:p>
          <a:p>
            <a:pPr>
              <a:lnSpc>
                <a:spcPct val="115000"/>
              </a:lnSpc>
              <a:buClr>
                <a:schemeClr val="dk1"/>
              </a:buClr>
              <a:buSzPts val="1100"/>
            </a:pPr>
            <a:endParaRPr sz="2800" dirty="0">
              <a:solidFill>
                <a:schemeClr val="dk1"/>
              </a:solidFill>
              <a:latin typeface="Calibri" panose="020F0502020204030204" pitchFamily="34" charset="0"/>
              <a:ea typeface="Ubuntu"/>
              <a:cs typeface="Calibri" panose="020F0502020204030204" pitchFamily="34" charset="0"/>
              <a:sym typeface="Ubuntu"/>
            </a:endParaRPr>
          </a:p>
          <a:p>
            <a:pPr>
              <a:lnSpc>
                <a:spcPct val="115000"/>
              </a:lnSpc>
              <a:buClr>
                <a:schemeClr val="dk1"/>
              </a:buClr>
              <a:buSzPts val="1100"/>
            </a:pPr>
            <a:r>
              <a:rPr lang="sv-SE" sz="2800" dirty="0">
                <a:latin typeface="Calibri" panose="020F0502020204030204" pitchFamily="34" charset="0"/>
                <a:ea typeface="Ubuntu"/>
                <a:cs typeface="Calibri" panose="020F0502020204030204" pitchFamily="34" charset="0"/>
                <a:sym typeface="Ubuntu"/>
              </a:rPr>
              <a:t>By “noticing” </a:t>
            </a:r>
            <a:r>
              <a:rPr lang="sv-SE" sz="2800" dirty="0" err="1">
                <a:latin typeface="Calibri" panose="020F0502020204030204" pitchFamily="34" charset="0"/>
                <a:ea typeface="Ubuntu"/>
                <a:cs typeface="Calibri" panose="020F0502020204030204" pitchFamily="34" charset="0"/>
                <a:sym typeface="Ubuntu"/>
              </a:rPr>
              <a:t>Tsing</a:t>
            </a:r>
            <a:r>
              <a:rPr lang="sv-SE" sz="2800" dirty="0">
                <a:latin typeface="Calibri" panose="020F0502020204030204" pitchFamily="34" charset="0"/>
                <a:ea typeface="Ubuntu"/>
                <a:cs typeface="Calibri" panose="020F0502020204030204" pitchFamily="34" charset="0"/>
                <a:sym typeface="Ubuntu"/>
              </a:rPr>
              <a:t> </a:t>
            </a:r>
            <a:r>
              <a:rPr lang="sv-SE" sz="2800" dirty="0" err="1">
                <a:latin typeface="Calibri" panose="020F0502020204030204" pitchFamily="34" charset="0"/>
                <a:ea typeface="Ubuntu"/>
                <a:cs typeface="Calibri" panose="020F0502020204030204" pitchFamily="34" charset="0"/>
                <a:sym typeface="Ubuntu"/>
              </a:rPr>
              <a:t>encourages</a:t>
            </a:r>
            <a:r>
              <a:rPr lang="sv-SE" sz="2800" dirty="0">
                <a:latin typeface="Calibri" panose="020F0502020204030204" pitchFamily="34" charset="0"/>
                <a:ea typeface="Ubuntu"/>
                <a:cs typeface="Calibri" panose="020F0502020204030204" pitchFamily="34" charset="0"/>
                <a:sym typeface="Ubuntu"/>
              </a:rPr>
              <a:t> </a:t>
            </a:r>
            <a:r>
              <a:rPr lang="sv-SE" sz="2800" dirty="0" err="1">
                <a:latin typeface="Calibri" panose="020F0502020204030204" pitchFamily="34" charset="0"/>
                <a:ea typeface="Ubuntu"/>
                <a:cs typeface="Calibri" panose="020F0502020204030204" pitchFamily="34" charset="0"/>
                <a:sym typeface="Ubuntu"/>
              </a:rPr>
              <a:t>us</a:t>
            </a:r>
            <a:r>
              <a:rPr lang="sv-SE" sz="2800" dirty="0">
                <a:latin typeface="Calibri" panose="020F0502020204030204" pitchFamily="34" charset="0"/>
                <a:ea typeface="Ubuntu"/>
                <a:cs typeface="Calibri" panose="020F0502020204030204" pitchFamily="34" charset="0"/>
                <a:sym typeface="Ubuntu"/>
              </a:rPr>
              <a:t> to </a:t>
            </a:r>
            <a:r>
              <a:rPr lang="sv-SE" sz="2800" dirty="0" err="1">
                <a:latin typeface="Calibri" panose="020F0502020204030204" pitchFamily="34" charset="0"/>
                <a:ea typeface="Ubuntu"/>
                <a:cs typeface="Calibri" panose="020F0502020204030204" pitchFamily="34" charset="0"/>
                <a:sym typeface="Ubuntu"/>
              </a:rPr>
              <a:t>observe</a:t>
            </a:r>
            <a:r>
              <a:rPr lang="sv-SE" sz="2800" dirty="0">
                <a:latin typeface="Calibri" panose="020F0502020204030204" pitchFamily="34" charset="0"/>
                <a:ea typeface="Ubuntu"/>
                <a:cs typeface="Calibri" panose="020F0502020204030204" pitchFamily="34" charset="0"/>
                <a:sym typeface="Ubuntu"/>
              </a:rPr>
              <a:t> the small, </a:t>
            </a:r>
            <a:r>
              <a:rPr lang="sv-SE" sz="2800" dirty="0">
                <a:latin typeface="Calibri" panose="020F0502020204030204" pitchFamily="34" charset="0"/>
                <a:ea typeface="Ubuntu"/>
                <a:cs typeface="Calibri" panose="020F0502020204030204" pitchFamily="34" charset="0"/>
              </a:rPr>
              <a:t> </a:t>
            </a:r>
            <a:r>
              <a:rPr lang="sv-SE" sz="2800" dirty="0" err="1">
                <a:latin typeface="Calibri" panose="020F0502020204030204" pitchFamily="34" charset="0"/>
                <a:ea typeface="Ubuntu"/>
                <a:cs typeface="Calibri" panose="020F0502020204030204" pitchFamily="34" charset="0"/>
                <a:sym typeface="Ubuntu"/>
              </a:rPr>
              <a:t>often</a:t>
            </a:r>
            <a:r>
              <a:rPr lang="sv-SE" sz="2800" dirty="0">
                <a:latin typeface="Calibri" panose="020F0502020204030204" pitchFamily="34" charset="0"/>
                <a:ea typeface="Ubuntu"/>
                <a:cs typeface="Calibri" panose="020F0502020204030204" pitchFamily="34" charset="0"/>
                <a:sym typeface="Ubuntu"/>
              </a:rPr>
              <a:t> </a:t>
            </a:r>
            <a:r>
              <a:rPr lang="sv-SE" sz="2800" dirty="0" err="1">
                <a:latin typeface="Calibri" panose="020F0502020204030204" pitchFamily="34" charset="0"/>
                <a:ea typeface="Ubuntu"/>
                <a:cs typeface="Calibri" panose="020F0502020204030204" pitchFamily="34" charset="0"/>
                <a:sym typeface="Ubuntu"/>
              </a:rPr>
              <a:t>overlooked</a:t>
            </a:r>
            <a:r>
              <a:rPr lang="sv-SE" sz="2800" dirty="0">
                <a:latin typeface="Calibri" panose="020F0502020204030204" pitchFamily="34" charset="0"/>
                <a:ea typeface="Ubuntu"/>
                <a:cs typeface="Calibri" panose="020F0502020204030204" pitchFamily="34" charset="0"/>
                <a:sym typeface="Ubuntu"/>
              </a:rPr>
              <a:t> </a:t>
            </a:r>
            <a:r>
              <a:rPr lang="sv-SE" sz="2800" dirty="0" err="1">
                <a:latin typeface="Calibri" panose="020F0502020204030204" pitchFamily="34" charset="0"/>
                <a:ea typeface="Ubuntu"/>
                <a:cs typeface="Calibri" panose="020F0502020204030204" pitchFamily="34" charset="0"/>
                <a:sym typeface="Ubuntu"/>
              </a:rPr>
              <a:t>details</a:t>
            </a:r>
            <a:r>
              <a:rPr lang="sv-SE" sz="2800" dirty="0">
                <a:latin typeface="Calibri" panose="020F0502020204030204" pitchFamily="34" charset="0"/>
                <a:ea typeface="Ubuntu"/>
                <a:cs typeface="Calibri" panose="020F0502020204030204" pitchFamily="34" charset="0"/>
                <a:sym typeface="Ubuntu"/>
              </a:rPr>
              <a:t> </a:t>
            </a:r>
            <a:r>
              <a:rPr lang="sv-SE" sz="2800" dirty="0" err="1">
                <a:latin typeface="Calibri" panose="020F0502020204030204" pitchFamily="34" charset="0"/>
                <a:ea typeface="Ubuntu"/>
                <a:cs typeface="Calibri" panose="020F0502020204030204" pitchFamily="34" charset="0"/>
                <a:sym typeface="Ubuntu"/>
              </a:rPr>
              <a:t>of</a:t>
            </a:r>
            <a:r>
              <a:rPr lang="sv-SE" sz="2800" dirty="0">
                <a:latin typeface="Calibri" panose="020F0502020204030204" pitchFamily="34" charset="0"/>
                <a:ea typeface="Ubuntu"/>
                <a:cs typeface="Calibri" panose="020F0502020204030204" pitchFamily="34" charset="0"/>
                <a:sym typeface="Ubuntu"/>
              </a:rPr>
              <a:t> </a:t>
            </a:r>
            <a:r>
              <a:rPr lang="sv-SE" sz="2800" dirty="0" err="1">
                <a:latin typeface="Calibri" panose="020F0502020204030204" pitchFamily="34" charset="0"/>
                <a:ea typeface="Ubuntu"/>
                <a:cs typeface="Calibri" panose="020F0502020204030204" pitchFamily="34" charset="0"/>
                <a:sym typeface="Ubuntu"/>
              </a:rPr>
              <a:t>our</a:t>
            </a:r>
            <a:r>
              <a:rPr lang="sv-SE" sz="2800" dirty="0">
                <a:latin typeface="Calibri" panose="020F0502020204030204" pitchFamily="34" charset="0"/>
                <a:ea typeface="Ubuntu"/>
                <a:cs typeface="Calibri" panose="020F0502020204030204" pitchFamily="34" charset="0"/>
                <a:sym typeface="Ubuntu"/>
              </a:rPr>
              <a:t> </a:t>
            </a:r>
            <a:r>
              <a:rPr lang="sv-SE" sz="2800" dirty="0" err="1">
                <a:latin typeface="Calibri" panose="020F0502020204030204" pitchFamily="34" charset="0"/>
                <a:ea typeface="Ubuntu"/>
                <a:cs typeface="Calibri" panose="020F0502020204030204" pitchFamily="34" charset="0"/>
                <a:sym typeface="Ubuntu"/>
              </a:rPr>
              <a:t>environment</a:t>
            </a:r>
            <a:r>
              <a:rPr lang="sv-SE" sz="2800" dirty="0">
                <a:latin typeface="Calibri" panose="020F0502020204030204" pitchFamily="34" charset="0"/>
                <a:ea typeface="Ubuntu"/>
                <a:cs typeface="Calibri" panose="020F0502020204030204" pitchFamily="34" charset="0"/>
                <a:sym typeface="Ubuntu"/>
              </a:rPr>
              <a:t> and the</a:t>
            </a:r>
            <a:r>
              <a:rPr lang="sv-SE" sz="2800" dirty="0">
                <a:latin typeface="Calibri" panose="020F0502020204030204" pitchFamily="34" charset="0"/>
                <a:ea typeface="Ubuntu"/>
                <a:cs typeface="Calibri" panose="020F0502020204030204" pitchFamily="34" charset="0"/>
              </a:rPr>
              <a:t> </a:t>
            </a:r>
            <a:r>
              <a:rPr lang="sv-SE" sz="2800" dirty="0" err="1">
                <a:latin typeface="Calibri" panose="020F0502020204030204" pitchFamily="34" charset="0"/>
                <a:ea typeface="Ubuntu"/>
                <a:cs typeface="Calibri" panose="020F0502020204030204" pitchFamily="34" charset="0"/>
                <a:sym typeface="Ubuntu"/>
              </a:rPr>
              <a:t>complex</a:t>
            </a:r>
            <a:r>
              <a:rPr lang="sv-SE" sz="2800" dirty="0">
                <a:latin typeface="Calibri" panose="020F0502020204030204" pitchFamily="34" charset="0"/>
                <a:ea typeface="Ubuntu"/>
                <a:cs typeface="Calibri" panose="020F0502020204030204" pitchFamily="34" charset="0"/>
                <a:sym typeface="Ubuntu"/>
              </a:rPr>
              <a:t> relationships </a:t>
            </a:r>
            <a:r>
              <a:rPr lang="sv-SE" sz="2800" dirty="0" err="1">
                <a:latin typeface="Calibri" panose="020F0502020204030204" pitchFamily="34" charset="0"/>
                <a:ea typeface="Ubuntu"/>
                <a:cs typeface="Calibri" panose="020F0502020204030204" pitchFamily="34" charset="0"/>
                <a:sym typeface="Ubuntu"/>
              </a:rPr>
              <a:t>within</a:t>
            </a:r>
            <a:r>
              <a:rPr lang="sv-SE" sz="2800" dirty="0">
                <a:latin typeface="Calibri" panose="020F0502020204030204" pitchFamily="34" charset="0"/>
                <a:ea typeface="Ubuntu"/>
                <a:cs typeface="Calibri" panose="020F0502020204030204" pitchFamily="34" charset="0"/>
                <a:sym typeface="Ubuntu"/>
              </a:rPr>
              <a:t> it.</a:t>
            </a:r>
            <a:endParaRPr sz="2800" dirty="0">
              <a:solidFill>
                <a:schemeClr val="dk1"/>
              </a:solidFill>
              <a:latin typeface="Calibri" panose="020F0502020204030204" pitchFamily="34" charset="0"/>
              <a:ea typeface="Ubuntu"/>
              <a:cs typeface="Calibri" panose="020F0502020204030204" pitchFamily="34" charset="0"/>
              <a:sym typeface="Ubuntu"/>
            </a:endParaRPr>
          </a:p>
          <a:p>
            <a:pPr>
              <a:buSzPts val="1050"/>
            </a:pPr>
            <a:endParaRPr sz="1050" b="1" dirty="0">
              <a:solidFill>
                <a:srgbClr val="111111"/>
              </a:solidFill>
              <a:highlight>
                <a:srgbClr val="F3F3F3"/>
              </a:highlight>
              <a:latin typeface="Roboto"/>
              <a:ea typeface="Roboto"/>
              <a:cs typeface="Roboto"/>
              <a:sym typeface="Roboto"/>
            </a:endParaRPr>
          </a:p>
        </p:txBody>
      </p:sp>
      <p:sp>
        <p:nvSpPr>
          <p:cNvPr id="240" name="Google Shape;240;p19"/>
          <p:cNvSpPr txBox="1"/>
          <p:nvPr/>
        </p:nvSpPr>
        <p:spPr>
          <a:xfrm>
            <a:off x="1236107" y="861171"/>
            <a:ext cx="9188231" cy="738900"/>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sv-SE" sz="3600" dirty="0">
                <a:latin typeface="Calibri" panose="020F0502020204030204" pitchFamily="34" charset="0"/>
                <a:ea typeface="Ubuntu"/>
                <a:cs typeface="Calibri" panose="020F0502020204030204" pitchFamily="34" charset="0"/>
                <a:sym typeface="Ubuntu"/>
              </a:rPr>
              <a:t>Art </a:t>
            </a:r>
            <a:r>
              <a:rPr lang="sv-SE" sz="3600" dirty="0" err="1">
                <a:latin typeface="Calibri" panose="020F0502020204030204" pitchFamily="34" charset="0"/>
                <a:ea typeface="Ubuntu"/>
                <a:cs typeface="Calibri" panose="020F0502020204030204" pitchFamily="34" charset="0"/>
                <a:sym typeface="Ubuntu"/>
              </a:rPr>
              <a:t>of</a:t>
            </a:r>
            <a:r>
              <a:rPr lang="sv-SE" sz="3600" dirty="0">
                <a:latin typeface="Calibri" panose="020F0502020204030204" pitchFamily="34" charset="0"/>
                <a:ea typeface="Ubuntu"/>
                <a:cs typeface="Calibri" panose="020F0502020204030204" pitchFamily="34" charset="0"/>
                <a:sym typeface="Ubuntu"/>
              </a:rPr>
              <a:t> noticing</a:t>
            </a:r>
            <a:endParaRPr sz="3600" b="1" dirty="0">
              <a:solidFill>
                <a:schemeClr val="dk1"/>
              </a:solidFill>
              <a:latin typeface="Calibri" panose="020F0502020204030204" pitchFamily="34" charset="0"/>
              <a:ea typeface="Ubuntu"/>
              <a:cs typeface="Calibri" panose="020F0502020204030204" pitchFamily="34" charset="0"/>
              <a:sym typeface="Ubuntu"/>
            </a:endParaRPr>
          </a:p>
        </p:txBody>
      </p:sp>
      <p:pic>
        <p:nvPicPr>
          <p:cNvPr id="241" name="Google Shape;241;p19" descr="En bild som visar Teckensnitt, Grafik, text, logotyp&#10;&#10;Automatiskt genererad beskrivning"/>
          <p:cNvPicPr preferRelativeResize="0"/>
          <p:nvPr/>
        </p:nvPicPr>
        <p:blipFill rotWithShape="1">
          <a:blip r:embed="rId3">
            <a:alphaModFix/>
          </a:blip>
          <a:srcRect/>
          <a:stretch/>
        </p:blipFill>
        <p:spPr>
          <a:xfrm>
            <a:off x="1658241" y="94064"/>
            <a:ext cx="1132058" cy="374436"/>
          </a:xfrm>
          <a:prstGeom prst="rect">
            <a:avLst/>
          </a:prstGeom>
          <a:noFill/>
          <a:ln>
            <a:noFill/>
          </a:ln>
        </p:spPr>
      </p:pic>
      <p:pic>
        <p:nvPicPr>
          <p:cNvPr id="2" name="Bildobjekt 1" descr="En bild som visar Färggrann, konst, siluett&#10;&#10;Automatiskt genererad beskrivning">
            <a:extLst>
              <a:ext uri="{FF2B5EF4-FFF2-40B4-BE49-F238E27FC236}">
                <a16:creationId xmlns:a16="http://schemas.microsoft.com/office/drawing/2014/main" id="{26321930-AC5C-2054-9C8E-5435D189DF7F}"/>
              </a:ext>
            </a:extLst>
          </p:cNvPr>
          <p:cNvPicPr>
            <a:picLocks noChangeAspect="1"/>
          </p:cNvPicPr>
          <p:nvPr/>
        </p:nvPicPr>
        <p:blipFill>
          <a:blip r:embed="rId4"/>
          <a:stretch>
            <a:fillRect/>
          </a:stretch>
        </p:blipFill>
        <p:spPr>
          <a:xfrm>
            <a:off x="10375846" y="123664"/>
            <a:ext cx="1506392" cy="3866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9" name="Google Shape;249;p20"/>
          <p:cNvSpPr txBox="1"/>
          <p:nvPr/>
        </p:nvSpPr>
        <p:spPr>
          <a:xfrm>
            <a:off x="1931650" y="2305051"/>
            <a:ext cx="8122500" cy="664767"/>
          </a:xfrm>
          <a:prstGeom prst="rect">
            <a:avLst/>
          </a:prstGeom>
          <a:noFill/>
          <a:ln>
            <a:noFill/>
          </a:ln>
        </p:spPr>
        <p:txBody>
          <a:bodyPr spcFirstLastPara="1" wrap="square" lIns="91425" tIns="91425" rIns="91425" bIns="91425" anchor="t" anchorCtr="0">
            <a:spAutoFit/>
          </a:bodyPr>
          <a:lstStyle/>
          <a:p>
            <a:pPr>
              <a:lnSpc>
                <a:spcPct val="115000"/>
              </a:lnSpc>
              <a:buClr>
                <a:schemeClr val="dk1"/>
              </a:buClr>
              <a:buSzPts val="1100"/>
            </a:pPr>
            <a:endParaRPr sz="1800">
              <a:solidFill>
                <a:schemeClr val="dk1"/>
              </a:solidFill>
              <a:latin typeface="Calibri"/>
              <a:ea typeface="Calibri"/>
              <a:cs typeface="Calibri"/>
              <a:sym typeface="Calibri"/>
            </a:endParaRPr>
          </a:p>
          <a:p>
            <a:pPr>
              <a:buSzPts val="1050"/>
            </a:pPr>
            <a:endParaRPr sz="1050" b="1">
              <a:solidFill>
                <a:srgbClr val="111111"/>
              </a:solidFill>
              <a:highlight>
                <a:srgbClr val="F3F3F3"/>
              </a:highlight>
              <a:latin typeface="Roboto"/>
              <a:ea typeface="Roboto"/>
              <a:cs typeface="Roboto"/>
              <a:sym typeface="Roboto"/>
            </a:endParaRPr>
          </a:p>
        </p:txBody>
      </p:sp>
      <p:sp>
        <p:nvSpPr>
          <p:cNvPr id="250" name="Google Shape;250;p20"/>
          <p:cNvSpPr txBox="1"/>
          <p:nvPr/>
        </p:nvSpPr>
        <p:spPr>
          <a:xfrm>
            <a:off x="1212983" y="920953"/>
            <a:ext cx="9879300" cy="6155501"/>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sv-SE" sz="3600" dirty="0" err="1">
                <a:solidFill>
                  <a:schemeClr val="dk1"/>
                </a:solidFill>
                <a:latin typeface="Calibri" panose="020F0502020204030204" pitchFamily="34" charset="0"/>
                <a:ea typeface="Calibri"/>
                <a:cs typeface="Calibri" panose="020F0502020204030204" pitchFamily="34" charset="0"/>
                <a:sym typeface="Calibri"/>
              </a:rPr>
              <a:t>Individual</a:t>
            </a:r>
            <a:r>
              <a:rPr lang="sv-SE" sz="3600" dirty="0">
                <a:solidFill>
                  <a:schemeClr val="dk1"/>
                </a:solidFill>
                <a:latin typeface="Calibri" panose="020F0502020204030204" pitchFamily="34" charset="0"/>
                <a:ea typeface="Calibri"/>
                <a:cs typeface="Calibri" panose="020F0502020204030204" pitchFamily="34" charset="0"/>
                <a:sym typeface="Calibri"/>
              </a:rPr>
              <a:t> </a:t>
            </a:r>
            <a:r>
              <a:rPr lang="sv-SE" sz="3600" dirty="0" err="1">
                <a:solidFill>
                  <a:schemeClr val="dk1"/>
                </a:solidFill>
                <a:latin typeface="Calibri" panose="020F0502020204030204" pitchFamily="34" charset="0"/>
                <a:ea typeface="Calibri"/>
                <a:cs typeface="Calibri" panose="020F0502020204030204" pitchFamily="34" charset="0"/>
                <a:sym typeface="Calibri"/>
              </a:rPr>
              <a:t>exercise</a:t>
            </a:r>
            <a:r>
              <a:rPr lang="sv-SE" sz="3600" dirty="0">
                <a:solidFill>
                  <a:schemeClr val="dk1"/>
                </a:solidFill>
                <a:latin typeface="Calibri" panose="020F0502020204030204" pitchFamily="34" charset="0"/>
                <a:ea typeface="Calibri"/>
                <a:cs typeface="Calibri" panose="020F0502020204030204" pitchFamily="34" charset="0"/>
                <a:sym typeface="Calibri"/>
              </a:rPr>
              <a:t>: </a:t>
            </a:r>
            <a:r>
              <a:rPr lang="sv-SE" sz="3600" dirty="0" err="1">
                <a:solidFill>
                  <a:schemeClr val="dk1"/>
                </a:solidFill>
                <a:latin typeface="Calibri" panose="020F0502020204030204" pitchFamily="34" charset="0"/>
                <a:ea typeface="Calibri"/>
                <a:cs typeface="Calibri" panose="020F0502020204030204" pitchFamily="34" charset="0"/>
                <a:sym typeface="Calibri"/>
              </a:rPr>
              <a:t>Entanglement</a:t>
            </a:r>
            <a:r>
              <a:rPr lang="sv-SE" sz="3600" dirty="0">
                <a:solidFill>
                  <a:schemeClr val="dk1"/>
                </a:solidFill>
                <a:latin typeface="Calibri" panose="020F0502020204030204" pitchFamily="34" charset="0"/>
                <a:ea typeface="Calibri"/>
                <a:cs typeface="Calibri" panose="020F0502020204030204" pitchFamily="34" charset="0"/>
                <a:sym typeface="Calibri"/>
              </a:rPr>
              <a:t> </a:t>
            </a:r>
            <a:r>
              <a:rPr lang="sv-SE" sz="3600" dirty="0" err="1">
                <a:solidFill>
                  <a:schemeClr val="dk1"/>
                </a:solidFill>
                <a:latin typeface="Calibri" panose="020F0502020204030204" pitchFamily="34" charset="0"/>
                <a:ea typeface="Calibri"/>
                <a:cs typeface="Calibri" panose="020F0502020204030204" pitchFamily="34" charset="0"/>
                <a:sym typeface="Calibri"/>
              </a:rPr>
              <a:t>mapping</a:t>
            </a:r>
            <a:endParaRPr dirty="0">
              <a:latin typeface="Calibri" panose="020F0502020204030204" pitchFamily="34" charset="0"/>
              <a:cs typeface="Calibri" panose="020F0502020204030204" pitchFamily="34" charset="0"/>
            </a:endParaRPr>
          </a:p>
          <a:p>
            <a:pPr>
              <a:buClr>
                <a:schemeClr val="dk1"/>
              </a:buClr>
              <a:buSzPts val="1100"/>
            </a:pPr>
            <a:endParaRPr sz="1800" dirty="0">
              <a:latin typeface="Calibri" panose="020F0502020204030204" pitchFamily="34" charset="0"/>
              <a:ea typeface="Ubuntu"/>
              <a:cs typeface="Calibri" panose="020F0502020204030204" pitchFamily="34" charset="0"/>
              <a:sym typeface="Ubuntu"/>
            </a:endParaRPr>
          </a:p>
          <a:p>
            <a:pPr>
              <a:buClr>
                <a:schemeClr val="dk1"/>
              </a:buClr>
              <a:buSzPts val="1100"/>
            </a:pPr>
            <a:endParaRPr sz="1000" dirty="0">
              <a:latin typeface="Calibri" panose="020F0502020204030204" pitchFamily="34" charset="0"/>
              <a:ea typeface="Ubuntu"/>
              <a:cs typeface="Calibri" panose="020F0502020204030204" pitchFamily="34" charset="0"/>
              <a:sym typeface="Ubuntu"/>
            </a:endParaRPr>
          </a:p>
          <a:p>
            <a:pPr marL="419100" indent="-342900">
              <a:buSzPts val="2400"/>
              <a:buFont typeface="Arial" panose="020B0604020202020204" pitchFamily="34" charset="0"/>
              <a:buChar char="•"/>
            </a:pPr>
            <a:r>
              <a:rPr lang="sv-SE" sz="2800" dirty="0" err="1">
                <a:latin typeface="Calibri"/>
                <a:ea typeface="Ubuntu"/>
                <a:cs typeface="Calibri"/>
                <a:sym typeface="Ubuntu"/>
              </a:rPr>
              <a:t>Select</a:t>
            </a:r>
            <a:r>
              <a:rPr lang="sv-SE" sz="2800" dirty="0">
                <a:latin typeface="Calibri"/>
                <a:ea typeface="Ubuntu"/>
                <a:cs typeface="Calibri"/>
                <a:sym typeface="Ubuntu"/>
              </a:rPr>
              <a:t> </a:t>
            </a:r>
            <a:r>
              <a:rPr lang="sv-SE" sz="2800" dirty="0" err="1">
                <a:latin typeface="Calibri"/>
                <a:ea typeface="Ubuntu"/>
                <a:cs typeface="Calibri"/>
                <a:sym typeface="Ubuntu"/>
              </a:rPr>
              <a:t>one</a:t>
            </a:r>
            <a:r>
              <a:rPr lang="sv-SE" sz="2800" dirty="0">
                <a:latin typeface="Calibri"/>
                <a:ea typeface="Ubuntu"/>
                <a:cs typeface="Calibri"/>
                <a:sym typeface="Ubuntu"/>
              </a:rPr>
              <a:t> </a:t>
            </a:r>
            <a:r>
              <a:rPr lang="sv-SE" sz="2800" dirty="0" err="1">
                <a:latin typeface="Calibri"/>
                <a:ea typeface="Ubuntu"/>
                <a:cs typeface="Calibri"/>
                <a:sym typeface="Ubuntu"/>
              </a:rPr>
              <a:t>of</a:t>
            </a:r>
            <a:r>
              <a:rPr lang="sv-SE" sz="2800" dirty="0">
                <a:latin typeface="Calibri"/>
                <a:ea typeface="Ubuntu"/>
                <a:cs typeface="Calibri"/>
                <a:sym typeface="Ubuntu"/>
              </a:rPr>
              <a:t> the </a:t>
            </a:r>
            <a:r>
              <a:rPr lang="sv-SE" sz="2800" dirty="0" err="1">
                <a:latin typeface="Calibri"/>
                <a:ea typeface="Ubuntu"/>
                <a:cs typeface="Calibri"/>
                <a:sym typeface="Ubuntu"/>
              </a:rPr>
              <a:t>exercises</a:t>
            </a:r>
            <a:r>
              <a:rPr lang="sv-SE" sz="2800" dirty="0">
                <a:latin typeface="Calibri"/>
                <a:ea typeface="Ubuntu"/>
                <a:cs typeface="Calibri"/>
                <a:sym typeface="Ubuntu"/>
              </a:rPr>
              <a:t> (</a:t>
            </a:r>
            <a:r>
              <a:rPr lang="sv-SE" sz="2800" dirty="0" err="1">
                <a:latin typeface="Calibri"/>
                <a:ea typeface="Ubuntu"/>
                <a:cs typeface="Calibri"/>
                <a:sym typeface="Ubuntu"/>
              </a:rPr>
              <a:t>see</a:t>
            </a:r>
            <a:r>
              <a:rPr lang="sv-SE" sz="2800" dirty="0">
                <a:latin typeface="Calibri"/>
                <a:ea typeface="Ubuntu"/>
                <a:cs typeface="Calibri"/>
                <a:sym typeface="Ubuntu"/>
              </a:rPr>
              <a:t> </a:t>
            </a:r>
            <a:r>
              <a:rPr lang="sv-SE" sz="2800" dirty="0" err="1">
                <a:latin typeface="Calibri"/>
                <a:ea typeface="Ubuntu"/>
                <a:cs typeface="Calibri"/>
                <a:sym typeface="Ubuntu"/>
              </a:rPr>
              <a:t>worksheet</a:t>
            </a:r>
            <a:r>
              <a:rPr lang="sv-SE" sz="2800" dirty="0">
                <a:latin typeface="Calibri"/>
                <a:ea typeface="Ubuntu"/>
                <a:cs typeface="Calibri"/>
                <a:sym typeface="Ubuntu"/>
              </a:rPr>
              <a:t> 1):</a:t>
            </a:r>
            <a:endParaRPr lang="sv-SE" sz="2800" dirty="0">
              <a:latin typeface="Calibri"/>
              <a:ea typeface="Ubuntu"/>
              <a:cs typeface="Calibri"/>
            </a:endParaRPr>
          </a:p>
          <a:p>
            <a:pPr marL="990600" lvl="2">
              <a:buSzPts val="2400"/>
            </a:pPr>
            <a:r>
              <a:rPr lang="sv-SE" sz="2800" err="1">
                <a:latin typeface="Calibri"/>
                <a:ea typeface="Ubuntu"/>
                <a:cs typeface="Calibri"/>
                <a:sym typeface="Ubuntu"/>
              </a:rPr>
              <a:t>Drinking</a:t>
            </a:r>
            <a:r>
              <a:rPr lang="sv-SE" sz="2800" dirty="0">
                <a:latin typeface="Calibri"/>
                <a:ea typeface="Ubuntu"/>
                <a:cs typeface="Calibri"/>
                <a:sym typeface="Ubuntu"/>
              </a:rPr>
              <a:t> </a:t>
            </a:r>
            <a:r>
              <a:rPr lang="sv-SE" sz="2800" err="1">
                <a:latin typeface="Calibri"/>
                <a:ea typeface="Ubuntu"/>
                <a:cs typeface="Calibri"/>
                <a:sym typeface="Ubuntu"/>
              </a:rPr>
              <a:t>water</a:t>
            </a:r>
            <a:endParaRPr lang="sv-SE" sz="2800">
              <a:latin typeface="Calibri"/>
              <a:ea typeface="Ubuntu"/>
              <a:cs typeface="Calibri"/>
            </a:endParaRPr>
          </a:p>
          <a:p>
            <a:pPr marL="990600" lvl="2">
              <a:buSzPts val="2400"/>
            </a:pPr>
            <a:r>
              <a:rPr lang="sv-SE" sz="2800" dirty="0" err="1">
                <a:latin typeface="Calibri"/>
                <a:ea typeface="Ubuntu"/>
                <a:cs typeface="Calibri"/>
                <a:sym typeface="Ubuntu"/>
              </a:rPr>
              <a:t>Observing</a:t>
            </a:r>
            <a:r>
              <a:rPr lang="sv-SE" sz="2800" dirty="0">
                <a:latin typeface="Calibri"/>
                <a:ea typeface="Ubuntu"/>
                <a:cs typeface="Calibri"/>
                <a:sym typeface="Ubuntu"/>
              </a:rPr>
              <a:t> a </a:t>
            </a:r>
            <a:r>
              <a:rPr lang="sv-SE" sz="2800" dirty="0" err="1">
                <a:latin typeface="Calibri"/>
                <a:ea typeface="Ubuntu"/>
                <a:cs typeface="Calibri"/>
                <a:sym typeface="Ubuntu"/>
              </a:rPr>
              <a:t>tree</a:t>
            </a:r>
            <a:r>
              <a:rPr lang="sv-SE" sz="2800" dirty="0">
                <a:latin typeface="Calibri"/>
                <a:ea typeface="Ubuntu"/>
                <a:cs typeface="Calibri"/>
                <a:sym typeface="Ubuntu"/>
              </a:rPr>
              <a:t>/plant/</a:t>
            </a:r>
            <a:r>
              <a:rPr lang="sv-SE" sz="2800" dirty="0" err="1">
                <a:latin typeface="Calibri"/>
                <a:ea typeface="Ubuntu"/>
                <a:cs typeface="Calibri"/>
                <a:sym typeface="Ubuntu"/>
              </a:rPr>
              <a:t>flower</a:t>
            </a:r>
            <a:endParaRPr lang="sv-SE" sz="2800" dirty="0" err="1">
              <a:latin typeface="Calibri"/>
              <a:ea typeface="Ubuntu"/>
              <a:cs typeface="Calibri"/>
            </a:endParaRPr>
          </a:p>
          <a:p>
            <a:pPr marL="990600" lvl="2">
              <a:buSzPts val="2400"/>
            </a:pPr>
            <a:r>
              <a:rPr lang="sv-SE" sz="2800" err="1">
                <a:latin typeface="Calibri"/>
                <a:ea typeface="Ubuntu"/>
                <a:cs typeface="Calibri"/>
                <a:sym typeface="Ubuntu"/>
              </a:rPr>
              <a:t>Drinking</a:t>
            </a:r>
            <a:r>
              <a:rPr lang="sv-SE" sz="2800" dirty="0">
                <a:latin typeface="Calibri"/>
                <a:ea typeface="Ubuntu"/>
                <a:cs typeface="Calibri"/>
                <a:sym typeface="Ubuntu"/>
              </a:rPr>
              <a:t> a </a:t>
            </a:r>
            <a:r>
              <a:rPr lang="sv-SE" sz="2800" err="1">
                <a:latin typeface="Calibri"/>
                <a:ea typeface="Ubuntu"/>
                <a:cs typeface="Calibri"/>
                <a:sym typeface="Ubuntu"/>
              </a:rPr>
              <a:t>coffee</a:t>
            </a:r>
            <a:endParaRPr lang="sv-SE" sz="2800" dirty="0" err="1">
              <a:latin typeface="Calibri"/>
              <a:ea typeface="Ubuntu"/>
              <a:cs typeface="Calibri"/>
            </a:endParaRPr>
          </a:p>
          <a:p>
            <a:pPr marL="990600" lvl="2">
              <a:buSzPts val="2400"/>
            </a:pPr>
            <a:r>
              <a:rPr lang="sv-SE" sz="2800" err="1">
                <a:latin typeface="Calibri"/>
                <a:ea typeface="Ubuntu"/>
                <a:cs typeface="Calibri"/>
                <a:sym typeface="Ubuntu"/>
              </a:rPr>
              <a:t>Observing</a:t>
            </a:r>
            <a:r>
              <a:rPr lang="sv-SE" sz="2800" dirty="0">
                <a:latin typeface="Calibri"/>
                <a:ea typeface="Ubuntu"/>
                <a:cs typeface="Calibri"/>
                <a:sym typeface="Ubuntu"/>
              </a:rPr>
              <a:t> the air</a:t>
            </a:r>
            <a:endParaRPr lang="sv-SE" sz="2800" dirty="0">
              <a:latin typeface="Calibri" panose="020F0502020204030204" pitchFamily="34" charset="0"/>
              <a:ea typeface="Ubuntu"/>
              <a:cs typeface="Calibri" panose="020F0502020204030204" pitchFamily="34" charset="0"/>
            </a:endParaRPr>
          </a:p>
          <a:p>
            <a:pPr marL="990600" lvl="2"/>
            <a:r>
              <a:rPr lang="sv-SE" sz="2800" dirty="0" err="1">
                <a:latin typeface="Calibri"/>
                <a:ea typeface="Calibri"/>
                <a:cs typeface="Calibri"/>
              </a:rPr>
              <a:t>Tasting</a:t>
            </a:r>
            <a:r>
              <a:rPr lang="sv-SE" sz="2800" dirty="0">
                <a:latin typeface="Calibri"/>
                <a:ea typeface="Calibri"/>
                <a:cs typeface="Calibri"/>
              </a:rPr>
              <a:t> a </a:t>
            </a:r>
            <a:r>
              <a:rPr lang="sv-SE" sz="2800" dirty="0" err="1">
                <a:latin typeface="Calibri"/>
                <a:ea typeface="Calibri"/>
                <a:cs typeface="Calibri"/>
              </a:rPr>
              <a:t>fruit</a:t>
            </a:r>
            <a:r>
              <a:rPr lang="sv-SE" sz="2800" dirty="0">
                <a:latin typeface="Calibri"/>
                <a:ea typeface="Calibri"/>
                <a:cs typeface="Calibri"/>
              </a:rPr>
              <a:t>/</a:t>
            </a:r>
            <a:r>
              <a:rPr lang="sv-SE" sz="2800" dirty="0" err="1">
                <a:latin typeface="Calibri"/>
                <a:ea typeface="Calibri"/>
                <a:cs typeface="Calibri"/>
              </a:rPr>
              <a:t>nut</a:t>
            </a:r>
          </a:p>
          <a:p>
            <a:pPr marL="990600" lvl="2"/>
            <a:endParaRPr lang="sv-SE" sz="2800" dirty="0">
              <a:latin typeface="Calibri"/>
              <a:ea typeface="Calibri"/>
              <a:cs typeface="Calibri"/>
            </a:endParaRPr>
          </a:p>
          <a:p>
            <a:pPr marL="990600" lvl="2"/>
            <a:r>
              <a:rPr lang="sv-SE" sz="2400" dirty="0">
                <a:latin typeface="Calibri"/>
                <a:ea typeface="Calibri"/>
                <a:cs typeface="Calibri"/>
              </a:rPr>
              <a:t>The </a:t>
            </a:r>
            <a:r>
              <a:rPr lang="sv-SE" sz="2400" dirty="0" err="1">
                <a:latin typeface="Calibri"/>
                <a:ea typeface="Calibri"/>
                <a:cs typeface="Calibri"/>
              </a:rPr>
              <a:t>exercises</a:t>
            </a:r>
            <a:r>
              <a:rPr lang="sv-SE" sz="2400" dirty="0">
                <a:latin typeface="Calibri"/>
                <a:ea typeface="Calibri"/>
                <a:cs typeface="Calibri"/>
              </a:rPr>
              <a:t> </a:t>
            </a:r>
            <a:r>
              <a:rPr lang="sv-SE" sz="2400" dirty="0" err="1">
                <a:latin typeface="Calibri"/>
                <a:ea typeface="Calibri"/>
                <a:cs typeface="Calibri"/>
              </a:rPr>
              <a:t>are</a:t>
            </a:r>
            <a:r>
              <a:rPr lang="sv-SE" sz="2400" dirty="0">
                <a:latin typeface="Calibri"/>
                <a:ea typeface="Calibri"/>
                <a:cs typeface="Calibri"/>
              </a:rPr>
              <a:t> </a:t>
            </a:r>
            <a:r>
              <a:rPr lang="sv-SE" sz="2400" dirty="0" err="1">
                <a:latin typeface="Calibri"/>
                <a:ea typeface="Calibri"/>
                <a:cs typeface="Calibri"/>
              </a:rPr>
              <a:t>developed</a:t>
            </a:r>
            <a:r>
              <a:rPr lang="sv-SE" sz="2400" dirty="0">
                <a:latin typeface="Calibri"/>
                <a:ea typeface="Calibri"/>
                <a:cs typeface="Calibri"/>
              </a:rPr>
              <a:t> by </a:t>
            </a:r>
            <a:r>
              <a:rPr lang="en-US" sz="2400" dirty="0">
                <a:latin typeface="Calibri"/>
                <a:ea typeface="Calibri"/>
                <a:cs typeface="Calibri"/>
              </a:rPr>
              <a:t>Berre Su Demir, Koç University, and </a:t>
            </a:r>
            <a:r>
              <a:rPr lang="pt-BR" sz="2400" dirty="0">
                <a:latin typeface="Calibri"/>
                <a:ea typeface="Calibri"/>
                <a:cs typeface="Calibri"/>
              </a:rPr>
              <a:t>Clara Maria Antunes Venâncio, </a:t>
            </a:r>
            <a:r>
              <a:rPr lang="pt-BR" sz="2400" dirty="0" err="1">
                <a:latin typeface="Calibri"/>
                <a:ea typeface="Calibri"/>
                <a:cs typeface="Calibri"/>
              </a:rPr>
              <a:t>Faculty</a:t>
            </a:r>
            <a:r>
              <a:rPr lang="pt-BR" sz="2400" dirty="0">
                <a:latin typeface="Calibri"/>
                <a:ea typeface="Calibri"/>
                <a:cs typeface="Calibri"/>
              </a:rPr>
              <a:t> </a:t>
            </a:r>
            <a:r>
              <a:rPr lang="pt-BR" sz="2400" dirty="0" err="1">
                <a:latin typeface="Calibri"/>
                <a:ea typeface="Calibri"/>
                <a:cs typeface="Calibri"/>
              </a:rPr>
              <a:t>of</a:t>
            </a:r>
            <a:r>
              <a:rPr lang="pt-BR" sz="2400" dirty="0">
                <a:latin typeface="Calibri"/>
                <a:ea typeface="Calibri"/>
                <a:cs typeface="Calibri"/>
              </a:rPr>
              <a:t> Fine </a:t>
            </a:r>
            <a:r>
              <a:rPr lang="pt-BR" sz="2400" dirty="0" err="1">
                <a:latin typeface="Calibri"/>
                <a:ea typeface="Calibri"/>
                <a:cs typeface="Calibri"/>
              </a:rPr>
              <a:t>Arts</a:t>
            </a:r>
            <a:r>
              <a:rPr lang="pt-BR" sz="2400" dirty="0">
                <a:latin typeface="Calibri"/>
                <a:ea typeface="Calibri"/>
                <a:cs typeface="Calibri"/>
              </a:rPr>
              <a:t>, </a:t>
            </a:r>
            <a:r>
              <a:rPr lang="pt-BR" sz="2400" dirty="0" err="1">
                <a:latin typeface="Calibri"/>
                <a:ea typeface="Calibri"/>
                <a:cs typeface="Calibri"/>
              </a:rPr>
              <a:t>University</a:t>
            </a:r>
            <a:r>
              <a:rPr lang="pt-BR" sz="2400" dirty="0">
                <a:latin typeface="Calibri"/>
                <a:ea typeface="Calibri"/>
                <a:cs typeface="Calibri"/>
              </a:rPr>
              <a:t> </a:t>
            </a:r>
            <a:r>
              <a:rPr lang="pt-BR" sz="2400" dirty="0" err="1">
                <a:latin typeface="Calibri"/>
                <a:ea typeface="Calibri"/>
                <a:cs typeface="Calibri"/>
              </a:rPr>
              <a:t>of</a:t>
            </a:r>
            <a:r>
              <a:rPr lang="pt-BR" sz="2400" dirty="0">
                <a:latin typeface="Calibri"/>
                <a:ea typeface="Calibri"/>
                <a:cs typeface="Calibri"/>
              </a:rPr>
              <a:t> Porto </a:t>
            </a:r>
            <a:r>
              <a:rPr lang="pt-BR" sz="2400" dirty="0" err="1">
                <a:latin typeface="Calibri"/>
                <a:ea typeface="Calibri"/>
                <a:cs typeface="Calibri"/>
              </a:rPr>
              <a:t>and</a:t>
            </a:r>
            <a:r>
              <a:rPr lang="pt-BR" sz="2400" dirty="0">
                <a:latin typeface="Calibri"/>
                <a:ea typeface="Calibri"/>
                <a:cs typeface="Calibri"/>
              </a:rPr>
              <a:t> </a:t>
            </a:r>
            <a:r>
              <a:rPr lang="pt-BR" sz="2400" dirty="0" err="1">
                <a:latin typeface="Calibri"/>
                <a:ea typeface="Calibri"/>
                <a:cs typeface="Calibri"/>
              </a:rPr>
              <a:t>Institute</a:t>
            </a:r>
            <a:r>
              <a:rPr lang="pt-BR" sz="2400" dirty="0">
                <a:latin typeface="Calibri"/>
                <a:ea typeface="Calibri"/>
                <a:cs typeface="Calibri"/>
              </a:rPr>
              <a:t> </a:t>
            </a:r>
            <a:r>
              <a:rPr lang="pt-BR" sz="2400" dirty="0" err="1">
                <a:latin typeface="Calibri"/>
                <a:ea typeface="Calibri"/>
                <a:cs typeface="Calibri"/>
              </a:rPr>
              <a:t>of</a:t>
            </a:r>
            <a:r>
              <a:rPr lang="pt-BR" sz="2400" dirty="0">
                <a:latin typeface="Calibri"/>
                <a:ea typeface="Calibri"/>
                <a:cs typeface="Calibri"/>
              </a:rPr>
              <a:t> Social </a:t>
            </a:r>
            <a:r>
              <a:rPr lang="pt-BR" sz="2400" dirty="0" err="1">
                <a:latin typeface="Calibri"/>
                <a:ea typeface="Calibri"/>
                <a:cs typeface="Calibri"/>
              </a:rPr>
              <a:t>Sciences</a:t>
            </a:r>
            <a:r>
              <a:rPr lang="pt-BR" sz="2400" dirty="0">
                <a:latin typeface="Calibri"/>
                <a:ea typeface="Calibri"/>
                <a:cs typeface="Calibri"/>
              </a:rPr>
              <a:t>, </a:t>
            </a:r>
            <a:r>
              <a:rPr lang="pt-BR" sz="2400" dirty="0" err="1">
                <a:latin typeface="Calibri"/>
                <a:ea typeface="Calibri"/>
                <a:cs typeface="Calibri"/>
              </a:rPr>
              <a:t>University</a:t>
            </a:r>
            <a:r>
              <a:rPr lang="pt-BR" sz="2400" dirty="0">
                <a:latin typeface="Calibri"/>
                <a:ea typeface="Calibri"/>
                <a:cs typeface="Calibri"/>
              </a:rPr>
              <a:t> </a:t>
            </a:r>
            <a:r>
              <a:rPr lang="pt-BR" sz="2400" dirty="0" err="1">
                <a:latin typeface="Calibri"/>
                <a:ea typeface="Calibri"/>
                <a:cs typeface="Calibri"/>
              </a:rPr>
              <a:t>of</a:t>
            </a:r>
            <a:r>
              <a:rPr lang="pt-BR" sz="2400" dirty="0">
                <a:latin typeface="Calibri"/>
                <a:ea typeface="Calibri"/>
                <a:cs typeface="Calibri"/>
              </a:rPr>
              <a:t> Lisbon.</a:t>
            </a:r>
            <a:endParaRPr lang="sv-SE" sz="2400" dirty="0">
              <a:latin typeface="Calibri"/>
              <a:ea typeface="Calibri"/>
              <a:cs typeface="Calibri"/>
            </a:endParaRPr>
          </a:p>
          <a:p>
            <a:pPr marL="990600" lvl="2"/>
            <a:endParaRPr lang="sv-SE" sz="2800" dirty="0">
              <a:latin typeface="Calibri"/>
              <a:ea typeface="Calibri"/>
              <a:cs typeface="Calibri"/>
            </a:endParaRPr>
          </a:p>
          <a:p>
            <a:pPr marL="990600" lvl="2"/>
            <a:endParaRPr lang="sv-SE" sz="2800" dirty="0">
              <a:latin typeface="Calibri"/>
              <a:ea typeface="Calibri"/>
              <a:cs typeface="Calibri"/>
            </a:endParaRPr>
          </a:p>
        </p:txBody>
      </p:sp>
      <p:pic>
        <p:nvPicPr>
          <p:cNvPr id="251" name="Google Shape;251;p20" descr="En bild som visar Teckensnitt, Grafik, text, logotyp&#10;&#10;Automatiskt genererad beskrivning"/>
          <p:cNvPicPr preferRelativeResize="0"/>
          <p:nvPr/>
        </p:nvPicPr>
        <p:blipFill rotWithShape="1">
          <a:blip r:embed="rId3">
            <a:alphaModFix/>
          </a:blip>
          <a:srcRect/>
          <a:stretch/>
        </p:blipFill>
        <p:spPr>
          <a:xfrm>
            <a:off x="1658241" y="94064"/>
            <a:ext cx="1132058" cy="374436"/>
          </a:xfrm>
          <a:prstGeom prst="rect">
            <a:avLst/>
          </a:prstGeom>
          <a:noFill/>
          <a:ln>
            <a:noFill/>
          </a:ln>
        </p:spPr>
      </p:pic>
      <p:pic>
        <p:nvPicPr>
          <p:cNvPr id="2" name="Bildobjekt 1" descr="En bild som visar Färggrann, konst, siluett&#10;&#10;Automatiskt genererad beskrivning">
            <a:extLst>
              <a:ext uri="{FF2B5EF4-FFF2-40B4-BE49-F238E27FC236}">
                <a16:creationId xmlns:a16="http://schemas.microsoft.com/office/drawing/2014/main" id="{12BB2E67-66C4-9440-C1EC-9F06EF1301AE}"/>
              </a:ext>
            </a:extLst>
          </p:cNvPr>
          <p:cNvPicPr>
            <a:picLocks noChangeAspect="1"/>
          </p:cNvPicPr>
          <p:nvPr/>
        </p:nvPicPr>
        <p:blipFill>
          <a:blip r:embed="rId4"/>
          <a:stretch>
            <a:fillRect/>
          </a:stretch>
        </p:blipFill>
        <p:spPr>
          <a:xfrm>
            <a:off x="10375846" y="123664"/>
            <a:ext cx="1506392" cy="3866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32931EAF-BC75-4320-5E23-83F90D312E83}"/>
            </a:ext>
          </a:extLst>
        </p:cNvPr>
        <p:cNvGrpSpPr/>
        <p:nvPr/>
      </p:nvGrpSpPr>
      <p:grpSpPr>
        <a:xfrm>
          <a:off x="0" y="0"/>
          <a:ext cx="0" cy="0"/>
          <a:chOff x="0" y="0"/>
          <a:chExt cx="0" cy="0"/>
        </a:xfrm>
      </p:grpSpPr>
      <p:sp>
        <p:nvSpPr>
          <p:cNvPr id="249" name="Google Shape;249;p20">
            <a:extLst>
              <a:ext uri="{FF2B5EF4-FFF2-40B4-BE49-F238E27FC236}">
                <a16:creationId xmlns:a16="http://schemas.microsoft.com/office/drawing/2014/main" id="{6F001EF3-2F0F-1B74-F6E7-8EED7A9FEA8A}"/>
              </a:ext>
            </a:extLst>
          </p:cNvPr>
          <p:cNvSpPr txBox="1"/>
          <p:nvPr/>
        </p:nvSpPr>
        <p:spPr>
          <a:xfrm>
            <a:off x="1931650" y="2305051"/>
            <a:ext cx="8122500" cy="664767"/>
          </a:xfrm>
          <a:prstGeom prst="rect">
            <a:avLst/>
          </a:prstGeom>
          <a:noFill/>
          <a:ln>
            <a:noFill/>
          </a:ln>
        </p:spPr>
        <p:txBody>
          <a:bodyPr spcFirstLastPara="1" wrap="square" lIns="91425" tIns="91425" rIns="91425" bIns="91425" anchor="t" anchorCtr="0">
            <a:spAutoFit/>
          </a:bodyPr>
          <a:lstStyle/>
          <a:p>
            <a:pPr>
              <a:lnSpc>
                <a:spcPct val="115000"/>
              </a:lnSpc>
              <a:buClr>
                <a:schemeClr val="dk1"/>
              </a:buClr>
              <a:buSzPts val="1100"/>
            </a:pPr>
            <a:endParaRPr sz="1800">
              <a:solidFill>
                <a:schemeClr val="dk1"/>
              </a:solidFill>
              <a:latin typeface="Calibri"/>
              <a:ea typeface="Calibri"/>
              <a:cs typeface="Calibri"/>
              <a:sym typeface="Calibri"/>
            </a:endParaRPr>
          </a:p>
          <a:p>
            <a:pPr>
              <a:buSzPts val="1050"/>
            </a:pPr>
            <a:endParaRPr sz="1050" b="1">
              <a:solidFill>
                <a:srgbClr val="111111"/>
              </a:solidFill>
              <a:highlight>
                <a:srgbClr val="F3F3F3"/>
              </a:highlight>
              <a:latin typeface="Roboto"/>
              <a:ea typeface="Roboto"/>
              <a:cs typeface="Roboto"/>
              <a:sym typeface="Roboto"/>
            </a:endParaRPr>
          </a:p>
        </p:txBody>
      </p:sp>
      <p:sp>
        <p:nvSpPr>
          <p:cNvPr id="250" name="Google Shape;250;p20">
            <a:extLst>
              <a:ext uri="{FF2B5EF4-FFF2-40B4-BE49-F238E27FC236}">
                <a16:creationId xmlns:a16="http://schemas.microsoft.com/office/drawing/2014/main" id="{CEF00FE0-C056-9219-7D87-C035ED167C7F}"/>
              </a:ext>
            </a:extLst>
          </p:cNvPr>
          <p:cNvSpPr txBox="1"/>
          <p:nvPr/>
        </p:nvSpPr>
        <p:spPr>
          <a:xfrm>
            <a:off x="1212983" y="920953"/>
            <a:ext cx="9879300" cy="3493234"/>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sv-SE" sz="3600" dirty="0" err="1">
                <a:solidFill>
                  <a:schemeClr val="dk1"/>
                </a:solidFill>
                <a:latin typeface="Calibri" panose="020F0502020204030204" pitchFamily="34" charset="0"/>
                <a:ea typeface="Calibri"/>
                <a:cs typeface="Calibri" panose="020F0502020204030204" pitchFamily="34" charset="0"/>
                <a:sym typeface="Calibri"/>
              </a:rPr>
              <a:t>Individual</a:t>
            </a:r>
            <a:r>
              <a:rPr lang="sv-SE" sz="3600" dirty="0">
                <a:solidFill>
                  <a:schemeClr val="dk1"/>
                </a:solidFill>
                <a:latin typeface="Calibri" panose="020F0502020204030204" pitchFamily="34" charset="0"/>
                <a:ea typeface="Calibri"/>
                <a:cs typeface="Calibri" panose="020F0502020204030204" pitchFamily="34" charset="0"/>
                <a:sym typeface="Calibri"/>
              </a:rPr>
              <a:t> </a:t>
            </a:r>
            <a:r>
              <a:rPr lang="sv-SE" sz="3600" dirty="0" err="1">
                <a:solidFill>
                  <a:schemeClr val="dk1"/>
                </a:solidFill>
                <a:latin typeface="Calibri" panose="020F0502020204030204" pitchFamily="34" charset="0"/>
                <a:ea typeface="Calibri"/>
                <a:cs typeface="Calibri" panose="020F0502020204030204" pitchFamily="34" charset="0"/>
                <a:sym typeface="Calibri"/>
              </a:rPr>
              <a:t>exercise</a:t>
            </a:r>
            <a:r>
              <a:rPr lang="sv-SE" sz="3600" dirty="0">
                <a:solidFill>
                  <a:schemeClr val="dk1"/>
                </a:solidFill>
                <a:latin typeface="Calibri" panose="020F0502020204030204" pitchFamily="34" charset="0"/>
                <a:ea typeface="Calibri"/>
                <a:cs typeface="Calibri" panose="020F0502020204030204" pitchFamily="34" charset="0"/>
                <a:sym typeface="Calibri"/>
              </a:rPr>
              <a:t>: </a:t>
            </a:r>
            <a:r>
              <a:rPr lang="sv-SE" sz="3600" dirty="0" err="1">
                <a:solidFill>
                  <a:schemeClr val="dk1"/>
                </a:solidFill>
                <a:latin typeface="Calibri" panose="020F0502020204030204" pitchFamily="34" charset="0"/>
                <a:ea typeface="Calibri"/>
                <a:cs typeface="Calibri" panose="020F0502020204030204" pitchFamily="34" charset="0"/>
                <a:sym typeface="Calibri"/>
              </a:rPr>
              <a:t>Entanglement</a:t>
            </a:r>
            <a:r>
              <a:rPr lang="sv-SE" sz="3600" dirty="0">
                <a:solidFill>
                  <a:schemeClr val="dk1"/>
                </a:solidFill>
                <a:latin typeface="Calibri" panose="020F0502020204030204" pitchFamily="34" charset="0"/>
                <a:ea typeface="Calibri"/>
                <a:cs typeface="Calibri" panose="020F0502020204030204" pitchFamily="34" charset="0"/>
                <a:sym typeface="Calibri"/>
              </a:rPr>
              <a:t> </a:t>
            </a:r>
            <a:r>
              <a:rPr lang="sv-SE" sz="3600" dirty="0" err="1">
                <a:solidFill>
                  <a:schemeClr val="dk1"/>
                </a:solidFill>
                <a:latin typeface="Calibri" panose="020F0502020204030204" pitchFamily="34" charset="0"/>
                <a:ea typeface="Calibri"/>
                <a:cs typeface="Calibri" panose="020F0502020204030204" pitchFamily="34" charset="0"/>
                <a:sym typeface="Calibri"/>
              </a:rPr>
              <a:t>mapping</a:t>
            </a:r>
            <a:endParaRPr dirty="0">
              <a:latin typeface="Calibri" panose="020F0502020204030204" pitchFamily="34" charset="0"/>
              <a:cs typeface="Calibri" panose="020F0502020204030204" pitchFamily="34" charset="0"/>
            </a:endParaRPr>
          </a:p>
          <a:p>
            <a:pPr>
              <a:buClr>
                <a:schemeClr val="dk1"/>
              </a:buClr>
              <a:buSzPts val="1100"/>
            </a:pPr>
            <a:endParaRPr sz="1800" dirty="0">
              <a:latin typeface="Calibri" panose="020F0502020204030204" pitchFamily="34" charset="0"/>
              <a:ea typeface="Ubuntu"/>
              <a:cs typeface="Calibri" panose="020F0502020204030204" pitchFamily="34" charset="0"/>
              <a:sym typeface="Ubuntu"/>
            </a:endParaRPr>
          </a:p>
          <a:p>
            <a:pPr>
              <a:buClr>
                <a:schemeClr val="dk1"/>
              </a:buClr>
              <a:buSzPts val="1100"/>
            </a:pPr>
            <a:endParaRPr sz="1000" dirty="0">
              <a:latin typeface="Calibri" panose="020F0502020204030204" pitchFamily="34" charset="0"/>
              <a:ea typeface="Ubuntu"/>
              <a:cs typeface="Calibri" panose="020F0502020204030204" pitchFamily="34" charset="0"/>
              <a:sym typeface="Ubuntu"/>
            </a:endParaRPr>
          </a:p>
          <a:p>
            <a:pPr marL="990600" lvl="2"/>
            <a:endParaRPr lang="sv-SE" sz="1100" dirty="0">
              <a:latin typeface="Calibri"/>
              <a:ea typeface="Calibri"/>
              <a:cs typeface="Calibri"/>
            </a:endParaRPr>
          </a:p>
          <a:p>
            <a:pPr marL="419100" indent="-342900">
              <a:buSzPts val="2400"/>
              <a:buFont typeface="Arial" panose="020B0604020202020204" pitchFamily="34" charset="0"/>
              <a:buChar char="•"/>
            </a:pPr>
            <a:r>
              <a:rPr lang="sv-SE" sz="2800" dirty="0" err="1">
                <a:latin typeface="Calibri"/>
                <a:ea typeface="Ubuntu"/>
                <a:cs typeface="Calibri"/>
                <a:sym typeface="Ubuntu"/>
              </a:rPr>
              <a:t>Run</a:t>
            </a:r>
            <a:r>
              <a:rPr lang="sv-SE" sz="2800" dirty="0">
                <a:latin typeface="Calibri"/>
                <a:ea typeface="Ubuntu"/>
                <a:cs typeface="Calibri"/>
                <a:sym typeface="Ubuntu"/>
              </a:rPr>
              <a:t> the </a:t>
            </a:r>
            <a:r>
              <a:rPr lang="sv-SE" sz="2800" dirty="0" err="1">
                <a:latin typeface="Calibri"/>
                <a:ea typeface="Ubuntu"/>
                <a:cs typeface="Calibri"/>
                <a:sym typeface="Ubuntu"/>
              </a:rPr>
              <a:t>exercise</a:t>
            </a:r>
            <a:r>
              <a:rPr lang="sv-SE" sz="2800" dirty="0">
                <a:latin typeface="Calibri"/>
                <a:ea typeface="Ubuntu"/>
                <a:cs typeface="Calibri"/>
                <a:sym typeface="Ubuntu"/>
              </a:rPr>
              <a:t> for 20 min (</a:t>
            </a:r>
            <a:r>
              <a:rPr lang="sv-SE" sz="2800" dirty="0" err="1">
                <a:latin typeface="Calibri"/>
                <a:ea typeface="Ubuntu"/>
                <a:cs typeface="Calibri"/>
                <a:sym typeface="Ubuntu"/>
              </a:rPr>
              <a:t>see</a:t>
            </a:r>
            <a:r>
              <a:rPr lang="sv-SE" sz="2800" dirty="0">
                <a:latin typeface="Calibri"/>
                <a:ea typeface="Ubuntu"/>
                <a:cs typeface="Calibri"/>
                <a:sym typeface="Ubuntu"/>
              </a:rPr>
              <a:t> </a:t>
            </a:r>
            <a:r>
              <a:rPr lang="sv-SE" sz="2800" dirty="0" err="1">
                <a:latin typeface="Calibri"/>
                <a:ea typeface="Ubuntu"/>
                <a:cs typeface="Calibri"/>
                <a:sym typeface="Ubuntu"/>
              </a:rPr>
              <a:t>instructions</a:t>
            </a:r>
            <a:r>
              <a:rPr lang="sv-SE" sz="2800" dirty="0">
                <a:latin typeface="Calibri"/>
                <a:ea typeface="Ubuntu"/>
                <a:cs typeface="Calibri"/>
                <a:sym typeface="Ubuntu"/>
              </a:rPr>
              <a:t> on </a:t>
            </a:r>
            <a:r>
              <a:rPr lang="sv-SE" sz="2800" dirty="0" err="1">
                <a:latin typeface="Calibri"/>
                <a:ea typeface="Ubuntu"/>
                <a:cs typeface="Calibri"/>
                <a:sym typeface="Ubuntu"/>
              </a:rPr>
              <a:t>worksheet</a:t>
            </a:r>
            <a:r>
              <a:rPr lang="sv-SE" sz="2800" dirty="0">
                <a:latin typeface="Calibri"/>
                <a:ea typeface="Ubuntu"/>
                <a:cs typeface="Calibri"/>
                <a:sym typeface="Ubuntu"/>
              </a:rPr>
              <a:t> 1)</a:t>
            </a:r>
            <a:br>
              <a:rPr lang="sv-SE" sz="2800" dirty="0">
                <a:latin typeface="Calibri"/>
                <a:ea typeface="Ubuntu"/>
                <a:cs typeface="Calibri"/>
              </a:rPr>
            </a:br>
            <a:endParaRPr lang="sv-SE" sz="2800" dirty="0">
              <a:latin typeface="Calibri"/>
              <a:ea typeface="Ubuntu"/>
              <a:cs typeface="Calibri"/>
            </a:endParaRPr>
          </a:p>
          <a:p>
            <a:pPr marL="419100" indent="-342900">
              <a:buSzPts val="2400"/>
              <a:buFont typeface="Arial" panose="020B0604020202020204" pitchFamily="34" charset="0"/>
              <a:buChar char="•"/>
            </a:pPr>
            <a:r>
              <a:rPr lang="sv-SE" sz="2800" dirty="0" err="1">
                <a:latin typeface="Calibri"/>
                <a:ea typeface="Ubuntu"/>
                <a:cs typeface="Calibri"/>
                <a:sym typeface="Ubuntu"/>
              </a:rPr>
              <a:t>Take</a:t>
            </a:r>
            <a:r>
              <a:rPr lang="sv-SE" sz="2800" dirty="0">
                <a:latin typeface="Calibri"/>
                <a:ea typeface="Ubuntu"/>
                <a:cs typeface="Calibri"/>
                <a:sym typeface="Ubuntu"/>
              </a:rPr>
              <a:t> </a:t>
            </a:r>
            <a:r>
              <a:rPr lang="sv-SE" sz="2800" dirty="0" err="1">
                <a:latin typeface="Calibri"/>
                <a:ea typeface="Ubuntu"/>
                <a:cs typeface="Calibri"/>
                <a:sym typeface="Ubuntu"/>
              </a:rPr>
              <a:t>notes</a:t>
            </a:r>
            <a:r>
              <a:rPr lang="sv-SE" sz="2800" dirty="0">
                <a:latin typeface="Calibri"/>
                <a:ea typeface="Ubuntu"/>
                <a:cs typeface="Calibri"/>
                <a:sym typeface="Ubuntu"/>
              </a:rPr>
              <a:t>, sketch </a:t>
            </a:r>
            <a:r>
              <a:rPr lang="sv-SE" sz="2800" dirty="0" err="1">
                <a:latin typeface="Calibri"/>
                <a:ea typeface="Ubuntu"/>
                <a:cs typeface="Calibri"/>
                <a:sym typeface="Ubuntu"/>
              </a:rPr>
              <a:t>your</a:t>
            </a:r>
            <a:r>
              <a:rPr lang="sv-SE" sz="2800" dirty="0">
                <a:latin typeface="Calibri"/>
                <a:ea typeface="Ubuntu"/>
                <a:cs typeface="Calibri"/>
                <a:sym typeface="Ubuntu"/>
              </a:rPr>
              <a:t> </a:t>
            </a:r>
            <a:r>
              <a:rPr lang="sv-SE" sz="2800" dirty="0" err="1">
                <a:latin typeface="Calibri"/>
                <a:ea typeface="Ubuntu"/>
                <a:cs typeface="Calibri"/>
                <a:sym typeface="Ubuntu"/>
              </a:rPr>
              <a:t>findings</a:t>
            </a:r>
            <a:r>
              <a:rPr lang="sv-SE" sz="2800" dirty="0">
                <a:latin typeface="Calibri"/>
                <a:ea typeface="Ubuntu"/>
                <a:cs typeface="Calibri"/>
                <a:sym typeface="Ubuntu"/>
              </a:rPr>
              <a:t>/</a:t>
            </a:r>
            <a:r>
              <a:rPr lang="sv-SE" sz="2800" dirty="0" err="1">
                <a:latin typeface="Calibri"/>
                <a:ea typeface="Ubuntu"/>
                <a:cs typeface="Calibri"/>
                <a:sym typeface="Ubuntu"/>
              </a:rPr>
              <a:t>experiences</a:t>
            </a:r>
            <a:br>
              <a:rPr lang="sv-SE" sz="2800" dirty="0">
                <a:latin typeface="Calibri"/>
                <a:ea typeface="Ubuntu"/>
                <a:cs typeface="Calibri"/>
                <a:sym typeface="Ubuntu"/>
              </a:rPr>
            </a:br>
            <a:endParaRPr sz="2800" dirty="0">
              <a:latin typeface="Calibri" panose="020F0502020204030204" pitchFamily="34" charset="0"/>
              <a:ea typeface="Ubuntu"/>
              <a:cs typeface="Calibri" panose="020F0502020204030204" pitchFamily="34" charset="0"/>
              <a:sym typeface="Ubuntu"/>
            </a:endParaRPr>
          </a:p>
          <a:p>
            <a:pPr marL="419100" indent="-342900">
              <a:buSzPts val="2400"/>
              <a:buFont typeface="Arial" panose="020B0604020202020204" pitchFamily="34" charset="0"/>
              <a:buChar char="•"/>
            </a:pPr>
            <a:r>
              <a:rPr lang="sv-SE" sz="2800" dirty="0" err="1">
                <a:latin typeface="Calibri"/>
                <a:ea typeface="Ubuntu"/>
                <a:cs typeface="Calibri"/>
                <a:sym typeface="Ubuntu"/>
              </a:rPr>
              <a:t>Meet</a:t>
            </a:r>
            <a:r>
              <a:rPr lang="sv-SE" sz="2800" dirty="0">
                <a:latin typeface="Calibri"/>
                <a:ea typeface="Ubuntu"/>
                <a:cs typeface="Calibri"/>
                <a:sym typeface="Ubuntu"/>
              </a:rPr>
              <a:t> back in the </a:t>
            </a:r>
            <a:r>
              <a:rPr lang="sv-SE" sz="2800" dirty="0" err="1">
                <a:latin typeface="Calibri"/>
                <a:ea typeface="Ubuntu"/>
                <a:cs typeface="Calibri"/>
                <a:sym typeface="Ubuntu"/>
              </a:rPr>
              <a:t>classroom</a:t>
            </a:r>
            <a:r>
              <a:rPr lang="sv-SE" sz="2800" dirty="0">
                <a:latin typeface="Calibri"/>
                <a:ea typeface="Ubuntu"/>
                <a:cs typeface="Calibri"/>
                <a:sym typeface="Ubuntu"/>
              </a:rPr>
              <a:t> for </a:t>
            </a:r>
            <a:r>
              <a:rPr lang="sv-SE" sz="2800" dirty="0" err="1">
                <a:latin typeface="Calibri"/>
                <a:ea typeface="Ubuntu"/>
                <a:cs typeface="Calibri"/>
                <a:sym typeface="Ubuntu"/>
              </a:rPr>
              <a:t>group</a:t>
            </a:r>
            <a:r>
              <a:rPr lang="sv-SE" sz="2800" dirty="0">
                <a:latin typeface="Calibri"/>
                <a:ea typeface="Ubuntu"/>
                <a:cs typeface="Calibri"/>
                <a:sym typeface="Ubuntu"/>
              </a:rPr>
              <a:t> </a:t>
            </a:r>
            <a:r>
              <a:rPr lang="sv-SE" sz="2800" dirty="0" err="1">
                <a:latin typeface="Calibri"/>
                <a:ea typeface="Ubuntu"/>
                <a:cs typeface="Calibri"/>
                <a:sym typeface="Ubuntu"/>
              </a:rPr>
              <a:t>work</a:t>
            </a:r>
            <a:endParaRPr sz="1800" dirty="0">
              <a:latin typeface="Calibri"/>
              <a:ea typeface="Ubuntu"/>
              <a:cs typeface="Calibri"/>
              <a:sym typeface="Ubuntu"/>
            </a:endParaRPr>
          </a:p>
        </p:txBody>
      </p:sp>
      <p:pic>
        <p:nvPicPr>
          <p:cNvPr id="251" name="Google Shape;251;p20" descr="En bild som visar Teckensnitt, Grafik, text, logotyp&#10;&#10;Automatiskt genererad beskrivning">
            <a:extLst>
              <a:ext uri="{FF2B5EF4-FFF2-40B4-BE49-F238E27FC236}">
                <a16:creationId xmlns:a16="http://schemas.microsoft.com/office/drawing/2014/main" id="{B394865D-27B7-FA04-8C9A-7C8B99D19E86}"/>
              </a:ext>
            </a:extLst>
          </p:cNvPr>
          <p:cNvPicPr preferRelativeResize="0"/>
          <p:nvPr/>
        </p:nvPicPr>
        <p:blipFill rotWithShape="1">
          <a:blip r:embed="rId3">
            <a:alphaModFix/>
          </a:blip>
          <a:srcRect/>
          <a:stretch/>
        </p:blipFill>
        <p:spPr>
          <a:xfrm>
            <a:off x="1658241" y="94064"/>
            <a:ext cx="1132058" cy="374436"/>
          </a:xfrm>
          <a:prstGeom prst="rect">
            <a:avLst/>
          </a:prstGeom>
          <a:noFill/>
          <a:ln>
            <a:noFill/>
          </a:ln>
        </p:spPr>
      </p:pic>
      <p:pic>
        <p:nvPicPr>
          <p:cNvPr id="2" name="Bildobjekt 1" descr="En bild som visar Färggrann, konst, siluett&#10;&#10;Automatiskt genererad beskrivning">
            <a:extLst>
              <a:ext uri="{FF2B5EF4-FFF2-40B4-BE49-F238E27FC236}">
                <a16:creationId xmlns:a16="http://schemas.microsoft.com/office/drawing/2014/main" id="{889FD53C-2FB7-FBAB-4E90-B4FC1F015DD8}"/>
              </a:ext>
            </a:extLst>
          </p:cNvPr>
          <p:cNvPicPr>
            <a:picLocks noChangeAspect="1"/>
          </p:cNvPicPr>
          <p:nvPr/>
        </p:nvPicPr>
        <p:blipFill>
          <a:blip r:embed="rId4"/>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150669027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957828b-1830-42c5-a4eb-4d442edbbb52" xsi:nil="true"/>
    <lcf76f155ced4ddcb4097134ff3c332f xmlns="20db1d7e-016f-4183-8f2d-c936cae0deb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F13A438EEDB8945B82220F2155C6630" ma:contentTypeVersion="15" ma:contentTypeDescription="Opret et nyt dokument." ma:contentTypeScope="" ma:versionID="3adc257fdfa51378e37f9dc49d3dafeb">
  <xsd:schema xmlns:xsd="http://www.w3.org/2001/XMLSchema" xmlns:xs="http://www.w3.org/2001/XMLSchema" xmlns:p="http://schemas.microsoft.com/office/2006/metadata/properties" xmlns:ns2="20db1d7e-016f-4183-8f2d-c936cae0deb6" xmlns:ns3="4957828b-1830-42c5-a4eb-4d442edbbb52" targetNamespace="http://schemas.microsoft.com/office/2006/metadata/properties" ma:root="true" ma:fieldsID="503c7aa3f5152ebd512396ca6f21824e" ns2:_="" ns3:_="">
    <xsd:import namespace="20db1d7e-016f-4183-8f2d-c936cae0deb6"/>
    <xsd:import namespace="4957828b-1830-42c5-a4eb-4d442edbbb5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db1d7e-016f-4183-8f2d-c936cae0d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5cd08861-88c0-49b2-8510-903f698cfa7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57828b-1830-42c5-a4eb-4d442edbbb5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d4c56d4-e1e0-4245-a429-f613676a2a34}" ma:internalName="TaxCatchAll" ma:showField="CatchAllData" ma:web="4957828b-1830-42c5-a4eb-4d442edbbb5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9FAF89-8C28-4A93-A6C4-CE45B25B3D79}">
  <ds:schemaRefs>
    <ds:schemaRef ds:uri="http://schemas.microsoft.com/sharepoint/v3/contenttype/forms"/>
  </ds:schemaRefs>
</ds:datastoreItem>
</file>

<file path=customXml/itemProps2.xml><?xml version="1.0" encoding="utf-8"?>
<ds:datastoreItem xmlns:ds="http://schemas.openxmlformats.org/officeDocument/2006/customXml" ds:itemID="{E44C306E-81B2-4547-BC99-636C74DF0F9D}">
  <ds:schemaRefs>
    <ds:schemaRef ds:uri="20db1d7e-016f-4183-8f2d-c936cae0deb6"/>
    <ds:schemaRef ds:uri="4957828b-1830-42c5-a4eb-4d442edbbb5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9686618-CE55-4D5C-99F9-6F3B5C130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db1d7e-016f-4183-8f2d-c936cae0deb6"/>
    <ds:schemaRef ds:uri="4957828b-1830-42c5-a4eb-4d442edbb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1622</TotalTime>
  <Words>1145</Words>
  <Application>Microsoft Office PowerPoint</Application>
  <PresentationFormat>Widescreen</PresentationFormat>
  <Paragraphs>104</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 Light</vt:lpstr>
      <vt:lpstr>PowerPoint Presentation</vt:lpstr>
      <vt:lpstr>PowerPoint Presentation</vt:lpstr>
      <vt:lpstr>Outline/Content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Elisabet M. Nilsson</cp:lastModifiedBy>
  <cp:revision>342</cp:revision>
  <dcterms:modified xsi:type="dcterms:W3CDTF">2025-05-14T13:03:23Z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0x010100FF13A438EEDB8945B82220F2155C6630</vt:lpwstr>
  </property>
  <property fmtid="{D5CDD505-2E9C-101B-9397-08002B2CF9AE}" pid="3" name="MediaServiceImageTags">
    <vt:lpwstr/>
  </property>
</Properties>
</file>