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2"/>
  </p:notesMasterIdLst>
  <p:sldIdLst>
    <p:sldId id="256" r:id="rId5"/>
    <p:sldId id="282" r:id="rId6"/>
    <p:sldId id="284" r:id="rId7"/>
    <p:sldId id="283" r:id="rId8"/>
    <p:sldId id="259" r:id="rId9"/>
    <p:sldId id="500" r:id="rId10"/>
    <p:sldId id="666" r:id="rId11"/>
    <p:sldId id="260" r:id="rId12"/>
    <p:sldId id="670" r:id="rId13"/>
    <p:sldId id="675" r:id="rId14"/>
    <p:sldId id="264" r:id="rId15"/>
    <p:sldId id="679" r:id="rId16"/>
    <p:sldId id="678" r:id="rId17"/>
    <p:sldId id="672" r:id="rId18"/>
    <p:sldId id="680" r:id="rId19"/>
    <p:sldId id="285" r:id="rId20"/>
    <p:sldId id="278"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6E900-E105-42C6-F1C0-CAFFEB98E75C}" v="16" dt="2025-03-20T08:27:1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Eriksson" userId="87606256-1f63-48fa-8a9c-5f271b2048d0" providerId="ADAL" clId="{52CBEDBD-BD5A-4EB9-B6D5-E17649A490BF}"/>
    <pc:docChg chg="undo custSel addSld delSld modSld sldOrd">
      <pc:chgData name="Eva Eriksson" userId="87606256-1f63-48fa-8a9c-5f271b2048d0" providerId="ADAL" clId="{52CBEDBD-BD5A-4EB9-B6D5-E17649A490BF}" dt="2025-01-29T21:49:10.746" v="3015"/>
      <pc:docMkLst>
        <pc:docMk/>
      </pc:docMkLst>
      <pc:sldChg chg="modSp mod">
        <pc:chgData name="Eva Eriksson" userId="87606256-1f63-48fa-8a9c-5f271b2048d0" providerId="ADAL" clId="{52CBEDBD-BD5A-4EB9-B6D5-E17649A490BF}" dt="2024-12-18T06:08:24.073" v="3014" actId="20577"/>
        <pc:sldMkLst>
          <pc:docMk/>
          <pc:sldMk cId="0" sldId="256"/>
        </pc:sldMkLst>
        <pc:spChg chg="mod">
          <ac:chgData name="Eva Eriksson" userId="87606256-1f63-48fa-8a9c-5f271b2048d0" providerId="ADAL" clId="{52CBEDBD-BD5A-4EB9-B6D5-E17649A490BF}" dt="2024-12-18T06:08:24.073" v="3014" actId="20577"/>
          <ac:spMkLst>
            <pc:docMk/>
            <pc:sldMk cId="0" sldId="256"/>
            <ac:spMk id="3" creationId="{AACB61B2-83B1-4619-CE54-129B4F9B839F}"/>
          </ac:spMkLst>
        </pc:spChg>
      </pc:sldChg>
      <pc:sldChg chg="addSp modSp add del mod ord">
        <pc:chgData name="Eva Eriksson" userId="87606256-1f63-48fa-8a9c-5f271b2048d0" providerId="ADAL" clId="{52CBEDBD-BD5A-4EB9-B6D5-E17649A490BF}" dt="2024-10-30T21:24:16.970" v="2890" actId="47"/>
        <pc:sldMkLst>
          <pc:docMk/>
          <pc:sldMk cId="3907813845" sldId="257"/>
        </pc:sldMkLst>
      </pc:sldChg>
      <pc:sldChg chg="add del ord">
        <pc:chgData name="Eva Eriksson" userId="87606256-1f63-48fa-8a9c-5f271b2048d0" providerId="ADAL" clId="{52CBEDBD-BD5A-4EB9-B6D5-E17649A490BF}" dt="2024-10-30T21:24:18.734" v="2893" actId="47"/>
        <pc:sldMkLst>
          <pc:docMk/>
          <pc:sldMk cId="0" sldId="258"/>
        </pc:sldMkLst>
      </pc:sldChg>
      <pc:sldChg chg="addSp delSp modSp add mod modClrScheme chgLayout">
        <pc:chgData name="Eva Eriksson" userId="87606256-1f63-48fa-8a9c-5f271b2048d0" providerId="ADAL" clId="{52CBEDBD-BD5A-4EB9-B6D5-E17649A490BF}" dt="2024-10-30T21:36:28.477" v="2970" actId="2711"/>
        <pc:sldMkLst>
          <pc:docMk/>
          <pc:sldMk cId="47601659" sldId="259"/>
        </pc:sldMkLst>
      </pc:sldChg>
      <pc:sldChg chg="addSp delSp modSp add mod modClrScheme chgLayout">
        <pc:chgData name="Eva Eriksson" userId="87606256-1f63-48fa-8a9c-5f271b2048d0" providerId="ADAL" clId="{52CBEDBD-BD5A-4EB9-B6D5-E17649A490BF}" dt="2024-10-30T21:35:53.993" v="2967" actId="2711"/>
        <pc:sldMkLst>
          <pc:docMk/>
          <pc:sldMk cId="3362316529" sldId="260"/>
        </pc:sldMkLst>
      </pc:sldChg>
      <pc:sldChg chg="addSp modSp add del">
        <pc:chgData name="Eva Eriksson" userId="87606256-1f63-48fa-8a9c-5f271b2048d0" providerId="ADAL" clId="{52CBEDBD-BD5A-4EB9-B6D5-E17649A490BF}" dt="2024-10-30T20:06:27.282" v="1441" actId="47"/>
        <pc:sldMkLst>
          <pc:docMk/>
          <pc:sldMk cId="3109965021" sldId="261"/>
        </pc:sldMkLst>
      </pc:sldChg>
      <pc:sldChg chg="addSp modSp add del ord">
        <pc:chgData name="Eva Eriksson" userId="87606256-1f63-48fa-8a9c-5f271b2048d0" providerId="ADAL" clId="{52CBEDBD-BD5A-4EB9-B6D5-E17649A490BF}" dt="2024-10-30T21:24:22.161" v="2897" actId="47"/>
        <pc:sldMkLst>
          <pc:docMk/>
          <pc:sldMk cId="2499807728" sldId="262"/>
        </pc:sldMkLst>
      </pc:sldChg>
      <pc:sldChg chg="addSp modSp add del ord">
        <pc:chgData name="Eva Eriksson" userId="87606256-1f63-48fa-8a9c-5f271b2048d0" providerId="ADAL" clId="{52CBEDBD-BD5A-4EB9-B6D5-E17649A490BF}" dt="2024-10-30T21:24:20.153" v="2895" actId="47"/>
        <pc:sldMkLst>
          <pc:docMk/>
          <pc:sldMk cId="1716533804" sldId="263"/>
        </pc:sldMkLst>
      </pc:sldChg>
      <pc:sldChg chg="addSp modSp add mod">
        <pc:chgData name="Eva Eriksson" userId="87606256-1f63-48fa-8a9c-5f271b2048d0" providerId="ADAL" clId="{52CBEDBD-BD5A-4EB9-B6D5-E17649A490BF}" dt="2024-10-30T21:35:15.459" v="2964" actId="2711"/>
        <pc:sldMkLst>
          <pc:docMk/>
          <pc:sldMk cId="3406228495" sldId="264"/>
        </pc:sldMkLst>
      </pc:sldChg>
      <pc:sldChg chg="addSp delSp modSp add del mod ord">
        <pc:chgData name="Eva Eriksson" userId="87606256-1f63-48fa-8a9c-5f271b2048d0" providerId="ADAL" clId="{52CBEDBD-BD5A-4EB9-B6D5-E17649A490BF}" dt="2024-10-30T21:06:36.299" v="2743" actId="47"/>
        <pc:sldMkLst>
          <pc:docMk/>
          <pc:sldMk cId="3792384168" sldId="265"/>
        </pc:sldMkLst>
      </pc:sldChg>
      <pc:sldChg chg="add del ord">
        <pc:chgData name="Eva Eriksson" userId="87606256-1f63-48fa-8a9c-5f271b2048d0" providerId="ADAL" clId="{52CBEDBD-BD5A-4EB9-B6D5-E17649A490BF}" dt="2024-10-30T21:24:15.968" v="2888" actId="47"/>
        <pc:sldMkLst>
          <pc:docMk/>
          <pc:sldMk cId="3557446463" sldId="279"/>
        </pc:sldMkLst>
      </pc:sldChg>
      <pc:sldChg chg="add del ord">
        <pc:chgData name="Eva Eriksson" userId="87606256-1f63-48fa-8a9c-5f271b2048d0" providerId="ADAL" clId="{52CBEDBD-BD5A-4EB9-B6D5-E17649A490BF}" dt="2024-10-30T21:24:19.415" v="2894" actId="47"/>
        <pc:sldMkLst>
          <pc:docMk/>
          <pc:sldMk cId="3496093580" sldId="281"/>
        </pc:sldMkLst>
      </pc:sldChg>
      <pc:sldChg chg="modSp mod">
        <pc:chgData name="Eva Eriksson" userId="87606256-1f63-48fa-8a9c-5f271b2048d0" providerId="ADAL" clId="{52CBEDBD-BD5A-4EB9-B6D5-E17649A490BF}" dt="2024-12-18T06:07:22.182" v="3006" actId="207"/>
        <pc:sldMkLst>
          <pc:docMk/>
          <pc:sldMk cId="2681902740" sldId="282"/>
        </pc:sldMkLst>
        <pc:spChg chg="mod">
          <ac:chgData name="Eva Eriksson" userId="87606256-1f63-48fa-8a9c-5f271b2048d0" providerId="ADAL" clId="{52CBEDBD-BD5A-4EB9-B6D5-E17649A490BF}" dt="2024-12-18T06:06:55.995" v="3004"/>
          <ac:spMkLst>
            <pc:docMk/>
            <pc:sldMk cId="2681902740" sldId="282"/>
            <ac:spMk id="4" creationId="{817A063A-3E7E-9432-A89D-B589222544A7}"/>
          </ac:spMkLst>
        </pc:spChg>
        <pc:spChg chg="mod">
          <ac:chgData name="Eva Eriksson" userId="87606256-1f63-48fa-8a9c-5f271b2048d0" providerId="ADAL" clId="{52CBEDBD-BD5A-4EB9-B6D5-E17649A490BF}" dt="2024-12-18T06:07:22.182" v="3006" actId="207"/>
          <ac:spMkLst>
            <pc:docMk/>
            <pc:sldMk cId="2681902740" sldId="282"/>
            <ac:spMk id="5" creationId="{B14FBD4D-5FC5-FB86-F1F1-4DA525B09397}"/>
          </ac:spMkLst>
        </pc:spChg>
      </pc:sldChg>
      <pc:sldChg chg="modSp mod">
        <pc:chgData name="Eva Eriksson" userId="87606256-1f63-48fa-8a9c-5f271b2048d0" providerId="ADAL" clId="{52CBEDBD-BD5A-4EB9-B6D5-E17649A490BF}" dt="2024-11-14T12:25:46.496" v="2990" actId="20577"/>
        <pc:sldMkLst>
          <pc:docMk/>
          <pc:sldMk cId="1202742556" sldId="283"/>
        </pc:sldMkLst>
        <pc:spChg chg="mod">
          <ac:chgData name="Eva Eriksson" userId="87606256-1f63-48fa-8a9c-5f271b2048d0" providerId="ADAL" clId="{52CBEDBD-BD5A-4EB9-B6D5-E17649A490BF}" dt="2024-11-14T12:25:46.496" v="2990" actId="20577"/>
          <ac:spMkLst>
            <pc:docMk/>
            <pc:sldMk cId="1202742556" sldId="283"/>
            <ac:spMk id="5" creationId="{0B4F6704-3F9B-0B5C-722C-3A58407C0151}"/>
          </ac:spMkLst>
        </pc:spChg>
      </pc:sldChg>
      <pc:sldChg chg="modSp mod ord">
        <pc:chgData name="Eva Eriksson" userId="87606256-1f63-48fa-8a9c-5f271b2048d0" providerId="ADAL" clId="{52CBEDBD-BD5A-4EB9-B6D5-E17649A490BF}" dt="2024-10-30T21:36:54.289" v="2972" actId="2711"/>
        <pc:sldMkLst>
          <pc:docMk/>
          <pc:sldMk cId="2559094129" sldId="284"/>
        </pc:sldMkLst>
      </pc:sldChg>
      <pc:sldChg chg="modSp add del mod">
        <pc:chgData name="Eva Eriksson" userId="87606256-1f63-48fa-8a9c-5f271b2048d0" providerId="ADAL" clId="{52CBEDBD-BD5A-4EB9-B6D5-E17649A490BF}" dt="2024-10-30T21:32:44.771" v="2950" actId="47"/>
        <pc:sldMkLst>
          <pc:docMk/>
          <pc:sldMk cId="3115628147" sldId="285"/>
        </pc:sldMkLst>
      </pc:sldChg>
      <pc:sldChg chg="addSp modSp add del modNotes">
        <pc:chgData name="Eva Eriksson" userId="87606256-1f63-48fa-8a9c-5f271b2048d0" providerId="ADAL" clId="{52CBEDBD-BD5A-4EB9-B6D5-E17649A490BF}" dt="2024-10-30T19:11:55.849" v="432" actId="47"/>
        <pc:sldMkLst>
          <pc:docMk/>
          <pc:sldMk cId="952958413" sldId="498"/>
        </pc:sldMkLst>
      </pc:sldChg>
      <pc:sldChg chg="addSp delSp modSp add mod">
        <pc:chgData name="Eva Eriksson" userId="87606256-1f63-48fa-8a9c-5f271b2048d0" providerId="ADAL" clId="{52CBEDBD-BD5A-4EB9-B6D5-E17649A490BF}" dt="2024-10-30T21:36:19.600" v="2969" actId="2711"/>
        <pc:sldMkLst>
          <pc:docMk/>
          <pc:sldMk cId="454956159" sldId="500"/>
        </pc:sldMkLst>
      </pc:sldChg>
      <pc:sldChg chg="addSp modSp add mod">
        <pc:chgData name="Eva Eriksson" userId="87606256-1f63-48fa-8a9c-5f271b2048d0" providerId="ADAL" clId="{52CBEDBD-BD5A-4EB9-B6D5-E17649A490BF}" dt="2024-10-30T21:36:05.164" v="2968" actId="2711"/>
        <pc:sldMkLst>
          <pc:docMk/>
          <pc:sldMk cId="3101776239" sldId="666"/>
        </pc:sldMkLst>
      </pc:sldChg>
      <pc:sldChg chg="addSp modSp add del mod ord">
        <pc:chgData name="Eva Eriksson" userId="87606256-1f63-48fa-8a9c-5f271b2048d0" providerId="ADAL" clId="{52CBEDBD-BD5A-4EB9-B6D5-E17649A490BF}" dt="2024-10-30T21:24:16.530" v="2889" actId="47"/>
        <pc:sldMkLst>
          <pc:docMk/>
          <pc:sldMk cId="1928499900" sldId="668"/>
        </pc:sldMkLst>
      </pc:sldChg>
      <pc:sldChg chg="addSp modSp add del mod ord">
        <pc:chgData name="Eva Eriksson" userId="87606256-1f63-48fa-8a9c-5f271b2048d0" providerId="ADAL" clId="{52CBEDBD-BD5A-4EB9-B6D5-E17649A490BF}" dt="2024-10-30T21:24:21.440" v="2896" actId="47"/>
        <pc:sldMkLst>
          <pc:docMk/>
          <pc:sldMk cId="3112146088" sldId="669"/>
        </pc:sldMkLst>
      </pc:sldChg>
      <pc:sldChg chg="addSp delSp modSp add mod ord modClrScheme chgLayout">
        <pc:chgData name="Eva Eriksson" userId="87606256-1f63-48fa-8a9c-5f271b2048d0" providerId="ADAL" clId="{52CBEDBD-BD5A-4EB9-B6D5-E17649A490BF}" dt="2024-10-30T21:35:43.129" v="2966" actId="2711"/>
        <pc:sldMkLst>
          <pc:docMk/>
          <pc:sldMk cId="3461123609" sldId="670"/>
        </pc:sldMkLst>
      </pc:sldChg>
      <pc:sldChg chg="addSp modSp add del">
        <pc:chgData name="Eva Eriksson" userId="87606256-1f63-48fa-8a9c-5f271b2048d0" providerId="ADAL" clId="{52CBEDBD-BD5A-4EB9-B6D5-E17649A490BF}" dt="2024-10-30T20:30:55.234" v="2140" actId="47"/>
        <pc:sldMkLst>
          <pc:docMk/>
          <pc:sldMk cId="34521582" sldId="671"/>
        </pc:sldMkLst>
      </pc:sldChg>
      <pc:sldChg chg="addSp modSp add mod ord">
        <pc:chgData name="Eva Eriksson" userId="87606256-1f63-48fa-8a9c-5f271b2048d0" providerId="ADAL" clId="{52CBEDBD-BD5A-4EB9-B6D5-E17649A490BF}" dt="2024-10-30T21:25:29.640" v="2917" actId="20577"/>
        <pc:sldMkLst>
          <pc:docMk/>
          <pc:sldMk cId="3279558882" sldId="672"/>
        </pc:sldMkLst>
      </pc:sldChg>
      <pc:sldChg chg="addSp modSp add del mod ord">
        <pc:chgData name="Eva Eriksson" userId="87606256-1f63-48fa-8a9c-5f271b2048d0" providerId="ADAL" clId="{52CBEDBD-BD5A-4EB9-B6D5-E17649A490BF}" dt="2024-10-30T21:24:17.367" v="2891" actId="47"/>
        <pc:sldMkLst>
          <pc:docMk/>
          <pc:sldMk cId="781076433" sldId="673"/>
        </pc:sldMkLst>
      </pc:sldChg>
      <pc:sldChg chg="addSp modSp add del mod ord">
        <pc:chgData name="Eva Eriksson" userId="87606256-1f63-48fa-8a9c-5f271b2048d0" providerId="ADAL" clId="{52CBEDBD-BD5A-4EB9-B6D5-E17649A490BF}" dt="2024-10-30T21:24:40.550" v="2898" actId="47"/>
        <pc:sldMkLst>
          <pc:docMk/>
          <pc:sldMk cId="1532559438" sldId="674"/>
        </pc:sldMkLst>
      </pc:sldChg>
      <pc:sldChg chg="addSp delSp modSp add mod">
        <pc:chgData name="Eva Eriksson" userId="87606256-1f63-48fa-8a9c-5f271b2048d0" providerId="ADAL" clId="{52CBEDBD-BD5A-4EB9-B6D5-E17649A490BF}" dt="2024-10-30T21:06:58.731" v="2782" actId="20577"/>
        <pc:sldMkLst>
          <pc:docMk/>
          <pc:sldMk cId="1730334575" sldId="675"/>
        </pc:sldMkLst>
      </pc:sldChg>
      <pc:sldChg chg="addSp delSp modSp new del mod modClrScheme chgLayout">
        <pc:chgData name="Eva Eriksson" userId="87606256-1f63-48fa-8a9c-5f271b2048d0" providerId="ADAL" clId="{52CBEDBD-BD5A-4EB9-B6D5-E17649A490BF}" dt="2024-10-30T20:58:41.237" v="2545" actId="47"/>
        <pc:sldMkLst>
          <pc:docMk/>
          <pc:sldMk cId="394913327" sldId="676"/>
        </pc:sldMkLst>
      </pc:sldChg>
      <pc:sldChg chg="addSp modSp new add del mod ord">
        <pc:chgData name="Eva Eriksson" userId="87606256-1f63-48fa-8a9c-5f271b2048d0" providerId="ADAL" clId="{52CBEDBD-BD5A-4EB9-B6D5-E17649A490BF}" dt="2024-10-30T21:24:18.071" v="2892" actId="47"/>
        <pc:sldMkLst>
          <pc:docMk/>
          <pc:sldMk cId="1766181494" sldId="677"/>
        </pc:sldMkLst>
      </pc:sldChg>
      <pc:sldChg chg="addSp delSp modSp add mod ord">
        <pc:chgData name="Eva Eriksson" userId="87606256-1f63-48fa-8a9c-5f271b2048d0" providerId="ADAL" clId="{52CBEDBD-BD5A-4EB9-B6D5-E17649A490BF}" dt="2024-10-30T21:34:38.831" v="2962" actId="2711"/>
        <pc:sldMkLst>
          <pc:docMk/>
          <pc:sldMk cId="1098130259" sldId="678"/>
        </pc:sldMkLst>
      </pc:sldChg>
      <pc:sldChg chg="addSp delSp modSp new mod ord">
        <pc:chgData name="Eva Eriksson" userId="87606256-1f63-48fa-8a9c-5f271b2048d0" providerId="ADAL" clId="{52CBEDBD-BD5A-4EB9-B6D5-E17649A490BF}" dt="2024-10-30T21:35:24.408" v="2965" actId="2711"/>
        <pc:sldMkLst>
          <pc:docMk/>
          <pc:sldMk cId="1476892078" sldId="679"/>
        </pc:sldMkLst>
      </pc:sldChg>
      <pc:sldChg chg="new add del">
        <pc:chgData name="Eva Eriksson" userId="87606256-1f63-48fa-8a9c-5f271b2048d0" providerId="ADAL" clId="{52CBEDBD-BD5A-4EB9-B6D5-E17649A490BF}" dt="2024-10-30T21:24:15.087" v="2887" actId="47"/>
        <pc:sldMkLst>
          <pc:docMk/>
          <pc:sldMk cId="793109187" sldId="680"/>
        </pc:sldMkLst>
      </pc:sldChg>
      <pc:sldChg chg="add">
        <pc:chgData name="Eva Eriksson" userId="87606256-1f63-48fa-8a9c-5f271b2048d0" providerId="ADAL" clId="{52CBEDBD-BD5A-4EB9-B6D5-E17649A490BF}" dt="2025-01-29T21:49:10.746" v="3015"/>
        <pc:sldMkLst>
          <pc:docMk/>
          <pc:sldMk cId="1293158167" sldId="680"/>
        </pc:sldMkLst>
      </pc:sldChg>
      <pc:sldChg chg="addSp delSp modSp new del mod">
        <pc:chgData name="Eva Eriksson" userId="87606256-1f63-48fa-8a9c-5f271b2048d0" providerId="ADAL" clId="{52CBEDBD-BD5A-4EB9-B6D5-E17649A490BF}" dt="2024-12-18T06:06:20.791" v="3003" actId="47"/>
        <pc:sldMkLst>
          <pc:docMk/>
          <pc:sldMk cId="2420345420" sldId="680"/>
        </pc:sldMkLst>
      </pc:sldChg>
    </pc:docChg>
  </pc:docChgLst>
  <pc:docChgLst>
    <pc:chgData name="Elisabet M. Nilsson" userId="S::elisabet.nilsson_mau.se#ext#@aarhusuniversitet.onmicrosoft.com::595ef072-bd51-4511-937f-ed0b1e939d37" providerId="AD" clId="Web-{3EEE7171-2B44-36F1-4154-44A2DB456C3E}"/>
    <pc:docChg chg="modSld">
      <pc:chgData name="Elisabet M. Nilsson" userId="S::elisabet.nilsson_mau.se#ext#@aarhusuniversitet.onmicrosoft.com::595ef072-bd51-4511-937f-ed0b1e939d37" providerId="AD" clId="Web-{3EEE7171-2B44-36F1-4154-44A2DB456C3E}" dt="2025-03-07T09:28:04.754" v="54" actId="20577"/>
      <pc:docMkLst>
        <pc:docMk/>
      </pc:docMkLst>
      <pc:sldChg chg="modSp">
        <pc:chgData name="Elisabet M. Nilsson" userId="S::elisabet.nilsson_mau.se#ext#@aarhusuniversitet.onmicrosoft.com::595ef072-bd51-4511-937f-ed0b1e939d37" providerId="AD" clId="Web-{3EEE7171-2B44-36F1-4154-44A2DB456C3E}" dt="2025-03-07T09:27:36.878" v="39" actId="1076"/>
        <pc:sldMkLst>
          <pc:docMk/>
          <pc:sldMk cId="2681902740" sldId="282"/>
        </pc:sldMkLst>
        <pc:spChg chg="mod">
          <ac:chgData name="Elisabet M. Nilsson" userId="S::elisabet.nilsson_mau.se#ext#@aarhusuniversitet.onmicrosoft.com::595ef072-bd51-4511-937f-ed0b1e939d37" providerId="AD" clId="Web-{3EEE7171-2B44-36F1-4154-44A2DB456C3E}" dt="2025-03-07T09:27:36.832" v="38" actId="1076"/>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3EEE7171-2B44-36F1-4154-44A2DB456C3E}" dt="2025-03-07T09:27:36.878" v="39" actId="1076"/>
          <ac:spMkLst>
            <pc:docMk/>
            <pc:sldMk cId="2681902740" sldId="282"/>
            <ac:spMk id="5" creationId="{B14FBD4D-5FC5-FB86-F1F1-4DA525B09397}"/>
          </ac:spMkLst>
        </pc:spChg>
      </pc:sldChg>
      <pc:sldChg chg="modSp">
        <pc:chgData name="Elisabet M. Nilsson" userId="S::elisabet.nilsson_mau.se#ext#@aarhusuniversitet.onmicrosoft.com::595ef072-bd51-4511-937f-ed0b1e939d37" providerId="AD" clId="Web-{3EEE7171-2B44-36F1-4154-44A2DB456C3E}" dt="2025-03-07T09:28:04.754" v="54" actId="20577"/>
        <pc:sldMkLst>
          <pc:docMk/>
          <pc:sldMk cId="3115628147" sldId="285"/>
        </pc:sldMkLst>
        <pc:spChg chg="mod">
          <ac:chgData name="Elisabet M. Nilsson" userId="S::elisabet.nilsson_mau.se#ext#@aarhusuniversitet.onmicrosoft.com::595ef072-bd51-4511-937f-ed0b1e939d37" providerId="AD" clId="Web-{3EEE7171-2B44-36F1-4154-44A2DB456C3E}" dt="2025-03-07T09:28:04.754" v="54" actId="20577"/>
          <ac:spMkLst>
            <pc:docMk/>
            <pc:sldMk cId="3115628147" sldId="285"/>
            <ac:spMk id="3" creationId="{6E0C358F-F65F-E242-ACE6-4D3E98081FA0}"/>
          </ac:spMkLst>
        </pc:spChg>
      </pc:sldChg>
    </pc:docChg>
  </pc:docChgLst>
  <pc:docChgLst>
    <pc:chgData name="Elisabet M. Nilsson" userId="S::elisabet.nilsson_mau.se#ext#@aarhusuniversitet.onmicrosoft.com::595ef072-bd51-4511-937f-ed0b1e939d37" providerId="AD" clId="Web-{53BB5187-0B30-A5CC-3302-06CD1FE9A018}"/>
    <pc:docChg chg="modSld">
      <pc:chgData name="Elisabet M. Nilsson" userId="S::elisabet.nilsson_mau.se#ext#@aarhusuniversitet.onmicrosoft.com::595ef072-bd51-4511-937f-ed0b1e939d37" providerId="AD" clId="Web-{53BB5187-0B30-A5CC-3302-06CD1FE9A018}" dt="2025-03-06T12:15:06.379" v="33" actId="20577"/>
      <pc:docMkLst>
        <pc:docMk/>
      </pc:docMkLst>
      <pc:sldChg chg="addSp delSp modSp">
        <pc:chgData name="Elisabet M. Nilsson" userId="S::elisabet.nilsson_mau.se#ext#@aarhusuniversitet.onmicrosoft.com::595ef072-bd51-4511-937f-ed0b1e939d37" providerId="AD" clId="Web-{53BB5187-0B30-A5CC-3302-06CD1FE9A018}" dt="2025-03-06T12:14:55.253" v="31" actId="20577"/>
        <pc:sldMkLst>
          <pc:docMk/>
          <pc:sldMk cId="2681902740" sldId="282"/>
        </pc:sldMkLst>
        <pc:spChg chg="del">
          <ac:chgData name="Elisabet M. Nilsson" userId="S::elisabet.nilsson_mau.se#ext#@aarhusuniversitet.onmicrosoft.com::595ef072-bd51-4511-937f-ed0b1e939d37" providerId="AD" clId="Web-{53BB5187-0B30-A5CC-3302-06CD1FE9A018}" dt="2025-03-06T12:13:46.048" v="0"/>
          <ac:spMkLst>
            <pc:docMk/>
            <pc:sldMk cId="2681902740" sldId="282"/>
            <ac:spMk id="3" creationId="{388E1801-A12B-F73F-D976-C4E93DD6D62E}"/>
          </ac:spMkLst>
        </pc:spChg>
        <pc:spChg chg="mod">
          <ac:chgData name="Elisabet M. Nilsson" userId="S::elisabet.nilsson_mau.se#ext#@aarhusuniversitet.onmicrosoft.com::595ef072-bd51-4511-937f-ed0b1e939d37" providerId="AD" clId="Web-{53BB5187-0B30-A5CC-3302-06CD1FE9A018}" dt="2025-03-06T12:14:27.190" v="11"/>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53BB5187-0B30-A5CC-3302-06CD1FE9A018}" dt="2025-03-06T12:14:55.253" v="31" actId="20577"/>
          <ac:spMkLst>
            <pc:docMk/>
            <pc:sldMk cId="2681902740" sldId="282"/>
            <ac:spMk id="5" creationId="{B14FBD4D-5FC5-FB86-F1F1-4DA525B09397}"/>
          </ac:spMkLst>
        </pc:spChg>
        <pc:spChg chg="add del mod">
          <ac:chgData name="Elisabet M. Nilsson" userId="S::elisabet.nilsson_mau.se#ext#@aarhusuniversitet.onmicrosoft.com::595ef072-bd51-4511-937f-ed0b1e939d37" providerId="AD" clId="Web-{53BB5187-0B30-A5CC-3302-06CD1FE9A018}" dt="2025-03-06T12:14:17.518" v="8"/>
          <ac:spMkLst>
            <pc:docMk/>
            <pc:sldMk cId="2681902740" sldId="282"/>
            <ac:spMk id="6" creationId="{9534FF74-FDD9-44DF-BC6A-5FE658EFF9B3}"/>
          </ac:spMkLst>
        </pc:spChg>
      </pc:sldChg>
      <pc:sldChg chg="modSp">
        <pc:chgData name="Elisabet M. Nilsson" userId="S::elisabet.nilsson_mau.se#ext#@aarhusuniversitet.onmicrosoft.com::595ef072-bd51-4511-937f-ed0b1e939d37" providerId="AD" clId="Web-{53BB5187-0B30-A5CC-3302-06CD1FE9A018}" dt="2025-03-06T12:15:06.379" v="33" actId="20577"/>
        <pc:sldMkLst>
          <pc:docMk/>
          <pc:sldMk cId="2559094129" sldId="284"/>
        </pc:sldMkLst>
        <pc:spChg chg="mod">
          <ac:chgData name="Elisabet M. Nilsson" userId="S::elisabet.nilsson_mau.se#ext#@aarhusuniversitet.onmicrosoft.com::595ef072-bd51-4511-937f-ed0b1e939d37" providerId="AD" clId="Web-{53BB5187-0B30-A5CC-3302-06CD1FE9A018}" dt="2025-03-06T12:15:06.379" v="33" actId="20577"/>
          <ac:spMkLst>
            <pc:docMk/>
            <pc:sldMk cId="2559094129" sldId="284"/>
            <ac:spMk id="3" creationId="{6E0C358F-F65F-E242-ACE6-4D3E98081FA0}"/>
          </ac:spMkLst>
        </pc:spChg>
      </pc:sldChg>
    </pc:docChg>
  </pc:docChgLst>
  <pc:docChgLst>
    <pc:chgData name="Elisabet M. Nilsson" userId="S::elisabet.nilsson_mau.se#ext#@aarhusuniversitet.onmicrosoft.com::595ef072-bd51-4511-937f-ed0b1e939d37" providerId="AD" clId="Web-{7DC43BF6-6411-D45F-3646-78FA1B31228A}"/>
    <pc:docChg chg="modSld">
      <pc:chgData name="Elisabet M. Nilsson" userId="S::elisabet.nilsson_mau.se#ext#@aarhusuniversitet.onmicrosoft.com::595ef072-bd51-4511-937f-ed0b1e939d37" providerId="AD" clId="Web-{7DC43BF6-6411-D45F-3646-78FA1B31228A}" dt="2024-12-12T08:18:24.863" v="166" actId="20577"/>
      <pc:docMkLst>
        <pc:docMk/>
      </pc:docMkLst>
      <pc:sldChg chg="modSp">
        <pc:chgData name="Elisabet M. Nilsson" userId="S::elisabet.nilsson_mau.se#ext#@aarhusuniversitet.onmicrosoft.com::595ef072-bd51-4511-937f-ed0b1e939d37" providerId="AD" clId="Web-{7DC43BF6-6411-D45F-3646-78FA1B31228A}" dt="2024-12-12T08:09:13.067" v="6" actId="20577"/>
        <pc:sldMkLst>
          <pc:docMk/>
          <pc:sldMk cId="0" sldId="256"/>
        </pc:sldMkLst>
        <pc:spChg chg="mod">
          <ac:chgData name="Elisabet M. Nilsson" userId="S::elisabet.nilsson_mau.se#ext#@aarhusuniversitet.onmicrosoft.com::595ef072-bd51-4511-937f-ed0b1e939d37" providerId="AD" clId="Web-{7DC43BF6-6411-D45F-3646-78FA1B31228A}" dt="2024-12-12T08:09:13.067" v="6" actId="20577"/>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7DC43BF6-6411-D45F-3646-78FA1B31228A}" dt="2024-12-12T08:10:46.804" v="34" actId="20577"/>
        <pc:sldMkLst>
          <pc:docMk/>
          <pc:sldMk cId="3362316529" sldId="260"/>
        </pc:sldMkLst>
        <pc:spChg chg="mod">
          <ac:chgData name="Elisabet M. Nilsson" userId="S::elisabet.nilsson_mau.se#ext#@aarhusuniversitet.onmicrosoft.com::595ef072-bd51-4511-937f-ed0b1e939d37" providerId="AD" clId="Web-{7DC43BF6-6411-D45F-3646-78FA1B31228A}" dt="2024-12-12T08:10:46.804" v="34" actId="20577"/>
          <ac:spMkLst>
            <pc:docMk/>
            <pc:sldMk cId="3362316529" sldId="260"/>
            <ac:spMk id="3" creationId="{63D54A71-CA73-658D-FC29-9364296E4995}"/>
          </ac:spMkLst>
        </pc:spChg>
      </pc:sldChg>
      <pc:sldChg chg="modSp">
        <pc:chgData name="Elisabet M. Nilsson" userId="S::elisabet.nilsson_mau.se#ext#@aarhusuniversitet.onmicrosoft.com::595ef072-bd51-4511-937f-ed0b1e939d37" providerId="AD" clId="Web-{7DC43BF6-6411-D45F-3646-78FA1B31228A}" dt="2024-12-12T08:09:46.021" v="16" actId="20577"/>
        <pc:sldMkLst>
          <pc:docMk/>
          <pc:sldMk cId="2681902740" sldId="282"/>
        </pc:sldMkLst>
        <pc:spChg chg="mod">
          <ac:chgData name="Elisabet M. Nilsson" userId="S::elisabet.nilsson_mau.se#ext#@aarhusuniversitet.onmicrosoft.com::595ef072-bd51-4511-937f-ed0b1e939d37" providerId="AD" clId="Web-{7DC43BF6-6411-D45F-3646-78FA1B31228A}" dt="2024-12-12T08:09:35.646" v="11" actId="20577"/>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7DC43BF6-6411-D45F-3646-78FA1B31228A}" dt="2024-12-12T08:09:46.021" v="16" actId="20577"/>
          <ac:spMkLst>
            <pc:docMk/>
            <pc:sldMk cId="2681902740" sldId="282"/>
            <ac:spMk id="5" creationId="{B14FBD4D-5FC5-FB86-F1F1-4DA525B09397}"/>
          </ac:spMkLst>
        </pc:spChg>
      </pc:sldChg>
      <pc:sldChg chg="modSp">
        <pc:chgData name="Elisabet M. Nilsson" userId="S::elisabet.nilsson_mau.se#ext#@aarhusuniversitet.onmicrosoft.com::595ef072-bd51-4511-937f-ed0b1e939d37" providerId="AD" clId="Web-{7DC43BF6-6411-D45F-3646-78FA1B31228A}" dt="2024-12-12T08:10:07.741" v="29" actId="20577"/>
        <pc:sldMkLst>
          <pc:docMk/>
          <pc:sldMk cId="2559094129" sldId="284"/>
        </pc:sldMkLst>
        <pc:spChg chg="mod">
          <ac:chgData name="Elisabet M. Nilsson" userId="S::elisabet.nilsson_mau.se#ext#@aarhusuniversitet.onmicrosoft.com::595ef072-bd51-4511-937f-ed0b1e939d37" providerId="AD" clId="Web-{7DC43BF6-6411-D45F-3646-78FA1B31228A}" dt="2024-12-12T08:10:07.741" v="29" actId="20577"/>
          <ac:spMkLst>
            <pc:docMk/>
            <pc:sldMk cId="2559094129" sldId="284"/>
            <ac:spMk id="3" creationId="{6E0C358F-F65F-E242-ACE6-4D3E98081FA0}"/>
          </ac:spMkLst>
        </pc:spChg>
      </pc:sldChg>
      <pc:sldChg chg="modSp">
        <pc:chgData name="Elisabet M. Nilsson" userId="S::elisabet.nilsson_mau.se#ext#@aarhusuniversitet.onmicrosoft.com::595ef072-bd51-4511-937f-ed0b1e939d37" providerId="AD" clId="Web-{7DC43BF6-6411-D45F-3646-78FA1B31228A}" dt="2024-12-12T08:18:24.863" v="166" actId="20577"/>
        <pc:sldMkLst>
          <pc:docMk/>
          <pc:sldMk cId="3115628147" sldId="285"/>
        </pc:sldMkLst>
        <pc:spChg chg="mod">
          <ac:chgData name="Elisabet M. Nilsson" userId="S::elisabet.nilsson_mau.se#ext#@aarhusuniversitet.onmicrosoft.com::595ef072-bd51-4511-937f-ed0b1e939d37" providerId="AD" clId="Web-{7DC43BF6-6411-D45F-3646-78FA1B31228A}" dt="2024-12-12T08:18:24.863" v="166" actId="20577"/>
          <ac:spMkLst>
            <pc:docMk/>
            <pc:sldMk cId="3115628147" sldId="285"/>
            <ac:spMk id="3" creationId="{6E0C358F-F65F-E242-ACE6-4D3E98081FA0}"/>
          </ac:spMkLst>
        </pc:spChg>
      </pc:sldChg>
      <pc:sldChg chg="modSp">
        <pc:chgData name="Elisabet M. Nilsson" userId="S::elisabet.nilsson_mau.se#ext#@aarhusuniversitet.onmicrosoft.com::595ef072-bd51-4511-937f-ed0b1e939d37" providerId="AD" clId="Web-{7DC43BF6-6411-D45F-3646-78FA1B31228A}" dt="2024-12-12T08:10:31.913" v="31" actId="1076"/>
        <pc:sldMkLst>
          <pc:docMk/>
          <pc:sldMk cId="3101776239" sldId="666"/>
        </pc:sldMkLst>
        <pc:spChg chg="mod">
          <ac:chgData name="Elisabet M. Nilsson" userId="S::elisabet.nilsson_mau.se#ext#@aarhusuniversitet.onmicrosoft.com::595ef072-bd51-4511-937f-ed0b1e939d37" providerId="AD" clId="Web-{7DC43BF6-6411-D45F-3646-78FA1B31228A}" dt="2024-12-12T08:10:31.898" v="30" actId="1076"/>
          <ac:spMkLst>
            <pc:docMk/>
            <pc:sldMk cId="3101776239" sldId="666"/>
            <ac:spMk id="6" creationId="{D4B1E386-5967-4ABC-8CE6-9CF1BD416965}"/>
          </ac:spMkLst>
        </pc:spChg>
        <pc:spChg chg="mod">
          <ac:chgData name="Elisabet M. Nilsson" userId="S::elisabet.nilsson_mau.se#ext#@aarhusuniversitet.onmicrosoft.com::595ef072-bd51-4511-937f-ed0b1e939d37" providerId="AD" clId="Web-{7DC43BF6-6411-D45F-3646-78FA1B31228A}" dt="2024-12-12T08:10:31.913" v="31" actId="1076"/>
          <ac:spMkLst>
            <pc:docMk/>
            <pc:sldMk cId="3101776239" sldId="666"/>
            <ac:spMk id="7" creationId="{3CEBCC8D-78D3-484E-B1EE-00297DE59FB5}"/>
          </ac:spMkLst>
        </pc:spChg>
      </pc:sldChg>
      <pc:sldChg chg="modSp">
        <pc:chgData name="Elisabet M. Nilsson" userId="S::elisabet.nilsson_mau.se#ext#@aarhusuniversitet.onmicrosoft.com::595ef072-bd51-4511-937f-ed0b1e939d37" providerId="AD" clId="Web-{7DC43BF6-6411-D45F-3646-78FA1B31228A}" dt="2024-12-12T08:10:59.023" v="37" actId="20577"/>
        <pc:sldMkLst>
          <pc:docMk/>
          <pc:sldMk cId="3461123609" sldId="670"/>
        </pc:sldMkLst>
        <pc:spChg chg="mod">
          <ac:chgData name="Elisabet M. Nilsson" userId="S::elisabet.nilsson_mau.se#ext#@aarhusuniversitet.onmicrosoft.com::595ef072-bd51-4511-937f-ed0b1e939d37" providerId="AD" clId="Web-{7DC43BF6-6411-D45F-3646-78FA1B31228A}" dt="2024-12-12T08:10:59.023" v="37" actId="20577"/>
          <ac:spMkLst>
            <pc:docMk/>
            <pc:sldMk cId="3461123609" sldId="670"/>
            <ac:spMk id="3" creationId="{70FEBE57-5174-DBA2-267F-70B498AE08F5}"/>
          </ac:spMkLst>
        </pc:spChg>
      </pc:sldChg>
      <pc:sldChg chg="modSp">
        <pc:chgData name="Elisabet M. Nilsson" userId="S::elisabet.nilsson_mau.se#ext#@aarhusuniversitet.onmicrosoft.com::595ef072-bd51-4511-937f-ed0b1e939d37" providerId="AD" clId="Web-{7DC43BF6-6411-D45F-3646-78FA1B31228A}" dt="2024-12-12T08:14:56.467" v="69" actId="20577"/>
        <pc:sldMkLst>
          <pc:docMk/>
          <pc:sldMk cId="3279558882" sldId="672"/>
        </pc:sldMkLst>
        <pc:spChg chg="mod">
          <ac:chgData name="Elisabet M. Nilsson" userId="S::elisabet.nilsson_mau.se#ext#@aarhusuniversitet.onmicrosoft.com::595ef072-bd51-4511-937f-ed0b1e939d37" providerId="AD" clId="Web-{7DC43BF6-6411-D45F-3646-78FA1B31228A}" dt="2024-12-12T08:14:56.467" v="69" actId="20577"/>
          <ac:spMkLst>
            <pc:docMk/>
            <pc:sldMk cId="3279558882" sldId="672"/>
            <ac:spMk id="2" creationId="{07A40963-AF61-192D-05FA-CBCC7A0D9317}"/>
          </ac:spMkLst>
        </pc:spChg>
      </pc:sldChg>
      <pc:sldChg chg="modSp">
        <pc:chgData name="Elisabet M. Nilsson" userId="S::elisabet.nilsson_mau.se#ext#@aarhusuniversitet.onmicrosoft.com::595ef072-bd51-4511-937f-ed0b1e939d37" providerId="AD" clId="Web-{7DC43BF6-6411-D45F-3646-78FA1B31228A}" dt="2024-12-12T08:14:46.936" v="65" actId="20577"/>
        <pc:sldMkLst>
          <pc:docMk/>
          <pc:sldMk cId="1098130259" sldId="678"/>
        </pc:sldMkLst>
        <pc:spChg chg="mod">
          <ac:chgData name="Elisabet M. Nilsson" userId="S::elisabet.nilsson_mau.se#ext#@aarhusuniversitet.onmicrosoft.com::595ef072-bd51-4511-937f-ed0b1e939d37" providerId="AD" clId="Web-{7DC43BF6-6411-D45F-3646-78FA1B31228A}" dt="2024-12-12T08:14:46.936" v="65" actId="20577"/>
          <ac:spMkLst>
            <pc:docMk/>
            <pc:sldMk cId="1098130259" sldId="678"/>
            <ac:spMk id="2" creationId="{B58ADEDA-7CB2-7DCF-442F-198D28A5B8C1}"/>
          </ac:spMkLst>
        </pc:spChg>
      </pc:sldChg>
      <pc:sldChg chg="modSp">
        <pc:chgData name="Elisabet M. Nilsson" userId="S::elisabet.nilsson_mau.se#ext#@aarhusuniversitet.onmicrosoft.com::595ef072-bd51-4511-937f-ed0b1e939d37" providerId="AD" clId="Web-{7DC43BF6-6411-D45F-3646-78FA1B31228A}" dt="2024-12-12T08:14:37.639" v="52" actId="20577"/>
        <pc:sldMkLst>
          <pc:docMk/>
          <pc:sldMk cId="1476892078" sldId="679"/>
        </pc:sldMkLst>
        <pc:spChg chg="mod">
          <ac:chgData name="Elisabet M. Nilsson" userId="S::elisabet.nilsson_mau.se#ext#@aarhusuniversitet.onmicrosoft.com::595ef072-bd51-4511-937f-ed0b1e939d37" providerId="AD" clId="Web-{7DC43BF6-6411-D45F-3646-78FA1B31228A}" dt="2024-12-12T08:14:37.639" v="52" actId="20577"/>
          <ac:spMkLst>
            <pc:docMk/>
            <pc:sldMk cId="1476892078" sldId="679"/>
            <ac:spMk id="3" creationId="{A0252FDD-DB70-75C5-7721-C733B0271673}"/>
          </ac:spMkLst>
        </pc:spChg>
      </pc:sldChg>
    </pc:docChg>
  </pc:docChgLst>
  <pc:docChgLst>
    <pc:chgData name="Elisabet M. Nilsson" userId="S::elisabet.nilsson_mau.se#ext#@aarhusuniversitet.onmicrosoft.com::595ef072-bd51-4511-937f-ed0b1e939d37" providerId="AD" clId="Web-{5F85C1F2-F69D-E328-DEF4-0EE0278470BA}"/>
    <pc:docChg chg="modSld">
      <pc:chgData name="Elisabet M. Nilsson" userId="S::elisabet.nilsson_mau.se#ext#@aarhusuniversitet.onmicrosoft.com::595ef072-bd51-4511-937f-ed0b1e939d37" providerId="AD" clId="Web-{5F85C1F2-F69D-E328-DEF4-0EE0278470BA}" dt="2025-01-30T10:24:23.109" v="4" actId="20577"/>
      <pc:docMkLst>
        <pc:docMk/>
      </pc:docMkLst>
      <pc:sldChg chg="modSp">
        <pc:chgData name="Elisabet M. Nilsson" userId="S::elisabet.nilsson_mau.se#ext#@aarhusuniversitet.onmicrosoft.com::595ef072-bd51-4511-937f-ed0b1e939d37" providerId="AD" clId="Web-{5F85C1F2-F69D-E328-DEF4-0EE0278470BA}" dt="2025-01-30T10:24:08.124" v="2" actId="20577"/>
        <pc:sldMkLst>
          <pc:docMk/>
          <pc:sldMk cId="1202742556" sldId="283"/>
        </pc:sldMkLst>
        <pc:spChg chg="mod">
          <ac:chgData name="Elisabet M. Nilsson" userId="S::elisabet.nilsson_mau.se#ext#@aarhusuniversitet.onmicrosoft.com::595ef072-bd51-4511-937f-ed0b1e939d37" providerId="AD" clId="Web-{5F85C1F2-F69D-E328-DEF4-0EE0278470BA}" dt="2025-01-30T10:24:08.124" v="2" actId="20577"/>
          <ac:spMkLst>
            <pc:docMk/>
            <pc:sldMk cId="1202742556" sldId="283"/>
            <ac:spMk id="6" creationId="{E3F40E3B-C3C7-787E-D572-0A3BA28E2902}"/>
          </ac:spMkLst>
        </pc:spChg>
      </pc:sldChg>
      <pc:sldChg chg="modSp">
        <pc:chgData name="Elisabet M. Nilsson" userId="S::elisabet.nilsson_mau.se#ext#@aarhusuniversitet.onmicrosoft.com::595ef072-bd51-4511-937f-ed0b1e939d37" providerId="AD" clId="Web-{5F85C1F2-F69D-E328-DEF4-0EE0278470BA}" dt="2025-01-30T10:24:23.109" v="4" actId="20577"/>
        <pc:sldMkLst>
          <pc:docMk/>
          <pc:sldMk cId="3101776239" sldId="666"/>
        </pc:sldMkLst>
        <pc:spChg chg="mod">
          <ac:chgData name="Elisabet M. Nilsson" userId="S::elisabet.nilsson_mau.se#ext#@aarhusuniversitet.onmicrosoft.com::595ef072-bd51-4511-937f-ed0b1e939d37" providerId="AD" clId="Web-{5F85C1F2-F69D-E328-DEF4-0EE0278470BA}" dt="2025-01-30T10:24:18.687" v="3" actId="20577"/>
          <ac:spMkLst>
            <pc:docMk/>
            <pc:sldMk cId="3101776239" sldId="666"/>
            <ac:spMk id="6" creationId="{D4B1E386-5967-4ABC-8CE6-9CF1BD416965}"/>
          </ac:spMkLst>
        </pc:spChg>
        <pc:spChg chg="mod">
          <ac:chgData name="Elisabet M. Nilsson" userId="S::elisabet.nilsson_mau.se#ext#@aarhusuniversitet.onmicrosoft.com::595ef072-bd51-4511-937f-ed0b1e939d37" providerId="AD" clId="Web-{5F85C1F2-F69D-E328-DEF4-0EE0278470BA}" dt="2025-01-30T10:24:23.109" v="4" actId="20577"/>
          <ac:spMkLst>
            <pc:docMk/>
            <pc:sldMk cId="3101776239" sldId="666"/>
            <ac:spMk id="7" creationId="{3CEBCC8D-78D3-484E-B1EE-00297DE59FB5}"/>
          </ac:spMkLst>
        </pc:spChg>
      </pc:sldChg>
    </pc:docChg>
  </pc:docChgLst>
  <pc:docChgLst>
    <pc:chgData name="Elisabet M. Nilsson" userId="S::elisabet.nilsson_mau.se#ext#@aarhusuniversitet.onmicrosoft.com::595ef072-bd51-4511-937f-ed0b1e939d37" providerId="AD" clId="Web-{18E6E900-E105-42C6-F1C0-CAFFEB98E75C}"/>
    <pc:docChg chg="modSld">
      <pc:chgData name="Elisabet M. Nilsson" userId="S::elisabet.nilsson_mau.se#ext#@aarhusuniversitet.onmicrosoft.com::595ef072-bd51-4511-937f-ed0b1e939d37" providerId="AD" clId="Web-{18E6E900-E105-42C6-F1C0-CAFFEB98E75C}" dt="2025-03-20T08:27:14.276" v="16" actId="20577"/>
      <pc:docMkLst>
        <pc:docMk/>
      </pc:docMkLst>
      <pc:sldChg chg="modSp">
        <pc:chgData name="Elisabet M. Nilsson" userId="S::elisabet.nilsson_mau.se#ext#@aarhusuniversitet.onmicrosoft.com::595ef072-bd51-4511-937f-ed0b1e939d37" providerId="AD" clId="Web-{18E6E900-E105-42C6-F1C0-CAFFEB98E75C}" dt="2025-03-20T08:26:51.526" v="0" actId="20577"/>
        <pc:sldMkLst>
          <pc:docMk/>
          <pc:sldMk cId="0" sldId="256"/>
        </pc:sldMkLst>
        <pc:spChg chg="mod">
          <ac:chgData name="Elisabet M. Nilsson" userId="S::elisabet.nilsson_mau.se#ext#@aarhusuniversitet.onmicrosoft.com::595ef072-bd51-4511-937f-ed0b1e939d37" providerId="AD" clId="Web-{18E6E900-E105-42C6-F1C0-CAFFEB98E75C}" dt="2025-03-20T08:26:51.526" v="0" actId="20577"/>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18E6E900-E105-42C6-F1C0-CAFFEB98E75C}" dt="2025-03-20T08:27:14.276" v="16" actId="20577"/>
        <pc:sldMkLst>
          <pc:docMk/>
          <pc:sldMk cId="2681902740" sldId="282"/>
        </pc:sldMkLst>
        <pc:spChg chg="mod">
          <ac:chgData name="Elisabet M. Nilsson" userId="S::elisabet.nilsson_mau.se#ext#@aarhusuniversitet.onmicrosoft.com::595ef072-bd51-4511-937f-ed0b1e939d37" providerId="AD" clId="Web-{18E6E900-E105-42C6-F1C0-CAFFEB98E75C}" dt="2025-03-20T08:27:14.276" v="16" actId="20577"/>
          <ac:spMkLst>
            <pc:docMk/>
            <pc:sldMk cId="2681902740" sldId="282"/>
            <ac:spMk id="5" creationId="{B14FBD4D-5FC5-FB86-F1F1-4DA525B093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43BA-BC72-4767-A17B-94E128212D9B}" type="doc">
      <dgm:prSet loTypeId="urn:microsoft.com/office/officeart/2005/8/layout/hProcess6" loCatId="process" qsTypeId="urn:microsoft.com/office/officeart/2005/8/quickstyle/simple1" qsCatId="simple" csTypeId="urn:microsoft.com/office/officeart/2005/8/colors/accent5_5" csCatId="accent5" phldr="1"/>
      <dgm:spPr/>
      <dgm:t>
        <a:bodyPr/>
        <a:lstStyle/>
        <a:p>
          <a:endParaRPr lang="da-DK"/>
        </a:p>
      </dgm:t>
    </dgm:pt>
    <dgm:pt modelId="{4674CAA5-7A4D-40B1-9B49-7B8D3F75BADB}">
      <dgm:prSet phldrT="[Text]"/>
      <dgm:spPr/>
      <dgm:t>
        <a:bodyPr/>
        <a:lstStyle/>
        <a:p>
          <a:r>
            <a:rPr lang="en-US">
              <a:latin typeface="Calibri" panose="020F0502020204030204" pitchFamily="34" charset="0"/>
              <a:cs typeface="Calibri" panose="020F0502020204030204" pitchFamily="34" charset="0"/>
            </a:rPr>
            <a:t>Contextual investigations</a:t>
          </a:r>
          <a:endParaRPr lang="da-DK">
            <a:latin typeface="Calibri" panose="020F0502020204030204" pitchFamily="34" charset="0"/>
            <a:cs typeface="Calibri" panose="020F0502020204030204" pitchFamily="34" charset="0"/>
          </a:endParaRPr>
        </a:p>
      </dgm:t>
    </dgm:pt>
    <dgm:pt modelId="{8631DF2E-C6B7-471F-90AB-F1158FE55C3B}" type="parTrans" cxnId="{3590F8A0-0A7A-4592-AB01-A93434DE1A90}">
      <dgm:prSet/>
      <dgm:spPr/>
      <dgm:t>
        <a:bodyPr/>
        <a:lstStyle/>
        <a:p>
          <a:endParaRPr lang="da-DK"/>
        </a:p>
      </dgm:t>
    </dgm:pt>
    <dgm:pt modelId="{33DB9814-419A-4FA1-ABF3-CBE5599044DA}" type="sibTrans" cxnId="{3590F8A0-0A7A-4592-AB01-A93434DE1A90}">
      <dgm:prSet/>
      <dgm:spPr/>
      <dgm:t>
        <a:bodyPr/>
        <a:lstStyle/>
        <a:p>
          <a:endParaRPr lang="da-DK"/>
        </a:p>
      </dgm:t>
    </dgm:pt>
    <dgm:pt modelId="{6EBA74D8-F99E-44EF-96FB-2E323DA10AF3}">
      <dgm:prSet phldrT="[Text]"/>
      <dgm:spPr/>
      <dgm:t>
        <a:bodyPr/>
        <a:lstStyle/>
        <a:p>
          <a:r>
            <a:rPr lang="en-US">
              <a:latin typeface="Calibri" panose="020F0502020204030204" pitchFamily="34" charset="0"/>
              <a:cs typeface="Calibri" panose="020F0502020204030204" pitchFamily="34" charset="0"/>
            </a:rPr>
            <a:t>Collect primary and secondary data about people, things, animals, species</a:t>
          </a:r>
          <a:endParaRPr lang="da-DK">
            <a:latin typeface="Calibri" panose="020F0502020204030204" pitchFamily="34" charset="0"/>
            <a:cs typeface="Calibri" panose="020F0502020204030204" pitchFamily="34" charset="0"/>
          </a:endParaRPr>
        </a:p>
      </dgm:t>
    </dgm:pt>
    <dgm:pt modelId="{DA1533D7-DAEA-4137-81A4-892DB6ED2292}" type="parTrans" cxnId="{30E0D5E5-F5EF-4334-9DFA-53276424C4CA}">
      <dgm:prSet/>
      <dgm:spPr/>
      <dgm:t>
        <a:bodyPr/>
        <a:lstStyle/>
        <a:p>
          <a:endParaRPr lang="da-DK"/>
        </a:p>
      </dgm:t>
    </dgm:pt>
    <dgm:pt modelId="{1E5048D6-DDDD-4421-9E9C-A899503E9CAD}" type="sibTrans" cxnId="{30E0D5E5-F5EF-4334-9DFA-53276424C4CA}">
      <dgm:prSet/>
      <dgm:spPr/>
      <dgm:t>
        <a:bodyPr/>
        <a:lstStyle/>
        <a:p>
          <a:endParaRPr lang="da-DK"/>
        </a:p>
      </dgm:t>
    </dgm:pt>
    <dgm:pt modelId="{E67E1B0D-04A5-4031-805C-A54960CD67F6}">
      <dgm:prSet phldrT="[Text]"/>
      <dgm:spPr/>
      <dgm:t>
        <a:bodyPr/>
        <a:lstStyle/>
        <a:p>
          <a:r>
            <a:rPr lang="en-US">
              <a:latin typeface="Calibri" panose="020F0502020204030204" pitchFamily="34" charset="0"/>
              <a:cs typeface="Calibri" panose="020F0502020204030204" pitchFamily="34" charset="0"/>
            </a:rPr>
            <a:t>Ethnography &amp; Desk research</a:t>
          </a:r>
          <a:endParaRPr lang="da-DK">
            <a:latin typeface="Calibri" panose="020F0502020204030204" pitchFamily="34" charset="0"/>
            <a:cs typeface="Calibri" panose="020F0502020204030204" pitchFamily="34" charset="0"/>
          </a:endParaRPr>
        </a:p>
      </dgm:t>
    </dgm:pt>
    <dgm:pt modelId="{FB837933-FA6F-49C7-B3DB-F928508DD428}" type="parTrans" cxnId="{CAF65511-1CFC-4F41-85C8-AFFA4637BCC1}">
      <dgm:prSet/>
      <dgm:spPr/>
      <dgm:t>
        <a:bodyPr/>
        <a:lstStyle/>
        <a:p>
          <a:endParaRPr lang="da-DK"/>
        </a:p>
      </dgm:t>
    </dgm:pt>
    <dgm:pt modelId="{93EF95E9-E859-49C2-8419-7CF3FB44D127}" type="sibTrans" cxnId="{CAF65511-1CFC-4F41-85C8-AFFA4637BCC1}">
      <dgm:prSet/>
      <dgm:spPr/>
      <dgm:t>
        <a:bodyPr/>
        <a:lstStyle/>
        <a:p>
          <a:endParaRPr lang="da-DK"/>
        </a:p>
      </dgm:t>
    </dgm:pt>
    <dgm:pt modelId="{9FD63782-5ADC-4EEF-97E4-9F4323CC0721}">
      <dgm:prSet phldrT="[Text]"/>
      <dgm:spPr/>
      <dgm:t>
        <a:bodyPr/>
        <a:lstStyle/>
        <a:p>
          <a:r>
            <a:rPr lang="en-US">
              <a:latin typeface="Calibri" panose="020F0502020204030204" pitchFamily="34" charset="0"/>
              <a:cs typeface="Calibri" panose="020F0502020204030204" pitchFamily="34" charset="0"/>
            </a:rPr>
            <a:t>Identify stakeholders</a:t>
          </a:r>
          <a:endParaRPr lang="da-DK">
            <a:latin typeface="Calibri" panose="020F0502020204030204" pitchFamily="34" charset="0"/>
            <a:cs typeface="Calibri" panose="020F0502020204030204" pitchFamily="34" charset="0"/>
          </a:endParaRPr>
        </a:p>
      </dgm:t>
    </dgm:pt>
    <dgm:pt modelId="{3AA3BAFA-3A9F-4843-8B34-22927377537E}" type="parTrans" cxnId="{1B562FAC-485E-4BCE-AB5E-87CBA5C98E1B}">
      <dgm:prSet/>
      <dgm:spPr/>
      <dgm:t>
        <a:bodyPr/>
        <a:lstStyle/>
        <a:p>
          <a:endParaRPr lang="da-DK"/>
        </a:p>
      </dgm:t>
    </dgm:pt>
    <dgm:pt modelId="{345730A3-E9EA-449C-B68C-EEFBE77536D4}" type="sibTrans" cxnId="{1B562FAC-485E-4BCE-AB5E-87CBA5C98E1B}">
      <dgm:prSet/>
      <dgm:spPr/>
      <dgm:t>
        <a:bodyPr/>
        <a:lstStyle/>
        <a:p>
          <a:endParaRPr lang="da-DK"/>
        </a:p>
      </dgm:t>
    </dgm:pt>
    <dgm:pt modelId="{81075348-76A0-47CE-9ECB-FBAE264E7314}">
      <dgm:prSet phldrT="[Text]"/>
      <dgm:spPr/>
      <dgm:t>
        <a:bodyPr/>
        <a:lstStyle/>
        <a:p>
          <a:r>
            <a:rPr lang="en-US">
              <a:latin typeface="Calibri" panose="020F0502020204030204" pitchFamily="34" charset="0"/>
              <a:cs typeface="Calibri" panose="020F0502020204030204" pitchFamily="34" charset="0"/>
            </a:rPr>
            <a:t>Create MTH personas</a:t>
          </a:r>
          <a:endParaRPr lang="da-DK">
            <a:latin typeface="Calibri" panose="020F0502020204030204" pitchFamily="34" charset="0"/>
            <a:cs typeface="Calibri" panose="020F0502020204030204" pitchFamily="34" charset="0"/>
          </a:endParaRPr>
        </a:p>
      </dgm:t>
    </dgm:pt>
    <dgm:pt modelId="{BEB99D2B-723F-49C2-AFB4-A6355128EC91}" type="parTrans" cxnId="{A874708D-25C5-4DD3-983F-5B336829C1BA}">
      <dgm:prSet/>
      <dgm:spPr/>
      <dgm:t>
        <a:bodyPr/>
        <a:lstStyle/>
        <a:p>
          <a:endParaRPr lang="da-DK"/>
        </a:p>
      </dgm:t>
    </dgm:pt>
    <dgm:pt modelId="{9C8D22CE-1975-4E38-AE3D-7236BD501A19}" type="sibTrans" cxnId="{A874708D-25C5-4DD3-983F-5B336829C1BA}">
      <dgm:prSet/>
      <dgm:spPr/>
      <dgm:t>
        <a:bodyPr/>
        <a:lstStyle/>
        <a:p>
          <a:endParaRPr lang="da-DK"/>
        </a:p>
      </dgm:t>
    </dgm:pt>
    <dgm:pt modelId="{8668847A-B7C3-4957-8FCB-0F2D529FADAA}">
      <dgm:prSet phldrT="[Text]"/>
      <dgm:spPr/>
      <dgm:t>
        <a:bodyPr/>
        <a:lstStyle/>
        <a:p>
          <a:r>
            <a:rPr lang="en-US">
              <a:latin typeface="Calibri" panose="020F0502020204030204" pitchFamily="34" charset="0"/>
              <a:cs typeface="Calibri" panose="020F0502020204030204" pitchFamily="34" charset="0"/>
            </a:rPr>
            <a:t>Employ MTH personas in design</a:t>
          </a:r>
          <a:endParaRPr lang="da-DK">
            <a:latin typeface="Calibri" panose="020F0502020204030204" pitchFamily="34" charset="0"/>
            <a:cs typeface="Calibri" panose="020F0502020204030204" pitchFamily="34" charset="0"/>
          </a:endParaRPr>
        </a:p>
      </dgm:t>
    </dgm:pt>
    <dgm:pt modelId="{2C3E1314-0D41-4E57-AD77-675250203D7E}" type="parTrans" cxnId="{F0174E9B-1BC6-4CEB-A6BA-579E0FE1832B}">
      <dgm:prSet/>
      <dgm:spPr/>
      <dgm:t>
        <a:bodyPr/>
        <a:lstStyle/>
        <a:p>
          <a:endParaRPr lang="da-DK"/>
        </a:p>
      </dgm:t>
    </dgm:pt>
    <dgm:pt modelId="{44BBF03D-8151-43ED-BD3B-F5A731BC0AEF}" type="sibTrans" cxnId="{F0174E9B-1BC6-4CEB-A6BA-579E0FE1832B}">
      <dgm:prSet/>
      <dgm:spPr/>
      <dgm:t>
        <a:bodyPr/>
        <a:lstStyle/>
        <a:p>
          <a:endParaRPr lang="da-DK"/>
        </a:p>
      </dgm:t>
    </dgm:pt>
    <dgm:pt modelId="{D53E3CB7-2898-4CCE-B1CB-10D1BAAFC0F2}">
      <dgm:prSet phldrT="[Text]"/>
      <dgm:spPr/>
      <dgm:t>
        <a:bodyPr/>
        <a:lstStyle/>
        <a:p>
          <a:r>
            <a:rPr lang="en-US">
              <a:latin typeface="Calibri" panose="020F0502020204030204" pitchFamily="34" charset="0"/>
              <a:cs typeface="Calibri" panose="020F0502020204030204" pitchFamily="34" charset="0"/>
            </a:rPr>
            <a:t>Inform and evaluate design scenarios and concepts</a:t>
          </a:r>
          <a:endParaRPr lang="da-DK">
            <a:latin typeface="Calibri" panose="020F0502020204030204" pitchFamily="34" charset="0"/>
            <a:cs typeface="Calibri" panose="020F0502020204030204" pitchFamily="34" charset="0"/>
          </a:endParaRPr>
        </a:p>
      </dgm:t>
    </dgm:pt>
    <dgm:pt modelId="{B207E38F-217C-4759-A60A-779F2DA15023}" type="parTrans" cxnId="{DC18BFDF-35D3-4867-A897-831AB4893440}">
      <dgm:prSet/>
      <dgm:spPr/>
      <dgm:t>
        <a:bodyPr/>
        <a:lstStyle/>
        <a:p>
          <a:endParaRPr lang="da-DK"/>
        </a:p>
      </dgm:t>
    </dgm:pt>
    <dgm:pt modelId="{E23AE582-DA17-4DA1-B8B0-6CB12A56A9E0}" type="sibTrans" cxnId="{DC18BFDF-35D3-4867-A897-831AB4893440}">
      <dgm:prSet/>
      <dgm:spPr/>
      <dgm:t>
        <a:bodyPr/>
        <a:lstStyle/>
        <a:p>
          <a:endParaRPr lang="da-DK"/>
        </a:p>
      </dgm:t>
    </dgm:pt>
    <dgm:pt modelId="{C7DC1CF6-B9B6-48A9-9F8B-DF381F87788E}">
      <dgm:prSet phldrT="[Text]"/>
      <dgm:spPr/>
      <dgm:t>
        <a:bodyPr/>
        <a:lstStyle/>
        <a:p>
          <a:r>
            <a:rPr lang="en-US">
              <a:latin typeface="Calibri" panose="020F0502020204030204" pitchFamily="34" charset="0"/>
              <a:cs typeface="Calibri" panose="020F0502020204030204" pitchFamily="34" charset="0"/>
            </a:rPr>
            <a:t>Analyze data</a:t>
          </a:r>
          <a:endParaRPr lang="da-DK">
            <a:latin typeface="Calibri" panose="020F0502020204030204" pitchFamily="34" charset="0"/>
            <a:cs typeface="Calibri" panose="020F0502020204030204" pitchFamily="34" charset="0"/>
          </a:endParaRPr>
        </a:p>
      </dgm:t>
    </dgm:pt>
    <dgm:pt modelId="{0F19FDB8-F942-4D89-8B8A-59F65B1EE54F}" type="parTrans" cxnId="{49B97D56-7D65-4847-833E-BFECB889A8D5}">
      <dgm:prSet/>
      <dgm:spPr/>
      <dgm:t>
        <a:bodyPr/>
        <a:lstStyle/>
        <a:p>
          <a:endParaRPr lang="da-DK"/>
        </a:p>
      </dgm:t>
    </dgm:pt>
    <dgm:pt modelId="{0F868B1D-FFEC-46DA-97C4-7A35CB879067}" type="sibTrans" cxnId="{49B97D56-7D65-4847-833E-BFECB889A8D5}">
      <dgm:prSet/>
      <dgm:spPr/>
      <dgm:t>
        <a:bodyPr/>
        <a:lstStyle/>
        <a:p>
          <a:endParaRPr lang="da-DK"/>
        </a:p>
      </dgm:t>
    </dgm:pt>
    <dgm:pt modelId="{D4BE2266-B462-4DA5-BB63-4C69F9024029}">
      <dgm:prSet phldrT="[Text]"/>
      <dgm:spPr/>
      <dgm:t>
        <a:bodyPr/>
        <a:lstStyle/>
        <a:p>
          <a:r>
            <a:rPr lang="en-US">
              <a:latin typeface="Calibri" panose="020F0502020204030204" pitchFamily="34" charset="0"/>
              <a:cs typeface="Calibri" panose="020F0502020204030204" pitchFamily="34" charset="0"/>
            </a:rPr>
            <a:t>Iterate</a:t>
          </a:r>
          <a:endParaRPr lang="da-DK">
            <a:latin typeface="Calibri" panose="020F0502020204030204" pitchFamily="34" charset="0"/>
            <a:cs typeface="Calibri" panose="020F0502020204030204" pitchFamily="34" charset="0"/>
          </a:endParaRPr>
        </a:p>
      </dgm:t>
    </dgm:pt>
    <dgm:pt modelId="{CFF03720-FCB1-4807-9DE1-768692B63CBD}" type="sibTrans" cxnId="{47F715B7-8AA8-40AB-B4DE-D419F2D741A2}">
      <dgm:prSet/>
      <dgm:spPr/>
      <dgm:t>
        <a:bodyPr/>
        <a:lstStyle/>
        <a:p>
          <a:endParaRPr lang="da-DK"/>
        </a:p>
      </dgm:t>
    </dgm:pt>
    <dgm:pt modelId="{8E12DEFD-A61A-4AC2-B366-284F775E05F4}" type="parTrans" cxnId="{47F715B7-8AA8-40AB-B4DE-D419F2D741A2}">
      <dgm:prSet/>
      <dgm:spPr/>
      <dgm:t>
        <a:bodyPr/>
        <a:lstStyle/>
        <a:p>
          <a:endParaRPr lang="da-DK"/>
        </a:p>
      </dgm:t>
    </dgm:pt>
    <dgm:pt modelId="{F025FDDA-FC97-4C3F-B276-1AD125E6001E}">
      <dgm:prSet phldrT="[Text]"/>
      <dgm:spPr/>
      <dgm:t>
        <a:bodyPr/>
        <a:lstStyle/>
        <a:p>
          <a:r>
            <a:rPr lang="en-US">
              <a:latin typeface="Calibri" panose="020F0502020204030204" pitchFamily="34" charset="0"/>
              <a:cs typeface="Calibri" panose="020F0502020204030204" pitchFamily="34" charset="0"/>
            </a:rPr>
            <a:t>Make a stakeholder analysis</a:t>
          </a:r>
          <a:endParaRPr lang="da-DK">
            <a:latin typeface="Calibri" panose="020F0502020204030204" pitchFamily="34" charset="0"/>
            <a:cs typeface="Calibri" panose="020F0502020204030204" pitchFamily="34" charset="0"/>
          </a:endParaRPr>
        </a:p>
      </dgm:t>
    </dgm:pt>
    <dgm:pt modelId="{74613BC1-B1C2-43A4-AB6A-65EFD73228D6}" type="parTrans" cxnId="{5DCEFD84-2050-4EA4-8574-A342584EFA51}">
      <dgm:prSet/>
      <dgm:spPr/>
      <dgm:t>
        <a:bodyPr/>
        <a:lstStyle/>
        <a:p>
          <a:endParaRPr lang="da-DK"/>
        </a:p>
      </dgm:t>
    </dgm:pt>
    <dgm:pt modelId="{4A316C17-56D1-445A-8C5A-A3BB536B52DD}" type="sibTrans" cxnId="{5DCEFD84-2050-4EA4-8574-A342584EFA51}">
      <dgm:prSet/>
      <dgm:spPr/>
      <dgm:t>
        <a:bodyPr/>
        <a:lstStyle/>
        <a:p>
          <a:endParaRPr lang="da-DK"/>
        </a:p>
      </dgm:t>
    </dgm:pt>
    <dgm:pt modelId="{56844C94-0D21-4B80-81BA-E00E900A27A8}">
      <dgm:prSet phldrT="[Text]"/>
      <dgm:spPr/>
      <dgm:t>
        <a:bodyPr/>
        <a:lstStyle/>
        <a:p>
          <a:r>
            <a:rPr lang="en-US">
              <a:latin typeface="Calibri" panose="020F0502020204030204" pitchFamily="34" charset="0"/>
              <a:cs typeface="Calibri" panose="020F0502020204030204" pitchFamily="34" charset="0"/>
            </a:rPr>
            <a:t>Create MTH personas</a:t>
          </a:r>
          <a:endParaRPr lang="da-DK">
            <a:latin typeface="Calibri" panose="020F0502020204030204" pitchFamily="34" charset="0"/>
            <a:cs typeface="Calibri" panose="020F0502020204030204" pitchFamily="34" charset="0"/>
          </a:endParaRPr>
        </a:p>
      </dgm:t>
    </dgm:pt>
    <dgm:pt modelId="{E75E9B2B-5973-4712-9073-66994B4D59CF}" type="parTrans" cxnId="{54509466-B1D4-40B2-911F-75059AA0EC35}">
      <dgm:prSet/>
      <dgm:spPr/>
      <dgm:t>
        <a:bodyPr/>
        <a:lstStyle/>
        <a:p>
          <a:endParaRPr lang="da-DK"/>
        </a:p>
      </dgm:t>
    </dgm:pt>
    <dgm:pt modelId="{4BF0C8B8-C700-46B6-AD90-7F92EC034A11}" type="sibTrans" cxnId="{54509466-B1D4-40B2-911F-75059AA0EC35}">
      <dgm:prSet/>
      <dgm:spPr/>
      <dgm:t>
        <a:bodyPr/>
        <a:lstStyle/>
        <a:p>
          <a:endParaRPr lang="da-DK"/>
        </a:p>
      </dgm:t>
    </dgm:pt>
    <dgm:pt modelId="{263C1FBD-CB0C-4319-93A9-16161C3EF756}">
      <dgm:prSet phldrT="[Text]"/>
      <dgm:spPr/>
      <dgm:t>
        <a:bodyPr/>
        <a:lstStyle/>
        <a:p>
          <a:r>
            <a:rPr lang="en-US">
              <a:latin typeface="Calibri" panose="020F0502020204030204" pitchFamily="34" charset="0"/>
              <a:cs typeface="Calibri" panose="020F0502020204030204" pitchFamily="34" charset="0"/>
            </a:rPr>
            <a:t>Identify primary and secondary stakeholders</a:t>
          </a:r>
          <a:endParaRPr lang="da-DK">
            <a:latin typeface="Calibri" panose="020F0502020204030204" pitchFamily="34" charset="0"/>
            <a:cs typeface="Calibri" panose="020F0502020204030204" pitchFamily="34" charset="0"/>
          </a:endParaRPr>
        </a:p>
      </dgm:t>
    </dgm:pt>
    <dgm:pt modelId="{D52EAFD2-44A7-4D7A-95E5-E8C60A72CAED}" type="parTrans" cxnId="{022B5DA8-35FF-4628-97DF-D29ECE8F7EB0}">
      <dgm:prSet/>
      <dgm:spPr/>
      <dgm:t>
        <a:bodyPr/>
        <a:lstStyle/>
        <a:p>
          <a:endParaRPr lang="da-DK"/>
        </a:p>
      </dgm:t>
    </dgm:pt>
    <dgm:pt modelId="{9BC09F8D-988A-43DC-A386-793FD670F2C1}" type="sibTrans" cxnId="{022B5DA8-35FF-4628-97DF-D29ECE8F7EB0}">
      <dgm:prSet/>
      <dgm:spPr/>
      <dgm:t>
        <a:bodyPr/>
        <a:lstStyle/>
        <a:p>
          <a:endParaRPr lang="da-DK"/>
        </a:p>
      </dgm:t>
    </dgm:pt>
    <dgm:pt modelId="{617AD2E1-7E77-4C5E-AD92-55DA8EF4967A}">
      <dgm:prSet phldrT="[Text]"/>
      <dgm:spPr/>
      <dgm:t>
        <a:bodyPr/>
        <a:lstStyle/>
        <a:p>
          <a:r>
            <a:rPr lang="en-US">
              <a:latin typeface="Calibri" panose="020F0502020204030204" pitchFamily="34" charset="0"/>
              <a:cs typeface="Calibri" panose="020F0502020204030204" pitchFamily="34" charset="0"/>
            </a:rPr>
            <a:t>Synthesize insights </a:t>
          </a:r>
          <a:endParaRPr lang="da-DK">
            <a:latin typeface="Calibri" panose="020F0502020204030204" pitchFamily="34" charset="0"/>
            <a:cs typeface="Calibri" panose="020F0502020204030204" pitchFamily="34" charset="0"/>
          </a:endParaRPr>
        </a:p>
      </dgm:t>
    </dgm:pt>
    <dgm:pt modelId="{D6CF5217-F9D9-4266-AB58-9963929CE4E1}" type="parTrans" cxnId="{1AF5763A-2025-482C-8EA9-3825F202C1EA}">
      <dgm:prSet/>
      <dgm:spPr/>
      <dgm:t>
        <a:bodyPr/>
        <a:lstStyle/>
        <a:p>
          <a:endParaRPr lang="da-DK"/>
        </a:p>
      </dgm:t>
    </dgm:pt>
    <dgm:pt modelId="{537D6D3B-B69A-450E-8DEA-0361575261E9}" type="sibTrans" cxnId="{1AF5763A-2025-482C-8EA9-3825F202C1EA}">
      <dgm:prSet/>
      <dgm:spPr/>
      <dgm:t>
        <a:bodyPr/>
        <a:lstStyle/>
        <a:p>
          <a:endParaRPr lang="da-DK"/>
        </a:p>
      </dgm:t>
    </dgm:pt>
    <dgm:pt modelId="{95BE9E90-B016-463B-8058-7D63C7014712}" type="pres">
      <dgm:prSet presAssocID="{857643BA-BC72-4767-A17B-94E128212D9B}" presName="theList" presStyleCnt="0">
        <dgm:presLayoutVars>
          <dgm:dir/>
          <dgm:animLvl val="lvl"/>
          <dgm:resizeHandles val="exact"/>
        </dgm:presLayoutVars>
      </dgm:prSet>
      <dgm:spPr/>
    </dgm:pt>
    <dgm:pt modelId="{8C7E4287-13C7-49B8-B009-8FF85BFF12B5}" type="pres">
      <dgm:prSet presAssocID="{4674CAA5-7A4D-40B1-9B49-7B8D3F75BADB}" presName="compNode" presStyleCnt="0"/>
      <dgm:spPr/>
    </dgm:pt>
    <dgm:pt modelId="{6B1EEEFC-3B83-45B5-93E9-209870A0583A}" type="pres">
      <dgm:prSet presAssocID="{4674CAA5-7A4D-40B1-9B49-7B8D3F75BADB}" presName="noGeometry" presStyleCnt="0"/>
      <dgm:spPr/>
    </dgm:pt>
    <dgm:pt modelId="{62CED52B-D868-413A-A683-C29A0DC8ADE2}" type="pres">
      <dgm:prSet presAssocID="{4674CAA5-7A4D-40B1-9B49-7B8D3F75BADB}" presName="childTextVisible" presStyleLbl="bgAccFollowNode1" presStyleIdx="0" presStyleCnt="4">
        <dgm:presLayoutVars>
          <dgm:bulletEnabled val="1"/>
        </dgm:presLayoutVars>
      </dgm:prSet>
      <dgm:spPr/>
    </dgm:pt>
    <dgm:pt modelId="{835BCD96-850E-4036-A1BE-0105DEEA0663}" type="pres">
      <dgm:prSet presAssocID="{4674CAA5-7A4D-40B1-9B49-7B8D3F75BADB}" presName="childTextHidden" presStyleLbl="bgAccFollowNode1" presStyleIdx="0" presStyleCnt="4"/>
      <dgm:spPr/>
    </dgm:pt>
    <dgm:pt modelId="{8B48D62B-C892-4E2E-AD10-955C1DEFA4AB}" type="pres">
      <dgm:prSet presAssocID="{4674CAA5-7A4D-40B1-9B49-7B8D3F75BADB}" presName="parentText" presStyleLbl="node1" presStyleIdx="0" presStyleCnt="4">
        <dgm:presLayoutVars>
          <dgm:chMax val="1"/>
          <dgm:bulletEnabled val="1"/>
        </dgm:presLayoutVars>
      </dgm:prSet>
      <dgm:spPr/>
    </dgm:pt>
    <dgm:pt modelId="{20E3CAD3-D39F-439B-86A6-800529789D1F}" type="pres">
      <dgm:prSet presAssocID="{4674CAA5-7A4D-40B1-9B49-7B8D3F75BADB}" presName="aSpace" presStyleCnt="0"/>
      <dgm:spPr/>
    </dgm:pt>
    <dgm:pt modelId="{4E07FFBE-642A-4F9C-9EFE-BCF033C9A467}" type="pres">
      <dgm:prSet presAssocID="{9FD63782-5ADC-4EEF-97E4-9F4323CC0721}" presName="compNode" presStyleCnt="0"/>
      <dgm:spPr/>
    </dgm:pt>
    <dgm:pt modelId="{2E858ADD-09EA-45AC-93F8-6C5467C8FC2F}" type="pres">
      <dgm:prSet presAssocID="{9FD63782-5ADC-4EEF-97E4-9F4323CC0721}" presName="noGeometry" presStyleCnt="0"/>
      <dgm:spPr/>
    </dgm:pt>
    <dgm:pt modelId="{E411D0D3-8B24-4170-AAE1-73A46FBF70C9}" type="pres">
      <dgm:prSet presAssocID="{9FD63782-5ADC-4EEF-97E4-9F4323CC0721}" presName="childTextVisible" presStyleLbl="bgAccFollowNode1" presStyleIdx="1" presStyleCnt="4">
        <dgm:presLayoutVars>
          <dgm:bulletEnabled val="1"/>
        </dgm:presLayoutVars>
      </dgm:prSet>
      <dgm:spPr/>
    </dgm:pt>
    <dgm:pt modelId="{4D99134A-5038-4E48-8FFE-BFA593515032}" type="pres">
      <dgm:prSet presAssocID="{9FD63782-5ADC-4EEF-97E4-9F4323CC0721}" presName="childTextHidden" presStyleLbl="bgAccFollowNode1" presStyleIdx="1" presStyleCnt="4"/>
      <dgm:spPr/>
    </dgm:pt>
    <dgm:pt modelId="{E55DAF35-38EB-4FB4-8871-AA205D46F5BA}" type="pres">
      <dgm:prSet presAssocID="{9FD63782-5ADC-4EEF-97E4-9F4323CC0721}" presName="parentText" presStyleLbl="node1" presStyleIdx="1" presStyleCnt="4">
        <dgm:presLayoutVars>
          <dgm:chMax val="1"/>
          <dgm:bulletEnabled val="1"/>
        </dgm:presLayoutVars>
      </dgm:prSet>
      <dgm:spPr/>
    </dgm:pt>
    <dgm:pt modelId="{5E272C3A-546A-4675-8E98-ADC12EADA89C}" type="pres">
      <dgm:prSet presAssocID="{9FD63782-5ADC-4EEF-97E4-9F4323CC0721}" presName="aSpace" presStyleCnt="0"/>
      <dgm:spPr/>
    </dgm:pt>
    <dgm:pt modelId="{21DF0C6B-7F8E-4558-B038-2A91A7EA7247}" type="pres">
      <dgm:prSet presAssocID="{56844C94-0D21-4B80-81BA-E00E900A27A8}" presName="compNode" presStyleCnt="0"/>
      <dgm:spPr/>
    </dgm:pt>
    <dgm:pt modelId="{D3D476E5-A92A-4685-B21C-2477FE5E7AD8}" type="pres">
      <dgm:prSet presAssocID="{56844C94-0D21-4B80-81BA-E00E900A27A8}" presName="noGeometry" presStyleCnt="0"/>
      <dgm:spPr/>
    </dgm:pt>
    <dgm:pt modelId="{BD673214-8F47-42D2-8637-E9A7F18F86C1}" type="pres">
      <dgm:prSet presAssocID="{56844C94-0D21-4B80-81BA-E00E900A27A8}" presName="childTextVisible" presStyleLbl="bgAccFollowNode1" presStyleIdx="2" presStyleCnt="4">
        <dgm:presLayoutVars>
          <dgm:bulletEnabled val="1"/>
        </dgm:presLayoutVars>
      </dgm:prSet>
      <dgm:spPr/>
    </dgm:pt>
    <dgm:pt modelId="{ED12BCB6-F64E-42EC-9ADA-7F9BD9EE9988}" type="pres">
      <dgm:prSet presAssocID="{56844C94-0D21-4B80-81BA-E00E900A27A8}" presName="childTextHidden" presStyleLbl="bgAccFollowNode1" presStyleIdx="2" presStyleCnt="4"/>
      <dgm:spPr/>
    </dgm:pt>
    <dgm:pt modelId="{3C3EFA2C-32F4-4D8E-A2F3-8251556F9F8B}" type="pres">
      <dgm:prSet presAssocID="{56844C94-0D21-4B80-81BA-E00E900A27A8}" presName="parentText" presStyleLbl="node1" presStyleIdx="2" presStyleCnt="4">
        <dgm:presLayoutVars>
          <dgm:chMax val="1"/>
          <dgm:bulletEnabled val="1"/>
        </dgm:presLayoutVars>
      </dgm:prSet>
      <dgm:spPr/>
    </dgm:pt>
    <dgm:pt modelId="{10D84320-B9AE-4195-8F48-1BBEF9CA84DE}" type="pres">
      <dgm:prSet presAssocID="{56844C94-0D21-4B80-81BA-E00E900A27A8}" presName="aSpace" presStyleCnt="0"/>
      <dgm:spPr/>
    </dgm:pt>
    <dgm:pt modelId="{97BE63C9-245D-45AB-8A3D-0CAECC3B9917}" type="pres">
      <dgm:prSet presAssocID="{8668847A-B7C3-4957-8FCB-0F2D529FADAA}" presName="compNode" presStyleCnt="0"/>
      <dgm:spPr/>
    </dgm:pt>
    <dgm:pt modelId="{D159109B-6C4F-481C-BF27-65A8AA84BCEA}" type="pres">
      <dgm:prSet presAssocID="{8668847A-B7C3-4957-8FCB-0F2D529FADAA}" presName="noGeometry" presStyleCnt="0"/>
      <dgm:spPr/>
    </dgm:pt>
    <dgm:pt modelId="{BDB04FF0-60CD-4F5F-B0F8-A3F6C4C7377C}" type="pres">
      <dgm:prSet presAssocID="{8668847A-B7C3-4957-8FCB-0F2D529FADAA}" presName="childTextVisible" presStyleLbl="bgAccFollowNode1" presStyleIdx="3" presStyleCnt="4">
        <dgm:presLayoutVars>
          <dgm:bulletEnabled val="1"/>
        </dgm:presLayoutVars>
      </dgm:prSet>
      <dgm:spPr/>
    </dgm:pt>
    <dgm:pt modelId="{6575D44B-1652-4BF6-9705-0B6766F8409D}" type="pres">
      <dgm:prSet presAssocID="{8668847A-B7C3-4957-8FCB-0F2D529FADAA}" presName="childTextHidden" presStyleLbl="bgAccFollowNode1" presStyleIdx="3" presStyleCnt="4"/>
      <dgm:spPr/>
    </dgm:pt>
    <dgm:pt modelId="{270DC133-6113-4364-9A77-49F03D7F2AEA}" type="pres">
      <dgm:prSet presAssocID="{8668847A-B7C3-4957-8FCB-0F2D529FADAA}" presName="parentText" presStyleLbl="node1" presStyleIdx="3" presStyleCnt="4">
        <dgm:presLayoutVars>
          <dgm:chMax val="1"/>
          <dgm:bulletEnabled val="1"/>
        </dgm:presLayoutVars>
      </dgm:prSet>
      <dgm:spPr/>
    </dgm:pt>
  </dgm:ptLst>
  <dgm:cxnLst>
    <dgm:cxn modelId="{1F8C6F03-8000-484C-AC8B-63D623138F8B}" type="presOf" srcId="{617AD2E1-7E77-4C5E-AD92-55DA8EF4967A}" destId="{ED12BCB6-F64E-42EC-9ADA-7F9BD9EE9988}" srcOrd="1" destOrd="1" presId="urn:microsoft.com/office/officeart/2005/8/layout/hProcess6"/>
    <dgm:cxn modelId="{CAF65511-1CFC-4F41-85C8-AFFA4637BCC1}" srcId="{4674CAA5-7A4D-40B1-9B49-7B8D3F75BADB}" destId="{E67E1B0D-04A5-4031-805C-A54960CD67F6}" srcOrd="1" destOrd="0" parTransId="{FB837933-FA6F-49C7-B3DB-F928508DD428}" sibTransId="{93EF95E9-E859-49C2-8419-7CF3FB44D127}"/>
    <dgm:cxn modelId="{AC0E0F21-9C9C-4976-9E4F-657A6272386B}" type="presOf" srcId="{4674CAA5-7A4D-40B1-9B49-7B8D3F75BADB}" destId="{8B48D62B-C892-4E2E-AD10-955C1DEFA4AB}" srcOrd="0" destOrd="0" presId="urn:microsoft.com/office/officeart/2005/8/layout/hProcess6"/>
    <dgm:cxn modelId="{BFCB113A-0AD0-4FC4-84F7-F5D41A409881}" type="presOf" srcId="{C7DC1CF6-B9B6-48A9-9F8B-DF381F87788E}" destId="{BD673214-8F47-42D2-8637-E9A7F18F86C1}" srcOrd="0" destOrd="0" presId="urn:microsoft.com/office/officeart/2005/8/layout/hProcess6"/>
    <dgm:cxn modelId="{1AF5763A-2025-482C-8EA9-3825F202C1EA}" srcId="{56844C94-0D21-4B80-81BA-E00E900A27A8}" destId="{617AD2E1-7E77-4C5E-AD92-55DA8EF4967A}" srcOrd="1" destOrd="0" parTransId="{D6CF5217-F9D9-4266-AB58-9963929CE4E1}" sibTransId="{537D6D3B-B69A-450E-8DEA-0361575261E9}"/>
    <dgm:cxn modelId="{E576953A-BAB1-47E8-A3FB-0BEF24BDFC0B}" type="presOf" srcId="{E67E1B0D-04A5-4031-805C-A54960CD67F6}" destId="{835BCD96-850E-4036-A1BE-0105DEEA0663}" srcOrd="1" destOrd="1" presId="urn:microsoft.com/office/officeart/2005/8/layout/hProcess6"/>
    <dgm:cxn modelId="{8437C23A-673E-441F-84F0-D5B7B619C20F}" type="presOf" srcId="{D53E3CB7-2898-4CCE-B1CB-10D1BAAFC0F2}" destId="{BDB04FF0-60CD-4F5F-B0F8-A3F6C4C7377C}" srcOrd="0" destOrd="0" presId="urn:microsoft.com/office/officeart/2005/8/layout/hProcess6"/>
    <dgm:cxn modelId="{8CBC7F40-F826-4791-AB6C-67A9D18928F5}" type="presOf" srcId="{D4BE2266-B462-4DA5-BB63-4C69F9024029}" destId="{6575D44B-1652-4BF6-9705-0B6766F8409D}" srcOrd="1" destOrd="1" presId="urn:microsoft.com/office/officeart/2005/8/layout/hProcess6"/>
    <dgm:cxn modelId="{810CF341-8174-42F5-8A52-9E4716C90FF7}" type="presOf" srcId="{263C1FBD-CB0C-4319-93A9-16161C3EF756}" destId="{E411D0D3-8B24-4170-AAE1-73A46FBF70C9}" srcOrd="0" destOrd="1" presId="urn:microsoft.com/office/officeart/2005/8/layout/hProcess6"/>
    <dgm:cxn modelId="{ACD39243-93ED-4FAE-BB16-F95E7BF8180C}" type="presOf" srcId="{9FD63782-5ADC-4EEF-97E4-9F4323CC0721}" destId="{E55DAF35-38EB-4FB4-8871-AA205D46F5BA}" srcOrd="0" destOrd="0" presId="urn:microsoft.com/office/officeart/2005/8/layout/hProcess6"/>
    <dgm:cxn modelId="{54509466-B1D4-40B2-911F-75059AA0EC35}" srcId="{857643BA-BC72-4767-A17B-94E128212D9B}" destId="{56844C94-0D21-4B80-81BA-E00E900A27A8}" srcOrd="2" destOrd="0" parTransId="{E75E9B2B-5973-4712-9073-66994B4D59CF}" sibTransId="{4BF0C8B8-C700-46B6-AD90-7F92EC034A11}"/>
    <dgm:cxn modelId="{8BF02270-89C3-4C5F-BB8B-E5A29C94CCE7}" type="presOf" srcId="{8668847A-B7C3-4957-8FCB-0F2D529FADAA}" destId="{270DC133-6113-4364-9A77-49F03D7F2AEA}" srcOrd="0" destOrd="0" presId="urn:microsoft.com/office/officeart/2005/8/layout/hProcess6"/>
    <dgm:cxn modelId="{49B97D56-7D65-4847-833E-BFECB889A8D5}" srcId="{56844C94-0D21-4B80-81BA-E00E900A27A8}" destId="{C7DC1CF6-B9B6-48A9-9F8B-DF381F87788E}" srcOrd="0" destOrd="0" parTransId="{0F19FDB8-F942-4D89-8B8A-59F65B1EE54F}" sibTransId="{0F868B1D-FFEC-46DA-97C4-7A35CB879067}"/>
    <dgm:cxn modelId="{AD2CB259-80A5-4DE2-9609-892624556FCB}" type="presOf" srcId="{F025FDDA-FC97-4C3F-B276-1AD125E6001E}" destId="{E411D0D3-8B24-4170-AAE1-73A46FBF70C9}" srcOrd="0" destOrd="0" presId="urn:microsoft.com/office/officeart/2005/8/layout/hProcess6"/>
    <dgm:cxn modelId="{46888082-EC8F-4A0C-9B1D-2A2005DB13D5}" type="presOf" srcId="{263C1FBD-CB0C-4319-93A9-16161C3EF756}" destId="{4D99134A-5038-4E48-8FFE-BFA593515032}" srcOrd="1" destOrd="1" presId="urn:microsoft.com/office/officeart/2005/8/layout/hProcess6"/>
    <dgm:cxn modelId="{5DCEFD84-2050-4EA4-8574-A342584EFA51}" srcId="{9FD63782-5ADC-4EEF-97E4-9F4323CC0721}" destId="{F025FDDA-FC97-4C3F-B276-1AD125E6001E}" srcOrd="0" destOrd="0" parTransId="{74613BC1-B1C2-43A4-AB6A-65EFD73228D6}" sibTransId="{4A316C17-56D1-445A-8C5A-A3BB536B52DD}"/>
    <dgm:cxn modelId="{D22C3685-B3BD-47DF-9B7A-A69B5AEA0D68}" type="presOf" srcId="{6EBA74D8-F99E-44EF-96FB-2E323DA10AF3}" destId="{835BCD96-850E-4036-A1BE-0105DEEA0663}" srcOrd="1" destOrd="0" presId="urn:microsoft.com/office/officeart/2005/8/layout/hProcess6"/>
    <dgm:cxn modelId="{A874708D-25C5-4DD3-983F-5B336829C1BA}" srcId="{56844C94-0D21-4B80-81BA-E00E900A27A8}" destId="{81075348-76A0-47CE-9ECB-FBAE264E7314}" srcOrd="2" destOrd="0" parTransId="{BEB99D2B-723F-49C2-AFB4-A6355128EC91}" sibTransId="{9C8D22CE-1975-4E38-AE3D-7236BD501A19}"/>
    <dgm:cxn modelId="{1D606691-018D-4487-B599-3DC93356FE36}" type="presOf" srcId="{D4BE2266-B462-4DA5-BB63-4C69F9024029}" destId="{BDB04FF0-60CD-4F5F-B0F8-A3F6C4C7377C}" srcOrd="0" destOrd="1" presId="urn:microsoft.com/office/officeart/2005/8/layout/hProcess6"/>
    <dgm:cxn modelId="{EA6D009A-D9C3-4443-B974-330DF2AA9B74}" type="presOf" srcId="{D53E3CB7-2898-4CCE-B1CB-10D1BAAFC0F2}" destId="{6575D44B-1652-4BF6-9705-0B6766F8409D}" srcOrd="1" destOrd="0" presId="urn:microsoft.com/office/officeart/2005/8/layout/hProcess6"/>
    <dgm:cxn modelId="{2721F29A-C0EA-4DDF-B619-A76D5BCB7D99}" type="presOf" srcId="{C7DC1CF6-B9B6-48A9-9F8B-DF381F87788E}" destId="{ED12BCB6-F64E-42EC-9ADA-7F9BD9EE9988}" srcOrd="1" destOrd="0" presId="urn:microsoft.com/office/officeart/2005/8/layout/hProcess6"/>
    <dgm:cxn modelId="{F0174E9B-1BC6-4CEB-A6BA-579E0FE1832B}" srcId="{857643BA-BC72-4767-A17B-94E128212D9B}" destId="{8668847A-B7C3-4957-8FCB-0F2D529FADAA}" srcOrd="3" destOrd="0" parTransId="{2C3E1314-0D41-4E57-AD77-675250203D7E}" sibTransId="{44BBF03D-8151-43ED-BD3B-F5A731BC0AEF}"/>
    <dgm:cxn modelId="{AFBE7D9B-CB99-49AF-9B11-55F79304701E}" type="presOf" srcId="{56844C94-0D21-4B80-81BA-E00E900A27A8}" destId="{3C3EFA2C-32F4-4D8E-A2F3-8251556F9F8B}" srcOrd="0" destOrd="0" presId="urn:microsoft.com/office/officeart/2005/8/layout/hProcess6"/>
    <dgm:cxn modelId="{3590F8A0-0A7A-4592-AB01-A93434DE1A90}" srcId="{857643BA-BC72-4767-A17B-94E128212D9B}" destId="{4674CAA5-7A4D-40B1-9B49-7B8D3F75BADB}" srcOrd="0" destOrd="0" parTransId="{8631DF2E-C6B7-471F-90AB-F1158FE55C3B}" sibTransId="{33DB9814-419A-4FA1-ABF3-CBE5599044DA}"/>
    <dgm:cxn modelId="{5FDEB4A7-F060-498B-83EA-0F96A31EF05F}" type="presOf" srcId="{81075348-76A0-47CE-9ECB-FBAE264E7314}" destId="{BD673214-8F47-42D2-8637-E9A7F18F86C1}" srcOrd="0" destOrd="2" presId="urn:microsoft.com/office/officeart/2005/8/layout/hProcess6"/>
    <dgm:cxn modelId="{022B5DA8-35FF-4628-97DF-D29ECE8F7EB0}" srcId="{9FD63782-5ADC-4EEF-97E4-9F4323CC0721}" destId="{263C1FBD-CB0C-4319-93A9-16161C3EF756}" srcOrd="1" destOrd="0" parTransId="{D52EAFD2-44A7-4D7A-95E5-E8C60A72CAED}" sibTransId="{9BC09F8D-988A-43DC-A386-793FD670F2C1}"/>
    <dgm:cxn modelId="{1B562FAC-485E-4BCE-AB5E-87CBA5C98E1B}" srcId="{857643BA-BC72-4767-A17B-94E128212D9B}" destId="{9FD63782-5ADC-4EEF-97E4-9F4323CC0721}" srcOrd="1" destOrd="0" parTransId="{3AA3BAFA-3A9F-4843-8B34-22927377537E}" sibTransId="{345730A3-E9EA-449C-B68C-EEFBE77536D4}"/>
    <dgm:cxn modelId="{5E8828B0-E917-42BA-8FCE-316391C67286}" type="presOf" srcId="{F025FDDA-FC97-4C3F-B276-1AD125E6001E}" destId="{4D99134A-5038-4E48-8FFE-BFA593515032}" srcOrd="1" destOrd="0" presId="urn:microsoft.com/office/officeart/2005/8/layout/hProcess6"/>
    <dgm:cxn modelId="{FC97C9B4-BC42-4612-BD14-519F1ACBCAEB}" type="presOf" srcId="{81075348-76A0-47CE-9ECB-FBAE264E7314}" destId="{ED12BCB6-F64E-42EC-9ADA-7F9BD9EE9988}" srcOrd="1" destOrd="2" presId="urn:microsoft.com/office/officeart/2005/8/layout/hProcess6"/>
    <dgm:cxn modelId="{47F715B7-8AA8-40AB-B4DE-D419F2D741A2}" srcId="{8668847A-B7C3-4957-8FCB-0F2D529FADAA}" destId="{D4BE2266-B462-4DA5-BB63-4C69F9024029}" srcOrd="1" destOrd="0" parTransId="{8E12DEFD-A61A-4AC2-B366-284F775E05F4}" sibTransId="{CFF03720-FCB1-4807-9DE1-768692B63CBD}"/>
    <dgm:cxn modelId="{D30454CF-C6BE-4010-BBA1-47AF761D45CA}" type="presOf" srcId="{617AD2E1-7E77-4C5E-AD92-55DA8EF4967A}" destId="{BD673214-8F47-42D2-8637-E9A7F18F86C1}" srcOrd="0" destOrd="1" presId="urn:microsoft.com/office/officeart/2005/8/layout/hProcess6"/>
    <dgm:cxn modelId="{DC18BFDF-35D3-4867-A897-831AB4893440}" srcId="{8668847A-B7C3-4957-8FCB-0F2D529FADAA}" destId="{D53E3CB7-2898-4CCE-B1CB-10D1BAAFC0F2}" srcOrd="0" destOrd="0" parTransId="{B207E38F-217C-4759-A60A-779F2DA15023}" sibTransId="{E23AE582-DA17-4DA1-B8B0-6CB12A56A9E0}"/>
    <dgm:cxn modelId="{D17332E3-27EC-44BD-8C69-39A02D9FCE72}" type="presOf" srcId="{E67E1B0D-04A5-4031-805C-A54960CD67F6}" destId="{62CED52B-D868-413A-A683-C29A0DC8ADE2}" srcOrd="0" destOrd="1" presId="urn:microsoft.com/office/officeart/2005/8/layout/hProcess6"/>
    <dgm:cxn modelId="{30E0D5E5-F5EF-4334-9DFA-53276424C4CA}" srcId="{4674CAA5-7A4D-40B1-9B49-7B8D3F75BADB}" destId="{6EBA74D8-F99E-44EF-96FB-2E323DA10AF3}" srcOrd="0" destOrd="0" parTransId="{DA1533D7-DAEA-4137-81A4-892DB6ED2292}" sibTransId="{1E5048D6-DDDD-4421-9E9C-A899503E9CAD}"/>
    <dgm:cxn modelId="{ED3428E9-FE5F-4C86-B9DE-EB042E3F004C}" type="presOf" srcId="{6EBA74D8-F99E-44EF-96FB-2E323DA10AF3}" destId="{62CED52B-D868-413A-A683-C29A0DC8ADE2}" srcOrd="0" destOrd="0" presId="urn:microsoft.com/office/officeart/2005/8/layout/hProcess6"/>
    <dgm:cxn modelId="{EE90D8EA-800F-44FB-9CB6-830DAA3AC2A2}" type="presOf" srcId="{857643BA-BC72-4767-A17B-94E128212D9B}" destId="{95BE9E90-B016-463B-8058-7D63C7014712}" srcOrd="0" destOrd="0" presId="urn:microsoft.com/office/officeart/2005/8/layout/hProcess6"/>
    <dgm:cxn modelId="{D350131F-C56C-434D-930B-ED8969F43C1E}" type="presParOf" srcId="{95BE9E90-B016-463B-8058-7D63C7014712}" destId="{8C7E4287-13C7-49B8-B009-8FF85BFF12B5}" srcOrd="0" destOrd="0" presId="urn:microsoft.com/office/officeart/2005/8/layout/hProcess6"/>
    <dgm:cxn modelId="{BFA64218-46F9-4C2B-8B05-C8EA34F05840}" type="presParOf" srcId="{8C7E4287-13C7-49B8-B009-8FF85BFF12B5}" destId="{6B1EEEFC-3B83-45B5-93E9-209870A0583A}" srcOrd="0" destOrd="0" presId="urn:microsoft.com/office/officeart/2005/8/layout/hProcess6"/>
    <dgm:cxn modelId="{5EE03FA8-DA31-4957-AFE6-E615EFA3A032}" type="presParOf" srcId="{8C7E4287-13C7-49B8-B009-8FF85BFF12B5}" destId="{62CED52B-D868-413A-A683-C29A0DC8ADE2}" srcOrd="1" destOrd="0" presId="urn:microsoft.com/office/officeart/2005/8/layout/hProcess6"/>
    <dgm:cxn modelId="{39DBFF8F-7864-484D-B12F-F101678DF780}" type="presParOf" srcId="{8C7E4287-13C7-49B8-B009-8FF85BFF12B5}" destId="{835BCD96-850E-4036-A1BE-0105DEEA0663}" srcOrd="2" destOrd="0" presId="urn:microsoft.com/office/officeart/2005/8/layout/hProcess6"/>
    <dgm:cxn modelId="{3437FFDF-B013-46BB-81BC-7193D25F986C}" type="presParOf" srcId="{8C7E4287-13C7-49B8-B009-8FF85BFF12B5}" destId="{8B48D62B-C892-4E2E-AD10-955C1DEFA4AB}" srcOrd="3" destOrd="0" presId="urn:microsoft.com/office/officeart/2005/8/layout/hProcess6"/>
    <dgm:cxn modelId="{10885668-9C69-4ED3-A1D9-A680A85FE8F8}" type="presParOf" srcId="{95BE9E90-B016-463B-8058-7D63C7014712}" destId="{20E3CAD3-D39F-439B-86A6-800529789D1F}" srcOrd="1" destOrd="0" presId="urn:microsoft.com/office/officeart/2005/8/layout/hProcess6"/>
    <dgm:cxn modelId="{C38B6D4C-DBC9-4FE4-BF05-1E733DF58E3F}" type="presParOf" srcId="{95BE9E90-B016-463B-8058-7D63C7014712}" destId="{4E07FFBE-642A-4F9C-9EFE-BCF033C9A467}" srcOrd="2" destOrd="0" presId="urn:microsoft.com/office/officeart/2005/8/layout/hProcess6"/>
    <dgm:cxn modelId="{2F9635E6-70B7-4D85-8C4F-65B5985FEDAE}" type="presParOf" srcId="{4E07FFBE-642A-4F9C-9EFE-BCF033C9A467}" destId="{2E858ADD-09EA-45AC-93F8-6C5467C8FC2F}" srcOrd="0" destOrd="0" presId="urn:microsoft.com/office/officeart/2005/8/layout/hProcess6"/>
    <dgm:cxn modelId="{9C85D9FF-B991-40B9-ADC1-CC70B1651F40}" type="presParOf" srcId="{4E07FFBE-642A-4F9C-9EFE-BCF033C9A467}" destId="{E411D0D3-8B24-4170-AAE1-73A46FBF70C9}" srcOrd="1" destOrd="0" presId="urn:microsoft.com/office/officeart/2005/8/layout/hProcess6"/>
    <dgm:cxn modelId="{F821331B-990A-4945-A39B-D6674647FAC2}" type="presParOf" srcId="{4E07FFBE-642A-4F9C-9EFE-BCF033C9A467}" destId="{4D99134A-5038-4E48-8FFE-BFA593515032}" srcOrd="2" destOrd="0" presId="urn:microsoft.com/office/officeart/2005/8/layout/hProcess6"/>
    <dgm:cxn modelId="{26146558-9600-442F-A457-2C5828D0D876}" type="presParOf" srcId="{4E07FFBE-642A-4F9C-9EFE-BCF033C9A467}" destId="{E55DAF35-38EB-4FB4-8871-AA205D46F5BA}" srcOrd="3" destOrd="0" presId="urn:microsoft.com/office/officeart/2005/8/layout/hProcess6"/>
    <dgm:cxn modelId="{739E17A1-2CC9-4248-B538-ABDE9E14502D}" type="presParOf" srcId="{95BE9E90-B016-463B-8058-7D63C7014712}" destId="{5E272C3A-546A-4675-8E98-ADC12EADA89C}" srcOrd="3" destOrd="0" presId="urn:microsoft.com/office/officeart/2005/8/layout/hProcess6"/>
    <dgm:cxn modelId="{DCE7CDAC-8B42-49B7-987C-25D9657801BD}" type="presParOf" srcId="{95BE9E90-B016-463B-8058-7D63C7014712}" destId="{21DF0C6B-7F8E-4558-B038-2A91A7EA7247}" srcOrd="4" destOrd="0" presId="urn:microsoft.com/office/officeart/2005/8/layout/hProcess6"/>
    <dgm:cxn modelId="{88A891AB-776A-4C22-A13B-DB888790EC81}" type="presParOf" srcId="{21DF0C6B-7F8E-4558-B038-2A91A7EA7247}" destId="{D3D476E5-A92A-4685-B21C-2477FE5E7AD8}" srcOrd="0" destOrd="0" presId="urn:microsoft.com/office/officeart/2005/8/layout/hProcess6"/>
    <dgm:cxn modelId="{058CD7FB-69A4-44ED-B16F-DFB3B7886795}" type="presParOf" srcId="{21DF0C6B-7F8E-4558-B038-2A91A7EA7247}" destId="{BD673214-8F47-42D2-8637-E9A7F18F86C1}" srcOrd="1" destOrd="0" presId="urn:microsoft.com/office/officeart/2005/8/layout/hProcess6"/>
    <dgm:cxn modelId="{84C25F62-1464-4F4D-ADEF-A0E419520C62}" type="presParOf" srcId="{21DF0C6B-7F8E-4558-B038-2A91A7EA7247}" destId="{ED12BCB6-F64E-42EC-9ADA-7F9BD9EE9988}" srcOrd="2" destOrd="0" presId="urn:microsoft.com/office/officeart/2005/8/layout/hProcess6"/>
    <dgm:cxn modelId="{EDF2C652-7E75-41D8-8ECB-7875A8F0DB9B}" type="presParOf" srcId="{21DF0C6B-7F8E-4558-B038-2A91A7EA7247}" destId="{3C3EFA2C-32F4-4D8E-A2F3-8251556F9F8B}" srcOrd="3" destOrd="0" presId="urn:microsoft.com/office/officeart/2005/8/layout/hProcess6"/>
    <dgm:cxn modelId="{3D8BF7A3-733E-41FA-A8DB-F2EB7367F17D}" type="presParOf" srcId="{95BE9E90-B016-463B-8058-7D63C7014712}" destId="{10D84320-B9AE-4195-8F48-1BBEF9CA84DE}" srcOrd="5" destOrd="0" presId="urn:microsoft.com/office/officeart/2005/8/layout/hProcess6"/>
    <dgm:cxn modelId="{BC4B65EF-E962-48B5-B4BC-EB877337D759}" type="presParOf" srcId="{95BE9E90-B016-463B-8058-7D63C7014712}" destId="{97BE63C9-245D-45AB-8A3D-0CAECC3B9917}" srcOrd="6" destOrd="0" presId="urn:microsoft.com/office/officeart/2005/8/layout/hProcess6"/>
    <dgm:cxn modelId="{20D00310-E0E0-4AAA-9290-2E35E7265D02}" type="presParOf" srcId="{97BE63C9-245D-45AB-8A3D-0CAECC3B9917}" destId="{D159109B-6C4F-481C-BF27-65A8AA84BCEA}" srcOrd="0" destOrd="0" presId="urn:microsoft.com/office/officeart/2005/8/layout/hProcess6"/>
    <dgm:cxn modelId="{61A507E6-9829-4B86-94DE-AE2DD4095C15}" type="presParOf" srcId="{97BE63C9-245D-45AB-8A3D-0CAECC3B9917}" destId="{BDB04FF0-60CD-4F5F-B0F8-A3F6C4C7377C}" srcOrd="1" destOrd="0" presId="urn:microsoft.com/office/officeart/2005/8/layout/hProcess6"/>
    <dgm:cxn modelId="{793086FC-F21A-4787-BB99-716702EF1AAE}" type="presParOf" srcId="{97BE63C9-245D-45AB-8A3D-0CAECC3B9917}" destId="{6575D44B-1652-4BF6-9705-0B6766F8409D}" srcOrd="2" destOrd="0" presId="urn:microsoft.com/office/officeart/2005/8/layout/hProcess6"/>
    <dgm:cxn modelId="{A8978487-AA20-4673-9B9F-37FED1ECB7F9}" type="presParOf" srcId="{97BE63C9-245D-45AB-8A3D-0CAECC3B9917}" destId="{270DC133-6113-4364-9A77-49F03D7F2AE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ED52B-D868-413A-A683-C29A0DC8ADE2}">
      <dsp:nvSpPr>
        <dsp:cNvPr id="0" name=""/>
        <dsp:cNvSpPr/>
      </dsp:nvSpPr>
      <dsp:spPr>
        <a:xfrm>
          <a:off x="511531" y="1411955"/>
          <a:ext cx="2025074" cy="1770170"/>
        </a:xfrm>
        <a:prstGeom prst="rightArrow">
          <a:avLst>
            <a:gd name="adj1" fmla="val 70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Collect primary and secondary data about people, things, animals, species</a:t>
          </a:r>
          <a:endParaRPr lang="da-DK" sz="1000" kern="120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Ethnography &amp; Desk research</a:t>
          </a:r>
          <a:endParaRPr lang="da-DK" sz="1000" kern="1200">
            <a:latin typeface="Calibri" panose="020F0502020204030204" pitchFamily="34" charset="0"/>
            <a:cs typeface="Calibri" panose="020F0502020204030204" pitchFamily="34" charset="0"/>
          </a:endParaRPr>
        </a:p>
      </dsp:txBody>
      <dsp:txXfrm>
        <a:off x="1017800" y="1677481"/>
        <a:ext cx="987223" cy="1239119"/>
      </dsp:txXfrm>
    </dsp:sp>
    <dsp:sp modelId="{8B48D62B-C892-4E2E-AD10-955C1DEFA4AB}">
      <dsp:nvSpPr>
        <dsp:cNvPr id="0" name=""/>
        <dsp:cNvSpPr/>
      </dsp:nvSpPr>
      <dsp:spPr>
        <a:xfrm>
          <a:off x="5262" y="1790772"/>
          <a:ext cx="1012537" cy="101253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Calibri" panose="020F0502020204030204" pitchFamily="34" charset="0"/>
              <a:cs typeface="Calibri" panose="020F0502020204030204" pitchFamily="34" charset="0"/>
            </a:rPr>
            <a:t>Contextual investigations</a:t>
          </a:r>
          <a:endParaRPr lang="da-DK" sz="900" kern="1200">
            <a:latin typeface="Calibri" panose="020F0502020204030204" pitchFamily="34" charset="0"/>
            <a:cs typeface="Calibri" panose="020F0502020204030204" pitchFamily="34" charset="0"/>
          </a:endParaRPr>
        </a:p>
      </dsp:txBody>
      <dsp:txXfrm>
        <a:off x="153545" y="1939055"/>
        <a:ext cx="715971" cy="715971"/>
      </dsp:txXfrm>
    </dsp:sp>
    <dsp:sp modelId="{E411D0D3-8B24-4170-AAE1-73A46FBF70C9}">
      <dsp:nvSpPr>
        <dsp:cNvPr id="0" name=""/>
        <dsp:cNvSpPr/>
      </dsp:nvSpPr>
      <dsp:spPr>
        <a:xfrm>
          <a:off x="3169441" y="1411955"/>
          <a:ext cx="2025074" cy="1770170"/>
        </a:xfrm>
        <a:prstGeom prst="rightArrow">
          <a:avLst>
            <a:gd name="adj1" fmla="val 70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Make a stakeholder analysis</a:t>
          </a:r>
          <a:endParaRPr lang="da-DK" sz="1000" kern="120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Identify primary and secondary stakeholders</a:t>
          </a:r>
          <a:endParaRPr lang="da-DK" sz="1000" kern="1200">
            <a:latin typeface="Calibri" panose="020F0502020204030204" pitchFamily="34" charset="0"/>
            <a:cs typeface="Calibri" panose="020F0502020204030204" pitchFamily="34" charset="0"/>
          </a:endParaRPr>
        </a:p>
      </dsp:txBody>
      <dsp:txXfrm>
        <a:off x="3675710" y="1677481"/>
        <a:ext cx="987223" cy="1239119"/>
      </dsp:txXfrm>
    </dsp:sp>
    <dsp:sp modelId="{E55DAF35-38EB-4FB4-8871-AA205D46F5BA}">
      <dsp:nvSpPr>
        <dsp:cNvPr id="0" name=""/>
        <dsp:cNvSpPr/>
      </dsp:nvSpPr>
      <dsp:spPr>
        <a:xfrm>
          <a:off x="2663173" y="1790772"/>
          <a:ext cx="1012537" cy="1012537"/>
        </a:xfrm>
        <a:prstGeom prst="ellipse">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Calibri" panose="020F0502020204030204" pitchFamily="34" charset="0"/>
              <a:cs typeface="Calibri" panose="020F0502020204030204" pitchFamily="34" charset="0"/>
            </a:rPr>
            <a:t>Identify stakeholders</a:t>
          </a:r>
          <a:endParaRPr lang="da-DK" sz="900" kern="1200">
            <a:latin typeface="Calibri" panose="020F0502020204030204" pitchFamily="34" charset="0"/>
            <a:cs typeface="Calibri" panose="020F0502020204030204" pitchFamily="34" charset="0"/>
          </a:endParaRPr>
        </a:p>
      </dsp:txBody>
      <dsp:txXfrm>
        <a:off x="2811456" y="1939055"/>
        <a:ext cx="715971" cy="715971"/>
      </dsp:txXfrm>
    </dsp:sp>
    <dsp:sp modelId="{BD673214-8F47-42D2-8637-E9A7F18F86C1}">
      <dsp:nvSpPr>
        <dsp:cNvPr id="0" name=""/>
        <dsp:cNvSpPr/>
      </dsp:nvSpPr>
      <dsp:spPr>
        <a:xfrm>
          <a:off x="5827352" y="1411955"/>
          <a:ext cx="2025074" cy="1770170"/>
        </a:xfrm>
        <a:prstGeom prst="rightArrow">
          <a:avLst>
            <a:gd name="adj1" fmla="val 70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Analyze data</a:t>
          </a:r>
          <a:endParaRPr lang="da-DK" sz="1000" kern="120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Synthesize insights </a:t>
          </a:r>
          <a:endParaRPr lang="da-DK" sz="1000" kern="120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Create MTH personas</a:t>
          </a:r>
          <a:endParaRPr lang="da-DK" sz="1000" kern="1200">
            <a:latin typeface="Calibri" panose="020F0502020204030204" pitchFamily="34" charset="0"/>
            <a:cs typeface="Calibri" panose="020F0502020204030204" pitchFamily="34" charset="0"/>
          </a:endParaRPr>
        </a:p>
      </dsp:txBody>
      <dsp:txXfrm>
        <a:off x="6333620" y="1677481"/>
        <a:ext cx="987223" cy="1239119"/>
      </dsp:txXfrm>
    </dsp:sp>
    <dsp:sp modelId="{3C3EFA2C-32F4-4D8E-A2F3-8251556F9F8B}">
      <dsp:nvSpPr>
        <dsp:cNvPr id="0" name=""/>
        <dsp:cNvSpPr/>
      </dsp:nvSpPr>
      <dsp:spPr>
        <a:xfrm>
          <a:off x="5321083" y="1790772"/>
          <a:ext cx="1012537" cy="1012537"/>
        </a:xfrm>
        <a:prstGeom prst="ellipse">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Calibri" panose="020F0502020204030204" pitchFamily="34" charset="0"/>
              <a:cs typeface="Calibri" panose="020F0502020204030204" pitchFamily="34" charset="0"/>
            </a:rPr>
            <a:t>Create MTH personas</a:t>
          </a:r>
          <a:endParaRPr lang="da-DK" sz="900" kern="1200">
            <a:latin typeface="Calibri" panose="020F0502020204030204" pitchFamily="34" charset="0"/>
            <a:cs typeface="Calibri" panose="020F0502020204030204" pitchFamily="34" charset="0"/>
          </a:endParaRPr>
        </a:p>
      </dsp:txBody>
      <dsp:txXfrm>
        <a:off x="5469366" y="1939055"/>
        <a:ext cx="715971" cy="715971"/>
      </dsp:txXfrm>
    </dsp:sp>
    <dsp:sp modelId="{BDB04FF0-60CD-4F5F-B0F8-A3F6C4C7377C}">
      <dsp:nvSpPr>
        <dsp:cNvPr id="0" name=""/>
        <dsp:cNvSpPr/>
      </dsp:nvSpPr>
      <dsp:spPr>
        <a:xfrm>
          <a:off x="8485262" y="1411955"/>
          <a:ext cx="2025074" cy="1770170"/>
        </a:xfrm>
        <a:prstGeom prst="rightArrow">
          <a:avLst>
            <a:gd name="adj1" fmla="val 70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Inform and evaluate design scenarios and concepts</a:t>
          </a:r>
          <a:endParaRPr lang="da-DK" sz="1000" kern="120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a:latin typeface="Calibri" panose="020F0502020204030204" pitchFamily="34" charset="0"/>
              <a:cs typeface="Calibri" panose="020F0502020204030204" pitchFamily="34" charset="0"/>
            </a:rPr>
            <a:t>Iterate</a:t>
          </a:r>
          <a:endParaRPr lang="da-DK" sz="1000" kern="1200">
            <a:latin typeface="Calibri" panose="020F0502020204030204" pitchFamily="34" charset="0"/>
            <a:cs typeface="Calibri" panose="020F0502020204030204" pitchFamily="34" charset="0"/>
          </a:endParaRPr>
        </a:p>
      </dsp:txBody>
      <dsp:txXfrm>
        <a:off x="8991531" y="1677481"/>
        <a:ext cx="987223" cy="1239119"/>
      </dsp:txXfrm>
    </dsp:sp>
    <dsp:sp modelId="{270DC133-6113-4364-9A77-49F03D7F2AEA}">
      <dsp:nvSpPr>
        <dsp:cNvPr id="0" name=""/>
        <dsp:cNvSpPr/>
      </dsp:nvSpPr>
      <dsp:spPr>
        <a:xfrm>
          <a:off x="7978993" y="1790772"/>
          <a:ext cx="1012537" cy="1012537"/>
        </a:xfrm>
        <a:prstGeom prst="ellipse">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Calibri" panose="020F0502020204030204" pitchFamily="34" charset="0"/>
              <a:cs typeface="Calibri" panose="020F0502020204030204" pitchFamily="34" charset="0"/>
            </a:rPr>
            <a:t>Employ MTH personas in design</a:t>
          </a:r>
          <a:endParaRPr lang="da-DK" sz="900" kern="1200">
            <a:latin typeface="Calibri" panose="020F0502020204030204" pitchFamily="34" charset="0"/>
            <a:cs typeface="Calibri" panose="020F0502020204030204" pitchFamily="34" charset="0"/>
          </a:endParaRPr>
        </a:p>
      </dsp:txBody>
      <dsp:txXfrm>
        <a:off x="8127276" y="1939055"/>
        <a:ext cx="715971" cy="7159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808C084B-7047-4F69-A78E-60BC252BCC38}" type="slidenum">
              <a:rPr lang="sv-SE" smtClean="0"/>
              <a:pPr/>
              <a:t>6</a:t>
            </a:fld>
            <a:endParaRPr lang="sv-SE"/>
          </a:p>
        </p:txBody>
      </p:sp>
    </p:spTree>
    <p:extLst>
      <p:ext uri="{BB962C8B-B14F-4D97-AF65-F5344CB8AC3E}">
        <p14:creationId xmlns:p14="http://schemas.microsoft.com/office/powerpoint/2010/main" val="306677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68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03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3/20/2025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210316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esignthinkmakebreakrepeat.com/uploads/templates/Non-human%20Personas_Structure%20guide.pdf"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xdesign.cc/the-time-for-environment-centered-design-has-come-770123c8cc61"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interaction-design.org/encyclopedia/personas.htm" TargetMode="External"/><Relationship Id="rId5" Type="http://schemas.openxmlformats.org/officeDocument/2006/relationships/hyperlink" Target="https://doi.org/10.1016/j.landurbplan.2022.104678" TargetMode="External"/><Relationship Id="rId4" Type="http://schemas.openxmlformats.org/officeDocument/2006/relationships/hyperlink" Target="https://uxdesign.cc/the-case-for-using-non-human-personas-in-design-7f3343ae299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clusivedesigntoolkit.com/digitalpersona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lderlypersonas.cure.at/"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extruta 2">
            <a:extLst>
              <a:ext uri="{FF2B5EF4-FFF2-40B4-BE49-F238E27FC236}">
                <a16:creationId xmlns:a16="http://schemas.microsoft.com/office/drawing/2014/main" id="{AACB61B2-83B1-4619-CE54-129B4F9B839F}"/>
              </a:ext>
            </a:extLst>
          </p:cNvPr>
          <p:cNvSpPr txBox="1"/>
          <p:nvPr/>
        </p:nvSpPr>
        <p:spPr>
          <a:xfrm>
            <a:off x="2924269" y="2569028"/>
            <a:ext cx="6301212" cy="707886"/>
          </a:xfrm>
          <a:prstGeom prst="rect">
            <a:avLst/>
          </a:prstGeom>
          <a:noFill/>
        </p:spPr>
        <p:txBody>
          <a:bodyPr wrap="square" lIns="91440" tIns="45720" rIns="91440" bIns="45720" rtlCol="0" anchor="t">
            <a:spAutoFit/>
          </a:bodyPr>
          <a:lstStyle/>
          <a:p>
            <a:pPr algn="ctr"/>
            <a:r>
              <a:rPr lang="en-GB" sz="4000" dirty="0">
                <a:latin typeface="Calibri"/>
                <a:cs typeface="Calibri"/>
              </a:rPr>
              <a:t>More-than-human personas</a:t>
            </a:r>
          </a:p>
        </p:txBody>
      </p:sp>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pic>
        <p:nvPicPr>
          <p:cNvPr id="2" name="Bildobjekt 1" descr="En bild som visar Färggrann, konst, siluett&#10;&#10;Automatiskt genererad beskrivning">
            <a:extLst>
              <a:ext uri="{FF2B5EF4-FFF2-40B4-BE49-F238E27FC236}">
                <a16:creationId xmlns:a16="http://schemas.microsoft.com/office/drawing/2014/main" id="{54DC04A2-D7F8-8CC7-576C-F49AF0C0B4BD}"/>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C1E0F-86EA-0AA7-9FA2-91E871A6CB20}"/>
              </a:ext>
            </a:extLst>
          </p:cNvPr>
          <p:cNvSpPr>
            <a:spLocks noGrp="1"/>
          </p:cNvSpPr>
          <p:nvPr>
            <p:ph type="title"/>
          </p:nvPr>
        </p:nvSpPr>
        <p:spPr/>
        <p:txBody>
          <a:bodyPr/>
          <a:lstStyle/>
          <a:p>
            <a:r>
              <a:rPr lang="en-US"/>
              <a:t>Example non-human persona created from data</a:t>
            </a:r>
            <a:endParaRPr lang="da-DK"/>
          </a:p>
        </p:txBody>
      </p:sp>
      <p:pic>
        <p:nvPicPr>
          <p:cNvPr id="5" name="Pladsholder til indhold 4" descr="Et billede, der indeholder tekst, skærmbillede, træ, software&#10;&#10;Beskrivelsen er genereret automatisk">
            <a:extLst>
              <a:ext uri="{FF2B5EF4-FFF2-40B4-BE49-F238E27FC236}">
                <a16:creationId xmlns:a16="http://schemas.microsoft.com/office/drawing/2014/main" id="{11754AB3-45CB-6A41-F11D-013C22EE0C4D}"/>
              </a:ext>
            </a:extLst>
          </p:cNvPr>
          <p:cNvPicPr>
            <a:picLocks noGrp="1" noChangeAspect="1"/>
          </p:cNvPicPr>
          <p:nvPr>
            <p:ph sz="half" idx="1"/>
          </p:nvPr>
        </p:nvPicPr>
        <p:blipFill>
          <a:blip r:embed="rId2"/>
          <a:stretch>
            <a:fillRect/>
          </a:stretch>
        </p:blipFill>
        <p:spPr>
          <a:xfrm>
            <a:off x="1440791" y="1825625"/>
            <a:ext cx="3976418" cy="4351338"/>
          </a:xfrm>
        </p:spPr>
      </p:pic>
      <p:pic>
        <p:nvPicPr>
          <p:cNvPr id="3" name="Bildobjekt 4" descr="En bild som visar Färggrann, konst, siluett&#10;&#10;Automatiskt genererad beskrivning">
            <a:extLst>
              <a:ext uri="{FF2B5EF4-FFF2-40B4-BE49-F238E27FC236}">
                <a16:creationId xmlns:a16="http://schemas.microsoft.com/office/drawing/2014/main" id="{E109BFB1-BE4F-C3CC-EE4A-81269DFC7BC5}"/>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6" name="Pladsholder til indhold 4" descr="Baltic Sea as an example of a non human persona.">
            <a:extLst>
              <a:ext uri="{FF2B5EF4-FFF2-40B4-BE49-F238E27FC236}">
                <a16:creationId xmlns:a16="http://schemas.microsoft.com/office/drawing/2014/main" id="{3E08D7AF-74F3-0701-9056-5E1924C705B6}"/>
              </a:ext>
            </a:extLst>
          </p:cNvPr>
          <p:cNvPicPr>
            <a:picLocks noGrp="1" noChangeAspect="1"/>
          </p:cNvPicPr>
          <p:nvPr>
            <p:ph sz="half" idx="2"/>
          </p:nvPr>
        </p:nvPicPr>
        <p:blipFill>
          <a:blip r:embed="rId4"/>
          <a:stretch>
            <a:fillRect/>
          </a:stretch>
        </p:blipFill>
        <p:spPr>
          <a:xfrm>
            <a:off x="5947901" y="1825625"/>
            <a:ext cx="5630197" cy="4351337"/>
          </a:xfrm>
        </p:spPr>
      </p:pic>
      <p:sp>
        <p:nvSpPr>
          <p:cNvPr id="7" name="Tekstfelt 5">
            <a:extLst>
              <a:ext uri="{FF2B5EF4-FFF2-40B4-BE49-F238E27FC236}">
                <a16:creationId xmlns:a16="http://schemas.microsoft.com/office/drawing/2014/main" id="{962C9860-FD23-2944-5E56-36F8F3574888}"/>
              </a:ext>
            </a:extLst>
          </p:cNvPr>
          <p:cNvSpPr txBox="1"/>
          <p:nvPr/>
        </p:nvSpPr>
        <p:spPr>
          <a:xfrm>
            <a:off x="1247774" y="6414889"/>
            <a:ext cx="6616065"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050" err="1">
                <a:ea typeface="+mn-lt"/>
                <a:cs typeface="+mn-lt"/>
              </a:rPr>
              <a:t>Available</a:t>
            </a:r>
            <a:r>
              <a:rPr lang="da-DK" sz="1050">
                <a:ea typeface="+mn-lt"/>
                <a:cs typeface="+mn-lt"/>
              </a:rPr>
              <a:t> at: </a:t>
            </a:r>
            <a:r>
              <a:rPr lang="da-DK" sz="1050" err="1">
                <a:ea typeface="+mn-lt"/>
                <a:cs typeface="+mn-lt"/>
              </a:rPr>
              <a:t>Sznel</a:t>
            </a:r>
            <a:r>
              <a:rPr lang="da-DK" sz="1050">
                <a:ea typeface="+mn-lt"/>
                <a:cs typeface="+mn-lt"/>
              </a:rPr>
              <a:t> M.(2020)</a:t>
            </a:r>
            <a:endParaRPr lang="en-US" sz="900"/>
          </a:p>
        </p:txBody>
      </p:sp>
    </p:spTree>
    <p:extLst>
      <p:ext uri="{BB962C8B-B14F-4D97-AF65-F5344CB8AC3E}">
        <p14:creationId xmlns:p14="http://schemas.microsoft.com/office/powerpoint/2010/main" val="173033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BEE1F-7038-A4A6-8B43-7729C6106D17}"/>
              </a:ext>
            </a:extLst>
          </p:cNvPr>
          <p:cNvSpPr>
            <a:spLocks noGrp="1"/>
          </p:cNvSpPr>
          <p:nvPr>
            <p:ph type="title"/>
          </p:nvPr>
        </p:nvSpPr>
        <p:spPr/>
        <p:txBody>
          <a:bodyPr/>
          <a:lstStyle/>
          <a:p>
            <a:r>
              <a:rPr lang="da-DK" err="1">
                <a:latin typeface="Calibri" panose="020F0502020204030204" pitchFamily="34" charset="0"/>
                <a:cs typeface="Calibri" panose="020F0502020204030204" pitchFamily="34" charset="0"/>
              </a:rPr>
              <a:t>Why</a:t>
            </a:r>
            <a:r>
              <a:rPr lang="da-DK">
                <a:latin typeface="Calibri" panose="020F0502020204030204" pitchFamily="34" charset="0"/>
                <a:cs typeface="Calibri" panose="020F0502020204030204" pitchFamily="34" charset="0"/>
              </a:rPr>
              <a:t> more-</a:t>
            </a:r>
            <a:r>
              <a:rPr lang="da-DK" err="1">
                <a:latin typeface="Calibri" panose="020F0502020204030204" pitchFamily="34" charset="0"/>
                <a:cs typeface="Calibri" panose="020F0502020204030204" pitchFamily="34" charset="0"/>
              </a:rPr>
              <a:t>than</a:t>
            </a:r>
            <a:r>
              <a:rPr lang="da-DK">
                <a:latin typeface="Calibri" panose="020F0502020204030204" pitchFamily="34" charset="0"/>
                <a:cs typeface="Calibri" panose="020F0502020204030204" pitchFamily="34" charset="0"/>
              </a:rPr>
              <a:t>-human </a:t>
            </a:r>
            <a:r>
              <a:rPr lang="da-DK" err="1">
                <a:latin typeface="Calibri" panose="020F0502020204030204" pitchFamily="34" charset="0"/>
                <a:cs typeface="Calibri" panose="020F0502020204030204" pitchFamily="34" charset="0"/>
              </a:rPr>
              <a:t>personas</a:t>
            </a:r>
            <a:r>
              <a:rPr lang="da-DK">
                <a:latin typeface="Calibri" panose="020F0502020204030204" pitchFamily="34" charset="0"/>
                <a:cs typeface="Calibri" panose="020F0502020204030204" pitchFamily="34" charset="0"/>
              </a:rPr>
              <a:t>?</a:t>
            </a:r>
          </a:p>
        </p:txBody>
      </p:sp>
      <p:sp>
        <p:nvSpPr>
          <p:cNvPr id="3" name="Pladsholder til indhold 2">
            <a:extLst>
              <a:ext uri="{FF2B5EF4-FFF2-40B4-BE49-F238E27FC236}">
                <a16:creationId xmlns:a16="http://schemas.microsoft.com/office/drawing/2014/main" id="{1F44DD9A-90C2-7B8C-5C26-F38A055AF92D}"/>
              </a:ext>
            </a:extLst>
          </p:cNvPr>
          <p:cNvSpPr>
            <a:spLocks noGrp="1"/>
          </p:cNvSpPr>
          <p:nvPr>
            <p:ph sz="half" idx="1"/>
          </p:nvPr>
        </p:nvSpPr>
        <p:spPr/>
        <p:txBody>
          <a:bodyPr vert="horz" lIns="91440" tIns="45720" rIns="91440" bIns="45720" rtlCol="0" anchor="t">
            <a:normAutofit/>
          </a:bodyPr>
          <a:lstStyle/>
          <a:p>
            <a:r>
              <a:rPr lang="da-DK">
                <a:solidFill>
                  <a:schemeClr val="tx1"/>
                </a:solidFill>
                <a:latin typeface="Calibri" panose="020F0502020204030204" pitchFamily="34" charset="0"/>
                <a:ea typeface="+mn-lt"/>
                <a:cs typeface="Calibri" panose="020F0502020204030204" pitchFamily="34" charset="0"/>
              </a:rPr>
              <a:t>Designers </a:t>
            </a:r>
            <a:r>
              <a:rPr lang="da-DK" err="1">
                <a:solidFill>
                  <a:schemeClr val="tx1"/>
                </a:solidFill>
                <a:latin typeface="Calibri" panose="020F0502020204030204" pitchFamily="34" charset="0"/>
                <a:ea typeface="+mn-lt"/>
                <a:cs typeface="Calibri" panose="020F0502020204030204" pitchFamily="34" charset="0"/>
              </a:rPr>
              <a:t>are</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increasingly</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asked</a:t>
            </a:r>
            <a:r>
              <a:rPr lang="da-DK">
                <a:solidFill>
                  <a:schemeClr val="tx1"/>
                </a:solidFill>
                <a:latin typeface="Calibri" panose="020F0502020204030204" pitchFamily="34" charset="0"/>
                <a:ea typeface="+mn-lt"/>
                <a:cs typeface="Calibri" panose="020F0502020204030204" pitchFamily="34" charset="0"/>
              </a:rPr>
              <a:t> to </a:t>
            </a:r>
            <a:r>
              <a:rPr lang="da-DK" err="1">
                <a:solidFill>
                  <a:schemeClr val="tx1"/>
                </a:solidFill>
                <a:latin typeface="Calibri" panose="020F0502020204030204" pitchFamily="34" charset="0"/>
                <a:ea typeface="+mn-lt"/>
                <a:cs typeface="Calibri" panose="020F0502020204030204" pitchFamily="34" charset="0"/>
              </a:rPr>
              <a:t>integrate</a:t>
            </a:r>
            <a:r>
              <a:rPr lang="da-DK">
                <a:solidFill>
                  <a:schemeClr val="tx1"/>
                </a:solidFill>
                <a:latin typeface="Calibri" panose="020F0502020204030204" pitchFamily="34" charset="0"/>
                <a:ea typeface="+mn-lt"/>
                <a:cs typeface="Calibri" panose="020F0502020204030204" pitchFamily="34" charset="0"/>
              </a:rPr>
              <a:t> nature, </a:t>
            </a:r>
            <a:r>
              <a:rPr lang="da-DK" err="1">
                <a:solidFill>
                  <a:schemeClr val="tx1"/>
                </a:solidFill>
                <a:latin typeface="Calibri" panose="020F0502020204030204" pitchFamily="34" charset="0"/>
                <a:ea typeface="+mn-lt"/>
                <a:cs typeface="Calibri" panose="020F0502020204030204" pitchFamily="34" charset="0"/>
              </a:rPr>
              <a:t>biodiversity</a:t>
            </a:r>
            <a:r>
              <a:rPr lang="da-DK">
                <a:solidFill>
                  <a:schemeClr val="tx1"/>
                </a:solidFill>
                <a:latin typeface="Calibri" panose="020F0502020204030204" pitchFamily="34" charset="0"/>
                <a:ea typeface="+mn-lt"/>
                <a:cs typeface="Calibri" panose="020F0502020204030204" pitchFamily="34" charset="0"/>
              </a:rPr>
              <a:t> and </a:t>
            </a:r>
            <a:r>
              <a:rPr lang="da-DK" err="1">
                <a:solidFill>
                  <a:schemeClr val="tx1"/>
                </a:solidFill>
                <a:latin typeface="Calibri" panose="020F0502020204030204" pitchFamily="34" charset="0"/>
                <a:ea typeface="+mn-lt"/>
                <a:cs typeface="Calibri" panose="020F0502020204030204" pitchFamily="34" charset="0"/>
              </a:rPr>
              <a:t>other</a:t>
            </a:r>
            <a:r>
              <a:rPr lang="da-DK">
                <a:solidFill>
                  <a:schemeClr val="tx1"/>
                </a:solidFill>
                <a:latin typeface="Calibri" panose="020F0502020204030204" pitchFamily="34" charset="0"/>
                <a:ea typeface="+mn-lt"/>
                <a:cs typeface="Calibri" panose="020F0502020204030204" pitchFamily="34" charset="0"/>
              </a:rPr>
              <a:t> non-human </a:t>
            </a:r>
            <a:r>
              <a:rPr lang="da-DK" err="1">
                <a:solidFill>
                  <a:schemeClr val="tx1"/>
                </a:solidFill>
                <a:latin typeface="Calibri" panose="020F0502020204030204" pitchFamily="34" charset="0"/>
                <a:ea typeface="+mn-lt"/>
                <a:cs typeface="Calibri" panose="020F0502020204030204" pitchFamily="34" charset="0"/>
              </a:rPr>
              <a:t>considerations</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within</a:t>
            </a:r>
            <a:r>
              <a:rPr lang="da-DK">
                <a:solidFill>
                  <a:schemeClr val="tx1"/>
                </a:solidFill>
                <a:latin typeface="Calibri" panose="020F0502020204030204" pitchFamily="34" charset="0"/>
                <a:ea typeface="+mn-lt"/>
                <a:cs typeface="Calibri" panose="020F0502020204030204" pitchFamily="34" charset="0"/>
              </a:rPr>
              <a:t> design. </a:t>
            </a:r>
          </a:p>
          <a:p>
            <a:r>
              <a:rPr lang="da-DK" err="1">
                <a:solidFill>
                  <a:schemeClr val="tx1"/>
                </a:solidFill>
                <a:latin typeface="Calibri" panose="020F0502020204030204" pitchFamily="34" charset="0"/>
                <a:ea typeface="+mn-lt"/>
                <a:cs typeface="Calibri" panose="020F0502020204030204" pitchFamily="34" charset="0"/>
              </a:rPr>
              <a:t>Enable</a:t>
            </a:r>
            <a:r>
              <a:rPr lang="da-DK">
                <a:solidFill>
                  <a:schemeClr val="tx1"/>
                </a:solidFill>
                <a:latin typeface="Calibri" panose="020F0502020204030204" pitchFamily="34" charset="0"/>
                <a:ea typeface="+mn-lt"/>
                <a:cs typeface="Calibri" panose="020F0502020204030204" pitchFamily="34" charset="0"/>
              </a:rPr>
              <a:t> designers to </a:t>
            </a:r>
            <a:r>
              <a:rPr lang="da-DK" err="1">
                <a:solidFill>
                  <a:schemeClr val="tx1"/>
                </a:solidFill>
                <a:latin typeface="Calibri" panose="020F0502020204030204" pitchFamily="34" charset="0"/>
                <a:ea typeface="+mn-lt"/>
                <a:cs typeface="Calibri" panose="020F0502020204030204" pitchFamily="34" charset="0"/>
              </a:rPr>
              <a:t>expand</a:t>
            </a:r>
            <a:r>
              <a:rPr lang="da-DK">
                <a:solidFill>
                  <a:schemeClr val="tx1"/>
                </a:solidFill>
                <a:latin typeface="Calibri" panose="020F0502020204030204" pitchFamily="34" charset="0"/>
                <a:ea typeface="+mn-lt"/>
                <a:cs typeface="Calibri" panose="020F0502020204030204" pitchFamily="34" charset="0"/>
              </a:rPr>
              <a:t> user-</a:t>
            </a:r>
            <a:r>
              <a:rPr lang="da-DK" err="1">
                <a:solidFill>
                  <a:schemeClr val="tx1"/>
                </a:solidFill>
                <a:latin typeface="Calibri" panose="020F0502020204030204" pitchFamily="34" charset="0"/>
                <a:ea typeface="+mn-lt"/>
                <a:cs typeface="Calibri" panose="020F0502020204030204" pitchFamily="34" charset="0"/>
              </a:rPr>
              <a:t>centred</a:t>
            </a:r>
            <a:r>
              <a:rPr lang="da-DK">
                <a:solidFill>
                  <a:schemeClr val="tx1"/>
                </a:solidFill>
                <a:latin typeface="Calibri" panose="020F0502020204030204" pitchFamily="34" charset="0"/>
                <a:ea typeface="+mn-lt"/>
                <a:cs typeface="Calibri" panose="020F0502020204030204" pitchFamily="34" charset="0"/>
              </a:rPr>
              <a:t> design for a more </a:t>
            </a:r>
            <a:r>
              <a:rPr lang="da-DK" err="1">
                <a:solidFill>
                  <a:schemeClr val="tx1"/>
                </a:solidFill>
                <a:latin typeface="Calibri" panose="020F0502020204030204" pitchFamily="34" charset="0"/>
                <a:ea typeface="+mn-lt"/>
                <a:cs typeface="Calibri" panose="020F0502020204030204" pitchFamily="34" charset="0"/>
              </a:rPr>
              <a:t>nuanced</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understanding</a:t>
            </a:r>
            <a:r>
              <a:rPr lang="da-DK">
                <a:solidFill>
                  <a:schemeClr val="tx1"/>
                </a:solidFill>
                <a:latin typeface="Calibri" panose="020F0502020204030204" pitchFamily="34" charset="0"/>
                <a:ea typeface="+mn-lt"/>
                <a:cs typeface="Calibri" panose="020F0502020204030204" pitchFamily="34" charset="0"/>
              </a:rPr>
              <a:t> of </a:t>
            </a:r>
            <a:r>
              <a:rPr lang="da-DK" err="1">
                <a:solidFill>
                  <a:schemeClr val="tx1"/>
                </a:solidFill>
                <a:latin typeface="Calibri" panose="020F0502020204030204" pitchFamily="34" charset="0"/>
                <a:ea typeface="+mn-lt"/>
                <a:cs typeface="Calibri" panose="020F0502020204030204" pitchFamily="34" charset="0"/>
              </a:rPr>
              <a:t>both</a:t>
            </a:r>
            <a:r>
              <a:rPr lang="da-DK">
                <a:solidFill>
                  <a:schemeClr val="tx1"/>
                </a:solidFill>
                <a:latin typeface="Calibri" panose="020F0502020204030204" pitchFamily="34" charset="0"/>
                <a:ea typeface="+mn-lt"/>
                <a:cs typeface="Calibri" panose="020F0502020204030204" pitchFamily="34" charset="0"/>
              </a:rPr>
              <a:t> human and non-human </a:t>
            </a:r>
            <a:r>
              <a:rPr lang="da-DK" err="1">
                <a:solidFill>
                  <a:schemeClr val="tx1"/>
                </a:solidFill>
                <a:latin typeface="Calibri" panose="020F0502020204030204" pitchFamily="34" charset="0"/>
                <a:ea typeface="+mn-lt"/>
                <a:cs typeface="Calibri" panose="020F0502020204030204" pitchFamily="34" charset="0"/>
              </a:rPr>
              <a:t>needs</a:t>
            </a:r>
            <a:endParaRPr lang="da-DK">
              <a:solidFill>
                <a:schemeClr val="tx1"/>
              </a:solidFill>
              <a:latin typeface="Calibri" panose="020F0502020204030204" pitchFamily="34" charset="0"/>
              <a:ea typeface="+mn-lt"/>
              <a:cs typeface="Calibri" panose="020F0502020204030204" pitchFamily="34" charset="0"/>
            </a:endParaRPr>
          </a:p>
          <a:p>
            <a:r>
              <a:rPr lang="da-DK" err="1">
                <a:solidFill>
                  <a:schemeClr val="tx1"/>
                </a:solidFill>
                <a:latin typeface="Calibri" panose="020F0502020204030204" pitchFamily="34" charset="0"/>
                <a:ea typeface="+mn-lt"/>
                <a:cs typeface="Calibri" panose="020F0502020204030204" pitchFamily="34" charset="0"/>
              </a:rPr>
              <a:t>Leading</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towards</a:t>
            </a:r>
            <a:r>
              <a:rPr lang="da-DK">
                <a:solidFill>
                  <a:schemeClr val="tx1"/>
                </a:solidFill>
                <a:latin typeface="Calibri" panose="020F0502020204030204" pitchFamily="34" charset="0"/>
                <a:ea typeface="+mn-lt"/>
                <a:cs typeface="Calibri" panose="020F0502020204030204" pitchFamily="34" charset="0"/>
              </a:rPr>
              <a:t> a more inclusive design practice.</a:t>
            </a:r>
          </a:p>
          <a:p>
            <a:r>
              <a:rPr lang="da-DK">
                <a:solidFill>
                  <a:schemeClr val="tx1"/>
                </a:solidFill>
                <a:latin typeface="Calibri" panose="020F0502020204030204" pitchFamily="34" charset="0"/>
                <a:cs typeface="Calibri" panose="020F0502020204030204" pitchFamily="34" charset="0"/>
              </a:rPr>
              <a:t>Balance </a:t>
            </a:r>
            <a:r>
              <a:rPr lang="da-DK">
                <a:solidFill>
                  <a:schemeClr val="tx1"/>
                </a:solidFill>
                <a:latin typeface="Calibri" panose="020F0502020204030204" pitchFamily="34" charset="0"/>
                <a:ea typeface="+mn-lt"/>
                <a:cs typeface="Calibri" panose="020F0502020204030204" pitchFamily="34" charset="0"/>
              </a:rPr>
              <a:t>social-</a:t>
            </a:r>
            <a:r>
              <a:rPr lang="da-DK" err="1">
                <a:solidFill>
                  <a:schemeClr val="tx1"/>
                </a:solidFill>
                <a:latin typeface="Calibri" panose="020F0502020204030204" pitchFamily="34" charset="0"/>
                <a:ea typeface="+mn-lt"/>
                <a:cs typeface="Calibri" panose="020F0502020204030204" pitchFamily="34" charset="0"/>
              </a:rPr>
              <a:t>ecological</a:t>
            </a:r>
            <a:r>
              <a:rPr lang="da-DK">
                <a:solidFill>
                  <a:schemeClr val="tx1"/>
                </a:solidFill>
                <a:latin typeface="Calibri" panose="020F0502020204030204" pitchFamily="34" charset="0"/>
                <a:ea typeface="+mn-lt"/>
                <a:cs typeface="Calibri" panose="020F0502020204030204" pitchFamily="34" charset="0"/>
              </a:rPr>
              <a:t> factors in design.</a:t>
            </a:r>
            <a:endParaRPr lang="da-DK">
              <a:solidFill>
                <a:schemeClr val="tx1"/>
              </a:solidFill>
              <a:latin typeface="Calibri" panose="020F0502020204030204" pitchFamily="34" charset="0"/>
              <a:cs typeface="Calibri" panose="020F0502020204030204" pitchFamily="34" charset="0"/>
            </a:endParaRPr>
          </a:p>
          <a:p>
            <a:pPr marL="596900" lvl="1" indent="0">
              <a:buNone/>
            </a:pPr>
            <a:endParaRPr lang="da-DK" sz="1600">
              <a:solidFill>
                <a:srgbClr val="1F1F1F"/>
              </a:solidFill>
              <a:latin typeface="Calibri" panose="020F0502020204030204" pitchFamily="34" charset="0"/>
              <a:cs typeface="Calibri" panose="020F0502020204030204" pitchFamily="34" charset="0"/>
            </a:endParaRPr>
          </a:p>
        </p:txBody>
      </p:sp>
      <p:sp>
        <p:nvSpPr>
          <p:cNvPr id="4" name="Pladsholder til indhold 3">
            <a:extLst>
              <a:ext uri="{FF2B5EF4-FFF2-40B4-BE49-F238E27FC236}">
                <a16:creationId xmlns:a16="http://schemas.microsoft.com/office/drawing/2014/main" id="{468871AA-4F07-D333-D80D-85DEB0FC9BCE}"/>
              </a:ext>
            </a:extLst>
          </p:cNvPr>
          <p:cNvSpPr>
            <a:spLocks noGrp="1"/>
          </p:cNvSpPr>
          <p:nvPr>
            <p:ph sz="half" idx="2"/>
          </p:nvPr>
        </p:nvSpPr>
        <p:spPr/>
        <p:txBody>
          <a:bodyPr vert="horz" lIns="91440" tIns="45720" rIns="91440" bIns="45720" rtlCol="0" anchor="t">
            <a:normAutofit/>
          </a:bodyPr>
          <a:lstStyle/>
          <a:p>
            <a:r>
              <a:rPr lang="da-DK">
                <a:solidFill>
                  <a:schemeClr val="tx1"/>
                </a:solidFill>
                <a:latin typeface="Calibri" panose="020F0502020204030204" pitchFamily="34" charset="0"/>
                <a:cs typeface="Calibri" panose="020F0502020204030204" pitchFamily="34" charset="0"/>
              </a:rPr>
              <a:t>Alternative </a:t>
            </a:r>
            <a:r>
              <a:rPr lang="da-DK" err="1">
                <a:solidFill>
                  <a:schemeClr val="tx1"/>
                </a:solidFill>
                <a:latin typeface="Calibri" panose="020F0502020204030204" pitchFamily="34" charset="0"/>
                <a:cs typeface="Calibri" panose="020F0502020204030204" pitchFamily="34" charset="0"/>
              </a:rPr>
              <a:t>ways</a:t>
            </a:r>
            <a:r>
              <a:rPr lang="da-DK">
                <a:solidFill>
                  <a:schemeClr val="tx1"/>
                </a:solidFill>
                <a:latin typeface="Calibri" panose="020F0502020204030204" pitchFamily="34" charset="0"/>
                <a:cs typeface="Calibri" panose="020F0502020204030204" pitchFamily="34" charset="0"/>
              </a:rPr>
              <a:t> of </a:t>
            </a:r>
            <a:r>
              <a:rPr lang="da-DK" err="1">
                <a:solidFill>
                  <a:schemeClr val="tx1"/>
                </a:solidFill>
                <a:latin typeface="Calibri" panose="020F0502020204030204" pitchFamily="34" charset="0"/>
                <a:cs typeface="Calibri" panose="020F0502020204030204" pitchFamily="34" charset="0"/>
              </a:rPr>
              <a:t>seeing</a:t>
            </a:r>
            <a:r>
              <a:rPr lang="da-DK">
                <a:solidFill>
                  <a:schemeClr val="tx1"/>
                </a:solidFill>
                <a:latin typeface="Calibri" panose="020F0502020204030204" pitchFamily="34" charset="0"/>
                <a:cs typeface="Calibri" panose="020F0502020204030204" pitchFamily="34" charset="0"/>
              </a:rPr>
              <a:t> the </a:t>
            </a:r>
            <a:r>
              <a:rPr lang="da-DK" err="1">
                <a:solidFill>
                  <a:schemeClr val="tx1"/>
                </a:solidFill>
                <a:latin typeface="Calibri" panose="020F0502020204030204" pitchFamily="34" charset="0"/>
                <a:cs typeface="Calibri" panose="020F0502020204030204" pitchFamily="34" charset="0"/>
              </a:rPr>
              <a:t>world</a:t>
            </a:r>
            <a:r>
              <a:rPr lang="da-DK">
                <a:solidFill>
                  <a:schemeClr val="tx1"/>
                </a:solidFill>
                <a:latin typeface="Calibri" panose="020F0502020204030204" pitchFamily="34" charset="0"/>
                <a:cs typeface="Calibri" panose="020F0502020204030204" pitchFamily="34" charset="0"/>
              </a:rPr>
              <a:t>.</a:t>
            </a:r>
          </a:p>
          <a:p>
            <a:r>
              <a:rPr lang="da-DK">
                <a:solidFill>
                  <a:schemeClr val="tx1"/>
                </a:solidFill>
                <a:latin typeface="Calibri" panose="020F0502020204030204" pitchFamily="34" charset="0"/>
                <a:cs typeface="Calibri" panose="020F0502020204030204" pitchFamily="34" charset="0"/>
              </a:rPr>
              <a:t>Give a </a:t>
            </a:r>
            <a:r>
              <a:rPr lang="da-DK" err="1">
                <a:solidFill>
                  <a:schemeClr val="tx1"/>
                </a:solidFill>
                <a:latin typeface="Calibri" panose="020F0502020204030204" pitchFamily="34" charset="0"/>
                <a:cs typeface="Calibri" panose="020F0502020204030204" pitchFamily="34" charset="0"/>
              </a:rPr>
              <a:t>voice</a:t>
            </a:r>
            <a:r>
              <a:rPr lang="da-DK">
                <a:solidFill>
                  <a:schemeClr val="tx1"/>
                </a:solidFill>
                <a:latin typeface="Calibri" panose="020F0502020204030204" pitchFamily="34" charset="0"/>
                <a:cs typeface="Calibri" panose="020F0502020204030204" pitchFamily="34" charset="0"/>
              </a:rPr>
              <a:t> to non-human </a:t>
            </a:r>
            <a:r>
              <a:rPr lang="da-DK" err="1">
                <a:solidFill>
                  <a:schemeClr val="tx1"/>
                </a:solidFill>
                <a:latin typeface="Calibri" panose="020F0502020204030204" pitchFamily="34" charset="0"/>
                <a:cs typeface="Calibri" panose="020F0502020204030204" pitchFamily="34" charset="0"/>
              </a:rPr>
              <a:t>actors</a:t>
            </a:r>
            <a:r>
              <a:rPr lang="da-DK">
                <a:solidFill>
                  <a:schemeClr val="tx1"/>
                </a:solidFill>
                <a:latin typeface="Calibri" panose="020F0502020204030204" pitchFamily="34" charset="0"/>
                <a:cs typeface="Calibri" panose="020F0502020204030204" pitchFamily="34" charset="0"/>
              </a:rPr>
              <a:t>.</a:t>
            </a:r>
          </a:p>
          <a:p>
            <a:r>
              <a:rPr lang="da-DK" err="1">
                <a:solidFill>
                  <a:schemeClr val="tx1"/>
                </a:solidFill>
                <a:latin typeface="Calibri" panose="020F0502020204030204" pitchFamily="34" charset="0"/>
                <a:ea typeface="+mn-lt"/>
                <a:cs typeface="Calibri" panose="020F0502020204030204" pitchFamily="34" charset="0"/>
              </a:rPr>
              <a:t>Possibility</a:t>
            </a:r>
            <a:r>
              <a:rPr lang="da-DK">
                <a:solidFill>
                  <a:schemeClr val="tx1"/>
                </a:solidFill>
                <a:latin typeface="Calibri" panose="020F0502020204030204" pitchFamily="34" charset="0"/>
                <a:ea typeface="+mn-lt"/>
                <a:cs typeface="Calibri" panose="020F0502020204030204" pitchFamily="34" charset="0"/>
              </a:rPr>
              <a:t> to </a:t>
            </a:r>
            <a:r>
              <a:rPr lang="da-DK" err="1">
                <a:solidFill>
                  <a:schemeClr val="tx1"/>
                </a:solidFill>
                <a:latin typeface="Calibri" panose="020F0502020204030204" pitchFamily="34" charset="0"/>
                <a:ea typeface="+mn-lt"/>
                <a:cs typeface="Calibri" panose="020F0502020204030204" pitchFamily="34" charset="0"/>
              </a:rPr>
              <a:t>decenter</a:t>
            </a:r>
            <a:r>
              <a:rPr lang="da-DK">
                <a:solidFill>
                  <a:schemeClr val="tx1"/>
                </a:solidFill>
                <a:latin typeface="Calibri" panose="020F0502020204030204" pitchFamily="34" charset="0"/>
                <a:ea typeface="+mn-lt"/>
                <a:cs typeface="Calibri" panose="020F0502020204030204" pitchFamily="34" charset="0"/>
              </a:rPr>
              <a:t> human </a:t>
            </a:r>
            <a:r>
              <a:rPr lang="da-DK" err="1">
                <a:solidFill>
                  <a:schemeClr val="tx1"/>
                </a:solidFill>
                <a:latin typeface="Calibri" panose="020F0502020204030204" pitchFamily="34" charset="0"/>
                <a:ea typeface="+mn-lt"/>
                <a:cs typeface="Calibri" panose="020F0502020204030204" pitchFamily="34" charset="0"/>
              </a:rPr>
              <a:t>comfort</a:t>
            </a:r>
            <a:r>
              <a:rPr lang="da-DK">
                <a:solidFill>
                  <a:schemeClr val="tx1"/>
                </a:solidFill>
                <a:latin typeface="Calibri" panose="020F0502020204030204" pitchFamily="34" charset="0"/>
                <a:ea typeface="+mn-lt"/>
                <a:cs typeface="Calibri" panose="020F0502020204030204" pitchFamily="34" charset="0"/>
              </a:rPr>
              <a:t> and </a:t>
            </a:r>
            <a:r>
              <a:rPr lang="da-DK" err="1">
                <a:solidFill>
                  <a:schemeClr val="tx1"/>
                </a:solidFill>
                <a:latin typeface="Calibri" panose="020F0502020204030204" pitchFamily="34" charset="0"/>
                <a:ea typeface="+mn-lt"/>
                <a:cs typeface="Calibri" panose="020F0502020204030204" pitchFamily="34" charset="0"/>
              </a:rPr>
              <a:t>convenience</a:t>
            </a:r>
            <a:r>
              <a:rPr lang="da-DK">
                <a:solidFill>
                  <a:schemeClr val="tx1"/>
                </a:solidFill>
                <a:latin typeface="Calibri" panose="020F0502020204030204" pitchFamily="34" charset="0"/>
                <a:ea typeface="+mn-lt"/>
                <a:cs typeface="Calibri" panose="020F0502020204030204" pitchFamily="34" charset="0"/>
              </a:rPr>
              <a:t> over </a:t>
            </a:r>
            <a:r>
              <a:rPr lang="da-DK" err="1">
                <a:solidFill>
                  <a:schemeClr val="tx1"/>
                </a:solidFill>
                <a:latin typeface="Calibri" panose="020F0502020204030204" pitchFamily="34" charset="0"/>
                <a:ea typeface="+mn-lt"/>
                <a:cs typeface="Calibri" panose="020F0502020204030204" pitchFamily="34" charset="0"/>
              </a:rPr>
              <a:t>broader</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ethical</a:t>
            </a:r>
            <a:r>
              <a:rPr lang="da-DK">
                <a:solidFill>
                  <a:schemeClr val="tx1"/>
                </a:solidFill>
                <a:latin typeface="Calibri" panose="020F0502020204030204" pitchFamily="34" charset="0"/>
                <a:ea typeface="+mn-lt"/>
                <a:cs typeface="Calibri" panose="020F0502020204030204" pitchFamily="34" charset="0"/>
              </a:rPr>
              <a:t> and </a:t>
            </a:r>
            <a:r>
              <a:rPr lang="da-DK" err="1">
                <a:solidFill>
                  <a:schemeClr val="tx1"/>
                </a:solidFill>
                <a:latin typeface="Calibri" panose="020F0502020204030204" pitchFamily="34" charset="0"/>
                <a:ea typeface="+mn-lt"/>
                <a:cs typeface="Calibri" panose="020F0502020204030204" pitchFamily="34" charset="0"/>
              </a:rPr>
              <a:t>environmental</a:t>
            </a:r>
            <a:r>
              <a:rPr lang="da-DK">
                <a:solidFill>
                  <a:schemeClr val="tx1"/>
                </a:solidFill>
                <a:latin typeface="Calibri" panose="020F0502020204030204" pitchFamily="34" charset="0"/>
                <a:ea typeface="+mn-lt"/>
                <a:cs typeface="Calibri" panose="020F0502020204030204" pitchFamily="34" charset="0"/>
              </a:rPr>
              <a:t> </a:t>
            </a:r>
            <a:r>
              <a:rPr lang="da-DK" err="1">
                <a:solidFill>
                  <a:schemeClr val="tx1"/>
                </a:solidFill>
                <a:latin typeface="Calibri" panose="020F0502020204030204" pitchFamily="34" charset="0"/>
                <a:ea typeface="+mn-lt"/>
                <a:cs typeface="Calibri" panose="020F0502020204030204" pitchFamily="34" charset="0"/>
              </a:rPr>
              <a:t>concerns</a:t>
            </a:r>
            <a:endParaRPr lang="da-DK" err="1">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DD4AA8E7-E17C-EFC7-7E06-1D7B05691C6F}"/>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7" name="TextBox 6">
            <a:extLst>
              <a:ext uri="{FF2B5EF4-FFF2-40B4-BE49-F238E27FC236}">
                <a16:creationId xmlns:a16="http://schemas.microsoft.com/office/drawing/2014/main" id="{B7FB2460-D8C9-7E36-3D9E-6D0F7EFF0ED8}"/>
              </a:ext>
            </a:extLst>
          </p:cNvPr>
          <p:cNvSpPr txBox="1"/>
          <p:nvPr/>
        </p:nvSpPr>
        <p:spPr>
          <a:xfrm>
            <a:off x="8080090" y="6264633"/>
            <a:ext cx="3415224" cy="307777"/>
          </a:xfrm>
          <a:prstGeom prst="rect">
            <a:avLst/>
          </a:prstGeom>
          <a:noFill/>
        </p:spPr>
        <p:txBody>
          <a:bodyPr wrap="square">
            <a:spAutoFit/>
          </a:bodyPr>
          <a:lstStyle/>
          <a:p>
            <a:pPr lvl="1"/>
            <a:r>
              <a:rPr lang="da-DK" sz="1400">
                <a:solidFill>
                  <a:srgbClr val="1F1F1F"/>
                </a:solidFill>
                <a:latin typeface="Calibri" panose="020F0502020204030204" pitchFamily="34" charset="0"/>
                <a:cs typeface="Calibri" panose="020F0502020204030204" pitchFamily="34" charset="0"/>
              </a:rPr>
              <a:t>(</a:t>
            </a:r>
            <a:r>
              <a:rPr lang="da-DK" sz="1400">
                <a:solidFill>
                  <a:srgbClr val="000000"/>
                </a:solidFill>
                <a:latin typeface="Calibri" panose="020F0502020204030204" pitchFamily="34" charset="0"/>
                <a:cs typeface="Calibri" panose="020F0502020204030204" pitchFamily="34" charset="0"/>
              </a:rPr>
              <a:t>Hernandez-</a:t>
            </a:r>
            <a:r>
              <a:rPr lang="da-DK" sz="1400" err="1">
                <a:solidFill>
                  <a:srgbClr val="000000"/>
                </a:solidFill>
                <a:latin typeface="Calibri" panose="020F0502020204030204" pitchFamily="34" charset="0"/>
                <a:cs typeface="Calibri" panose="020F0502020204030204" pitchFamily="34" charset="0"/>
              </a:rPr>
              <a:t>Santin</a:t>
            </a:r>
            <a:r>
              <a:rPr lang="da-DK" sz="1400">
                <a:solidFill>
                  <a:srgbClr val="000000"/>
                </a:solidFill>
                <a:latin typeface="Calibri" panose="020F0502020204030204" pitchFamily="34" charset="0"/>
                <a:cs typeface="Calibri" panose="020F0502020204030204" pitchFamily="34" charset="0"/>
              </a:rPr>
              <a:t> et al, 2023)</a:t>
            </a:r>
            <a:endParaRPr lang="da-DK" sz="1400">
              <a:solidFill>
                <a:srgbClr val="1F1F1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22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66DF-5087-47D6-448B-7E209EFF2542}"/>
              </a:ext>
            </a:extLst>
          </p:cNvPr>
          <p:cNvSpPr>
            <a:spLocks noGrp="1"/>
          </p:cNvSpPr>
          <p:nvPr>
            <p:ph type="title"/>
          </p:nvPr>
        </p:nvSpPr>
        <p:spPr/>
        <p:txBody>
          <a:bodyPr/>
          <a:lstStyle/>
          <a:p>
            <a:r>
              <a:rPr lang="da-DK" err="1">
                <a:latin typeface="Calibri" panose="020F0502020204030204" pitchFamily="34" charset="0"/>
                <a:cs typeface="Calibri" panose="020F0502020204030204" pitchFamily="34" charset="0"/>
              </a:rPr>
              <a:t>Why</a:t>
            </a:r>
            <a:r>
              <a:rPr lang="da-DK">
                <a:latin typeface="Calibri" panose="020F0502020204030204" pitchFamily="34" charset="0"/>
                <a:cs typeface="Calibri" panose="020F0502020204030204" pitchFamily="34" charset="0"/>
              </a:rPr>
              <a:t> more-</a:t>
            </a:r>
            <a:r>
              <a:rPr lang="da-DK" err="1">
                <a:latin typeface="Calibri" panose="020F0502020204030204" pitchFamily="34" charset="0"/>
                <a:cs typeface="Calibri" panose="020F0502020204030204" pitchFamily="34" charset="0"/>
              </a:rPr>
              <a:t>than</a:t>
            </a:r>
            <a:r>
              <a:rPr lang="da-DK">
                <a:latin typeface="Calibri" panose="020F0502020204030204" pitchFamily="34" charset="0"/>
                <a:cs typeface="Calibri" panose="020F0502020204030204" pitchFamily="34" charset="0"/>
              </a:rPr>
              <a:t>-human </a:t>
            </a:r>
            <a:r>
              <a:rPr lang="da-DK" err="1">
                <a:latin typeface="Calibri" panose="020F0502020204030204" pitchFamily="34" charset="0"/>
                <a:cs typeface="Calibri" panose="020F0502020204030204" pitchFamily="34" charset="0"/>
              </a:rPr>
              <a:t>personas</a:t>
            </a:r>
            <a:r>
              <a:rPr lang="da-DK">
                <a:latin typeface="Calibri" panose="020F0502020204030204" pitchFamily="34" charset="0"/>
                <a:cs typeface="Calibri" panose="020F0502020204030204" pitchFamily="34" charset="0"/>
              </a:rPr>
              <a:t>?</a:t>
            </a:r>
          </a:p>
        </p:txBody>
      </p:sp>
      <p:sp>
        <p:nvSpPr>
          <p:cNvPr id="3" name="Text Placeholder 2">
            <a:extLst>
              <a:ext uri="{FF2B5EF4-FFF2-40B4-BE49-F238E27FC236}">
                <a16:creationId xmlns:a16="http://schemas.microsoft.com/office/drawing/2014/main" id="{A0252FDD-DB70-75C5-7721-C733B0271673}"/>
              </a:ext>
            </a:extLst>
          </p:cNvPr>
          <p:cNvSpPr>
            <a:spLocks noGrp="1"/>
          </p:cNvSpPr>
          <p:nvPr>
            <p:ph type="body" idx="1"/>
          </p:nvPr>
        </p:nvSpPr>
        <p:spPr/>
        <p:txBody>
          <a:bodyPr>
            <a:normAutofit lnSpcReduction="10000"/>
          </a:bodyPr>
          <a:lstStyle/>
          <a:p>
            <a:r>
              <a:rPr lang="da-DK" sz="1800" dirty="0">
                <a:solidFill>
                  <a:schemeClr val="tx1"/>
                </a:solidFill>
                <a:latin typeface="Calibri"/>
                <a:cs typeface="Calibri"/>
              </a:rPr>
              <a:t>'</a:t>
            </a:r>
            <a:r>
              <a:rPr lang="da-DK" sz="1800" dirty="0" err="1">
                <a:solidFill>
                  <a:schemeClr val="tx1"/>
                </a:solidFill>
                <a:latin typeface="Calibri"/>
                <a:cs typeface="Calibri"/>
              </a:rPr>
              <a:t>Invisible</a:t>
            </a:r>
            <a:r>
              <a:rPr lang="da-DK" sz="1800" dirty="0">
                <a:solidFill>
                  <a:schemeClr val="tx1"/>
                </a:solidFill>
                <a:latin typeface="Calibri"/>
                <a:cs typeface="Calibri"/>
              </a:rPr>
              <a:t>' stakeholders </a:t>
            </a:r>
            <a:r>
              <a:rPr lang="da-DK" sz="1800" dirty="0" err="1">
                <a:solidFill>
                  <a:schemeClr val="tx1"/>
                </a:solidFill>
                <a:latin typeface="Calibri"/>
                <a:cs typeface="Calibri"/>
              </a:rPr>
              <a:t>can</a:t>
            </a:r>
            <a:r>
              <a:rPr lang="da-DK" sz="1800" dirty="0">
                <a:solidFill>
                  <a:schemeClr val="tx1"/>
                </a:solidFill>
                <a:latin typeface="Calibri"/>
                <a:cs typeface="Calibri"/>
              </a:rPr>
              <a:t> have a big </a:t>
            </a:r>
            <a:r>
              <a:rPr lang="da-DK" sz="1800" dirty="0" err="1">
                <a:solidFill>
                  <a:schemeClr val="tx1"/>
                </a:solidFill>
                <a:latin typeface="Calibri"/>
                <a:cs typeface="Calibri"/>
              </a:rPr>
              <a:t>impact</a:t>
            </a:r>
            <a:r>
              <a:rPr lang="da-DK" sz="1800" dirty="0">
                <a:solidFill>
                  <a:schemeClr val="tx1"/>
                </a:solidFill>
                <a:latin typeface="Calibri"/>
                <a:cs typeface="Calibri"/>
              </a:rPr>
              <a:t>.</a:t>
            </a:r>
          </a:p>
          <a:p>
            <a:endParaRPr lang="da-DK" sz="1800">
              <a:solidFill>
                <a:schemeClr val="tx1"/>
              </a:solidFill>
              <a:latin typeface="Calibri" panose="020F0502020204030204" pitchFamily="34" charset="0"/>
              <a:cs typeface="Calibri" panose="020F0502020204030204" pitchFamily="34" charset="0"/>
            </a:endParaRPr>
          </a:p>
          <a:p>
            <a:r>
              <a:rPr lang="da-DK" sz="1800" dirty="0">
                <a:solidFill>
                  <a:schemeClr val="tx1"/>
                </a:solidFill>
                <a:latin typeface="Calibri"/>
                <a:ea typeface="+mn-lt"/>
                <a:cs typeface="Calibri"/>
              </a:rPr>
              <a:t>Over the </a:t>
            </a:r>
            <a:r>
              <a:rPr lang="da-DK" sz="1800" dirty="0" err="1">
                <a:solidFill>
                  <a:schemeClr val="tx1"/>
                </a:solidFill>
                <a:latin typeface="Calibri"/>
                <a:ea typeface="+mn-lt"/>
                <a:cs typeface="Calibri"/>
              </a:rPr>
              <a:t>past</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few</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years</a:t>
            </a:r>
            <a:r>
              <a:rPr lang="da-DK" sz="1800" dirty="0">
                <a:solidFill>
                  <a:schemeClr val="tx1"/>
                </a:solidFill>
                <a:latin typeface="Calibri"/>
                <a:ea typeface="+mn-lt"/>
                <a:cs typeface="Calibri"/>
              </a:rPr>
              <a:t>, a </a:t>
            </a:r>
            <a:r>
              <a:rPr lang="da-DK" sz="1800" dirty="0" err="1">
                <a:solidFill>
                  <a:schemeClr val="tx1"/>
                </a:solidFill>
                <a:latin typeface="Calibri"/>
                <a:ea typeface="+mn-lt"/>
                <a:cs typeface="Calibri"/>
              </a:rPr>
              <a:t>tiny</a:t>
            </a:r>
            <a:r>
              <a:rPr lang="da-DK" sz="1800" dirty="0">
                <a:solidFill>
                  <a:schemeClr val="tx1"/>
                </a:solidFill>
                <a:latin typeface="Calibri"/>
                <a:ea typeface="+mn-lt"/>
                <a:cs typeface="Calibri"/>
              </a:rPr>
              <a:t> virus </a:t>
            </a:r>
            <a:r>
              <a:rPr lang="da-DK" sz="1800" dirty="0" err="1">
                <a:solidFill>
                  <a:schemeClr val="tx1"/>
                </a:solidFill>
                <a:latin typeface="Calibri"/>
                <a:ea typeface="+mn-lt"/>
                <a:cs typeface="Calibri"/>
              </a:rPr>
              <a:t>was</a:t>
            </a:r>
            <a:r>
              <a:rPr lang="da-DK" sz="1800" dirty="0">
                <a:solidFill>
                  <a:schemeClr val="tx1"/>
                </a:solidFill>
                <a:latin typeface="Calibri"/>
                <a:ea typeface="+mn-lt"/>
                <a:cs typeface="Calibri"/>
              </a:rPr>
              <a:t> the 'most </a:t>
            </a:r>
            <a:r>
              <a:rPr lang="da-DK" sz="1800" dirty="0" err="1">
                <a:solidFill>
                  <a:schemeClr val="tx1"/>
                </a:solidFill>
                <a:latin typeface="Calibri"/>
                <a:ea typeface="+mn-lt"/>
                <a:cs typeface="Calibri"/>
              </a:rPr>
              <a:t>important</a:t>
            </a:r>
            <a:r>
              <a:rPr lang="da-DK" sz="1800" dirty="0">
                <a:solidFill>
                  <a:schemeClr val="tx1"/>
                </a:solidFill>
                <a:latin typeface="Calibri"/>
                <a:ea typeface="+mn-lt"/>
                <a:cs typeface="Calibri"/>
              </a:rPr>
              <a:t> non-human stakeholder of </a:t>
            </a:r>
            <a:r>
              <a:rPr lang="da-DK" sz="1800" dirty="0" err="1">
                <a:solidFill>
                  <a:schemeClr val="tx1"/>
                </a:solidFill>
                <a:latin typeface="Calibri"/>
                <a:ea typeface="+mn-lt"/>
                <a:cs typeface="Calibri"/>
              </a:rPr>
              <a:t>every</a:t>
            </a:r>
            <a:r>
              <a:rPr lang="da-DK" sz="1800" dirty="0">
                <a:solidFill>
                  <a:schemeClr val="tx1"/>
                </a:solidFill>
                <a:latin typeface="Calibri"/>
                <a:ea typeface="+mn-lt"/>
                <a:cs typeface="Calibri"/>
              </a:rPr>
              <a:t> business and public service </a:t>
            </a:r>
            <a:r>
              <a:rPr lang="da-DK" sz="1800" dirty="0" err="1">
                <a:solidFill>
                  <a:schemeClr val="tx1"/>
                </a:solidFill>
                <a:latin typeface="Calibri"/>
                <a:ea typeface="+mn-lt"/>
                <a:cs typeface="Calibri"/>
              </a:rPr>
              <a:t>around</a:t>
            </a:r>
            <a:r>
              <a:rPr lang="da-DK" sz="1800" dirty="0">
                <a:solidFill>
                  <a:schemeClr val="tx1"/>
                </a:solidFill>
                <a:latin typeface="Calibri"/>
                <a:ea typeface="+mn-lt"/>
                <a:cs typeface="Calibri"/>
              </a:rPr>
              <a:t> the </a:t>
            </a:r>
            <a:r>
              <a:rPr lang="da-DK" sz="1800" dirty="0" err="1">
                <a:solidFill>
                  <a:schemeClr val="tx1"/>
                </a:solidFill>
                <a:latin typeface="Calibri"/>
                <a:ea typeface="+mn-lt"/>
                <a:cs typeface="Calibri"/>
              </a:rPr>
              <a:t>world</a:t>
            </a:r>
            <a:r>
              <a:rPr lang="da-DK" sz="1800" dirty="0">
                <a:solidFill>
                  <a:schemeClr val="tx1"/>
                </a:solidFill>
                <a:latin typeface="Calibri"/>
                <a:ea typeface="+mn-lt"/>
                <a:cs typeface="Calibri"/>
              </a:rPr>
              <a:t>' (</a:t>
            </a:r>
            <a:r>
              <a:rPr lang="en-US" sz="1800" b="0" i="0" dirty="0" err="1">
                <a:solidFill>
                  <a:schemeClr val="tx1"/>
                </a:solidFill>
                <a:effectLst/>
                <a:latin typeface="Calibri"/>
                <a:cs typeface="Calibri"/>
              </a:rPr>
              <a:t>Sznel</a:t>
            </a:r>
            <a:r>
              <a:rPr lang="en-US" sz="1800" b="0" i="0" dirty="0">
                <a:solidFill>
                  <a:schemeClr val="tx1"/>
                </a:solidFill>
                <a:effectLst/>
                <a:latin typeface="Calibri"/>
                <a:cs typeface="Calibri"/>
              </a:rPr>
              <a:t>, 2020</a:t>
            </a:r>
            <a:r>
              <a:rPr lang="da-DK" sz="1800" dirty="0">
                <a:solidFill>
                  <a:schemeClr val="tx1"/>
                </a:solidFill>
                <a:latin typeface="Calibri"/>
                <a:ea typeface="+mn-lt"/>
                <a:cs typeface="Calibri"/>
              </a:rPr>
              <a:t>).</a:t>
            </a:r>
          </a:p>
          <a:p>
            <a:endParaRPr lang="da-DK" sz="1800">
              <a:solidFill>
                <a:schemeClr val="tx1"/>
              </a:solidFill>
              <a:latin typeface="Calibri" panose="020F0502020204030204" pitchFamily="34" charset="0"/>
              <a:ea typeface="+mn-lt"/>
              <a:cs typeface="Calibri" panose="020F0502020204030204" pitchFamily="34" charset="0"/>
            </a:endParaRPr>
          </a:p>
          <a:p>
            <a:r>
              <a:rPr lang="da-DK" sz="1800" dirty="0">
                <a:solidFill>
                  <a:schemeClr val="tx1"/>
                </a:solidFill>
                <a:latin typeface="Calibri"/>
                <a:ea typeface="+mn-lt"/>
                <a:cs typeface="Calibri"/>
              </a:rPr>
              <a:t>The COVID-19 virus has </a:t>
            </a:r>
            <a:r>
              <a:rPr lang="da-DK" sz="1800" dirty="0" err="1">
                <a:solidFill>
                  <a:schemeClr val="tx1"/>
                </a:solidFill>
                <a:latin typeface="Calibri"/>
                <a:ea typeface="+mn-lt"/>
                <a:cs typeface="Calibri"/>
              </a:rPr>
              <a:t>influenced</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how</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we</a:t>
            </a:r>
            <a:r>
              <a:rPr lang="da-DK" sz="1800" dirty="0">
                <a:solidFill>
                  <a:schemeClr val="tx1"/>
                </a:solidFill>
                <a:latin typeface="Calibri"/>
                <a:ea typeface="+mn-lt"/>
                <a:cs typeface="Calibri"/>
              </a:rPr>
              <a:t> design </a:t>
            </a:r>
            <a:r>
              <a:rPr lang="da-DK" sz="1800" dirty="0" err="1">
                <a:solidFill>
                  <a:schemeClr val="tx1"/>
                </a:solidFill>
                <a:latin typeface="Calibri"/>
                <a:ea typeface="+mn-lt"/>
                <a:cs typeface="Calibri"/>
              </a:rPr>
              <a:t>interactions</a:t>
            </a:r>
            <a:r>
              <a:rPr lang="da-DK" sz="1800" dirty="0">
                <a:solidFill>
                  <a:schemeClr val="tx1"/>
                </a:solidFill>
                <a:latin typeface="Calibri"/>
                <a:ea typeface="+mn-lt"/>
                <a:cs typeface="Calibri"/>
              </a:rPr>
              <a:t>, services and systems—for </a:t>
            </a:r>
            <a:r>
              <a:rPr lang="da-DK" sz="1800" dirty="0" err="1">
                <a:solidFill>
                  <a:schemeClr val="tx1"/>
                </a:solidFill>
                <a:latin typeface="Calibri"/>
                <a:ea typeface="+mn-lt"/>
                <a:cs typeface="Calibri"/>
              </a:rPr>
              <a:t>example</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avoiding</a:t>
            </a:r>
            <a:r>
              <a:rPr lang="da-DK" sz="1800" dirty="0">
                <a:solidFill>
                  <a:schemeClr val="tx1"/>
                </a:solidFill>
                <a:latin typeface="Calibri"/>
                <a:ea typeface="+mn-lt"/>
                <a:cs typeface="Calibri"/>
              </a:rPr>
              <a:t> touch-</a:t>
            </a:r>
            <a:r>
              <a:rPr lang="da-DK" sz="1800" dirty="0" err="1">
                <a:solidFill>
                  <a:schemeClr val="tx1"/>
                </a:solidFill>
                <a:latin typeface="Calibri"/>
                <a:ea typeface="+mn-lt"/>
                <a:cs typeface="Calibri"/>
              </a:rPr>
              <a:t>based</a:t>
            </a:r>
            <a:r>
              <a:rPr lang="da-DK" sz="1800" dirty="0">
                <a:solidFill>
                  <a:schemeClr val="tx1"/>
                </a:solidFill>
                <a:latin typeface="Calibri"/>
                <a:ea typeface="+mn-lt"/>
                <a:cs typeface="Calibri"/>
              </a:rPr>
              <a:t> input </a:t>
            </a:r>
            <a:r>
              <a:rPr lang="da-DK" sz="1800" dirty="0" err="1">
                <a:solidFill>
                  <a:schemeClr val="tx1"/>
                </a:solidFill>
                <a:latin typeface="Calibri"/>
                <a:ea typeface="+mn-lt"/>
                <a:cs typeface="Calibri"/>
              </a:rPr>
              <a:t>controls</a:t>
            </a:r>
            <a:r>
              <a:rPr lang="da-DK" sz="1800" dirty="0">
                <a:solidFill>
                  <a:schemeClr val="tx1"/>
                </a:solidFill>
                <a:latin typeface="Calibri"/>
                <a:ea typeface="+mn-lt"/>
                <a:cs typeface="Calibri"/>
              </a:rPr>
              <a:t> in public interfaces, </a:t>
            </a:r>
            <a:r>
              <a:rPr lang="da-DK" sz="1800" dirty="0" err="1">
                <a:solidFill>
                  <a:schemeClr val="tx1"/>
                </a:solidFill>
                <a:latin typeface="Calibri"/>
                <a:ea typeface="+mn-lt"/>
                <a:cs typeface="Calibri"/>
              </a:rPr>
              <a:t>prioritising</a:t>
            </a:r>
            <a:r>
              <a:rPr lang="da-DK" sz="1800" dirty="0">
                <a:solidFill>
                  <a:schemeClr val="tx1"/>
                </a:solidFill>
                <a:latin typeface="Calibri"/>
                <a:ea typeface="+mn-lt"/>
                <a:cs typeface="Calibri"/>
              </a:rPr>
              <a:t> an online </a:t>
            </a:r>
            <a:r>
              <a:rPr lang="da-DK" sz="1800" dirty="0" err="1">
                <a:solidFill>
                  <a:schemeClr val="tx1"/>
                </a:solidFill>
                <a:latin typeface="Calibri"/>
                <a:ea typeface="+mn-lt"/>
                <a:cs typeface="Calibri"/>
              </a:rPr>
              <a:t>delivery</a:t>
            </a:r>
            <a:r>
              <a:rPr lang="da-DK" sz="1800" dirty="0">
                <a:solidFill>
                  <a:schemeClr val="tx1"/>
                </a:solidFill>
                <a:latin typeface="Calibri"/>
                <a:ea typeface="+mn-lt"/>
                <a:cs typeface="Calibri"/>
              </a:rPr>
              <a:t> </a:t>
            </a:r>
            <a:r>
              <a:rPr lang="da-DK" sz="1800" dirty="0" err="1">
                <a:solidFill>
                  <a:schemeClr val="tx1"/>
                </a:solidFill>
                <a:latin typeface="Calibri"/>
                <a:ea typeface="+mn-lt"/>
                <a:cs typeface="Calibri"/>
              </a:rPr>
              <a:t>first</a:t>
            </a:r>
            <a:r>
              <a:rPr lang="da-DK" sz="1800" dirty="0">
                <a:solidFill>
                  <a:schemeClr val="tx1"/>
                </a:solidFill>
                <a:latin typeface="Calibri"/>
                <a:ea typeface="+mn-lt"/>
                <a:cs typeface="Calibri"/>
              </a:rPr>
              <a:t> approach for </a:t>
            </a:r>
            <a:r>
              <a:rPr lang="da-DK" sz="1800" dirty="0" err="1">
                <a:solidFill>
                  <a:schemeClr val="tx1"/>
                </a:solidFill>
                <a:latin typeface="Calibri"/>
                <a:ea typeface="+mn-lt"/>
                <a:cs typeface="Calibri"/>
              </a:rPr>
              <a:t>providers</a:t>
            </a:r>
            <a:r>
              <a:rPr lang="da-DK" sz="1800" dirty="0">
                <a:solidFill>
                  <a:schemeClr val="tx1"/>
                </a:solidFill>
                <a:latin typeface="Calibri"/>
                <a:ea typeface="+mn-lt"/>
                <a:cs typeface="Calibri"/>
              </a:rPr>
              <a:t> of </a:t>
            </a:r>
            <a:r>
              <a:rPr lang="da-DK" sz="1800" dirty="0" err="1">
                <a:solidFill>
                  <a:schemeClr val="tx1"/>
                </a:solidFill>
                <a:latin typeface="Calibri"/>
                <a:ea typeface="+mn-lt"/>
                <a:cs typeface="Calibri"/>
              </a:rPr>
              <a:t>goods</a:t>
            </a:r>
            <a:r>
              <a:rPr lang="da-DK" sz="1800" dirty="0">
                <a:solidFill>
                  <a:schemeClr val="tx1"/>
                </a:solidFill>
                <a:latin typeface="Calibri"/>
                <a:ea typeface="+mn-lt"/>
                <a:cs typeface="Calibri"/>
              </a:rPr>
              <a:t> and enabling </a:t>
            </a:r>
            <a:r>
              <a:rPr lang="da-DK" sz="1800" dirty="0" err="1">
                <a:solidFill>
                  <a:schemeClr val="tx1"/>
                </a:solidFill>
                <a:latin typeface="Calibri"/>
                <a:ea typeface="+mn-lt"/>
                <a:cs typeface="Calibri"/>
              </a:rPr>
              <a:t>employees</a:t>
            </a:r>
            <a:r>
              <a:rPr lang="da-DK" sz="1800" dirty="0">
                <a:solidFill>
                  <a:schemeClr val="tx1"/>
                </a:solidFill>
                <a:latin typeface="Calibri"/>
                <a:ea typeface="+mn-lt"/>
                <a:cs typeface="Calibri"/>
              </a:rPr>
              <a:t> to </a:t>
            </a:r>
            <a:r>
              <a:rPr lang="da-DK" sz="1800" dirty="0" err="1">
                <a:solidFill>
                  <a:schemeClr val="tx1"/>
                </a:solidFill>
                <a:latin typeface="Calibri"/>
                <a:ea typeface="+mn-lt"/>
                <a:cs typeface="Calibri"/>
              </a:rPr>
              <a:t>work</a:t>
            </a:r>
            <a:r>
              <a:rPr lang="da-DK" sz="1800" dirty="0">
                <a:solidFill>
                  <a:schemeClr val="tx1"/>
                </a:solidFill>
                <a:latin typeface="Calibri"/>
                <a:ea typeface="+mn-lt"/>
                <a:cs typeface="Calibri"/>
              </a:rPr>
              <a:t> from home. </a:t>
            </a:r>
            <a:r>
              <a:rPr lang="da-DK" sz="1800" dirty="0">
                <a:solidFill>
                  <a:schemeClr val="tx1"/>
                </a:solidFill>
                <a:latin typeface="Calibri"/>
                <a:cs typeface="Calibri"/>
              </a:rPr>
              <a:t> </a:t>
            </a:r>
            <a:br>
              <a:rPr lang="da-DK" sz="1800" dirty="0">
                <a:solidFill>
                  <a:schemeClr val="tx1"/>
                </a:solidFill>
                <a:latin typeface="Calibri"/>
                <a:cs typeface="Calibri"/>
              </a:rPr>
            </a:br>
            <a:br>
              <a:rPr lang="da-DK" sz="1800" dirty="0">
                <a:solidFill>
                  <a:schemeClr val="tx1"/>
                </a:solidFill>
                <a:latin typeface="Calibri"/>
                <a:cs typeface="Calibri"/>
              </a:rPr>
            </a:br>
            <a:r>
              <a:rPr lang="da-DK" sz="1800" dirty="0">
                <a:solidFill>
                  <a:schemeClr val="tx1"/>
                </a:solidFill>
                <a:latin typeface="Calibri"/>
                <a:cs typeface="Calibri"/>
              </a:rPr>
              <a:t>(</a:t>
            </a:r>
            <a:r>
              <a:rPr lang="da-DK" sz="1800" dirty="0" err="1">
                <a:solidFill>
                  <a:schemeClr val="tx1"/>
                </a:solidFill>
                <a:latin typeface="Calibri"/>
                <a:cs typeface="Calibri"/>
              </a:rPr>
              <a:t>Tomitsch</a:t>
            </a:r>
            <a:r>
              <a:rPr lang="da-DK" sz="1800" dirty="0">
                <a:solidFill>
                  <a:schemeClr val="tx1"/>
                </a:solidFill>
                <a:latin typeface="Calibri"/>
                <a:cs typeface="Calibri"/>
              </a:rPr>
              <a:t>, 2022)</a:t>
            </a:r>
          </a:p>
          <a:p>
            <a:endParaRPr lang="da-DK">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D57F50-5A84-2919-03A2-5264602AC677}"/>
              </a:ext>
            </a:extLst>
          </p:cNvPr>
          <p:cNvPicPr>
            <a:picLocks noChangeAspect="1"/>
          </p:cNvPicPr>
          <p:nvPr/>
        </p:nvPicPr>
        <p:blipFill>
          <a:blip r:embed="rId2"/>
          <a:stretch>
            <a:fillRect/>
          </a:stretch>
        </p:blipFill>
        <p:spPr>
          <a:xfrm>
            <a:off x="5978483" y="1799150"/>
            <a:ext cx="6137317" cy="4339561"/>
          </a:xfrm>
          <a:prstGeom prst="rect">
            <a:avLst/>
          </a:prstGeom>
        </p:spPr>
      </p:pic>
      <p:sp>
        <p:nvSpPr>
          <p:cNvPr id="8" name="TextBox 7">
            <a:extLst>
              <a:ext uri="{FF2B5EF4-FFF2-40B4-BE49-F238E27FC236}">
                <a16:creationId xmlns:a16="http://schemas.microsoft.com/office/drawing/2014/main" id="{6C126B67-2BB8-DE66-51E6-E5ABE713768A}"/>
              </a:ext>
            </a:extLst>
          </p:cNvPr>
          <p:cNvSpPr txBox="1"/>
          <p:nvPr/>
        </p:nvSpPr>
        <p:spPr>
          <a:xfrm>
            <a:off x="6432233" y="6158165"/>
            <a:ext cx="5498093" cy="261610"/>
          </a:xfrm>
          <a:prstGeom prst="rect">
            <a:avLst/>
          </a:prstGeom>
          <a:noFill/>
        </p:spPr>
        <p:txBody>
          <a:bodyPr wrap="square">
            <a:spAutoFit/>
          </a:bodyPr>
          <a:lstStyle/>
          <a:p>
            <a:r>
              <a:rPr lang="da-DK" sz="1100">
                <a:latin typeface="Calibri" panose="020F0502020204030204" pitchFamily="34" charset="0"/>
                <a:cs typeface="Calibri" panose="020F0502020204030204" pitchFamily="34" charset="0"/>
              </a:rPr>
              <a:t>https://lifecentred.design/non-human-personas/non-human-and-non-user-personas/</a:t>
            </a:r>
          </a:p>
        </p:txBody>
      </p:sp>
    </p:spTree>
    <p:extLst>
      <p:ext uri="{BB962C8B-B14F-4D97-AF65-F5344CB8AC3E}">
        <p14:creationId xmlns:p14="http://schemas.microsoft.com/office/powerpoint/2010/main" val="147689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6C8ED-8351-CCE8-955D-6B9EC1C8A8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8ADEDA-7CB2-7DCF-442F-198D28A5B8C1}"/>
              </a:ext>
            </a:extLst>
          </p:cNvPr>
          <p:cNvSpPr>
            <a:spLocks noGrp="1"/>
          </p:cNvSpPr>
          <p:nvPr>
            <p:ph type="title"/>
          </p:nvPr>
        </p:nvSpPr>
        <p:spPr/>
        <p:txBody>
          <a:bodyPr/>
          <a:lstStyle/>
          <a:p>
            <a:r>
              <a:rPr lang="da-DK" sz="2800" dirty="0">
                <a:latin typeface="Calibri"/>
                <a:cs typeface="Calibri"/>
              </a:rPr>
              <a:t>How to </a:t>
            </a:r>
            <a:r>
              <a:rPr lang="da-DK" sz="2800" dirty="0" err="1">
                <a:latin typeface="Calibri"/>
                <a:cs typeface="Calibri"/>
              </a:rPr>
              <a:t>develop</a:t>
            </a:r>
            <a:r>
              <a:rPr lang="da-DK" sz="2800" dirty="0">
                <a:latin typeface="Calibri"/>
                <a:cs typeface="Calibri"/>
              </a:rPr>
              <a:t> </a:t>
            </a:r>
            <a:r>
              <a:rPr lang="da-DK" dirty="0">
                <a:latin typeface="Calibri"/>
                <a:cs typeface="Calibri"/>
              </a:rPr>
              <a:t>more-</a:t>
            </a:r>
            <a:r>
              <a:rPr lang="da-DK" dirty="0" err="1">
                <a:latin typeface="Calibri"/>
                <a:cs typeface="Calibri"/>
              </a:rPr>
              <a:t>than</a:t>
            </a:r>
            <a:r>
              <a:rPr lang="da-DK" dirty="0">
                <a:latin typeface="Calibri"/>
                <a:cs typeface="Calibri"/>
              </a:rPr>
              <a:t>-human </a:t>
            </a:r>
            <a:r>
              <a:rPr lang="da-DK" dirty="0" err="1">
                <a:latin typeface="Calibri"/>
                <a:cs typeface="Calibri"/>
              </a:rPr>
              <a:t>personas</a:t>
            </a:r>
            <a:endParaRPr lang="da-DK" dirty="0" err="1"/>
          </a:p>
        </p:txBody>
      </p:sp>
      <p:pic>
        <p:nvPicPr>
          <p:cNvPr id="3" name="Bildobjekt 4" descr="En bild som visar Färggrann, konst, siluett&#10;&#10;Automatiskt genererad beskrivning">
            <a:extLst>
              <a:ext uri="{FF2B5EF4-FFF2-40B4-BE49-F238E27FC236}">
                <a16:creationId xmlns:a16="http://schemas.microsoft.com/office/drawing/2014/main" id="{F8009864-1139-EA73-DDE1-91918FE46BEB}"/>
              </a:ext>
            </a:extLst>
          </p:cNvPr>
          <p:cNvPicPr>
            <a:picLocks noChangeAspect="1"/>
          </p:cNvPicPr>
          <p:nvPr/>
        </p:nvPicPr>
        <p:blipFill>
          <a:blip r:embed="rId2"/>
          <a:stretch>
            <a:fillRect/>
          </a:stretch>
        </p:blipFill>
        <p:spPr>
          <a:xfrm>
            <a:off x="10375846" y="123664"/>
            <a:ext cx="1506392" cy="386604"/>
          </a:xfrm>
          <a:prstGeom prst="rect">
            <a:avLst/>
          </a:prstGeom>
        </p:spPr>
      </p:pic>
      <p:graphicFrame>
        <p:nvGraphicFramePr>
          <p:cNvPr id="8" name="Diagram 7">
            <a:extLst>
              <a:ext uri="{FF2B5EF4-FFF2-40B4-BE49-F238E27FC236}">
                <a16:creationId xmlns:a16="http://schemas.microsoft.com/office/drawing/2014/main" id="{F014F7AE-6A07-7457-F587-AB880DFCC2A8}"/>
              </a:ext>
            </a:extLst>
          </p:cNvPr>
          <p:cNvGraphicFramePr/>
          <p:nvPr>
            <p:extLst>
              <p:ext uri="{D42A27DB-BD31-4B8C-83A1-F6EECF244321}">
                <p14:modId xmlns:p14="http://schemas.microsoft.com/office/powerpoint/2010/main" val="2796924996"/>
              </p:ext>
            </p:extLst>
          </p:nvPr>
        </p:nvGraphicFramePr>
        <p:xfrm>
          <a:off x="838200" y="1646538"/>
          <a:ext cx="10515600" cy="459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13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40963-AF61-192D-05FA-CBCC7A0D9317}"/>
              </a:ext>
            </a:extLst>
          </p:cNvPr>
          <p:cNvSpPr>
            <a:spLocks noGrp="1"/>
          </p:cNvSpPr>
          <p:nvPr>
            <p:ph type="title"/>
          </p:nvPr>
        </p:nvSpPr>
        <p:spPr/>
        <p:txBody>
          <a:bodyPr/>
          <a:lstStyle/>
          <a:p>
            <a:r>
              <a:rPr lang="da-DK" dirty="0" err="1">
                <a:cs typeface="Calibri Light"/>
              </a:rPr>
              <a:t>Example</a:t>
            </a:r>
            <a:r>
              <a:rPr lang="da-DK" dirty="0">
                <a:cs typeface="Calibri Light"/>
              </a:rPr>
              <a:t> of template for non-human persona </a:t>
            </a:r>
            <a:br>
              <a:rPr lang="da-DK" dirty="0">
                <a:cs typeface="Calibri Light"/>
              </a:rPr>
            </a:br>
            <a:r>
              <a:rPr lang="da-DK" sz="1400" dirty="0">
                <a:ea typeface="+mj-lt"/>
                <a:cs typeface="+mj-lt"/>
              </a:rPr>
              <a:t>https://miro.com/app/board/o9J_l2wNzU8=/</a:t>
            </a:r>
          </a:p>
        </p:txBody>
      </p:sp>
      <p:pic>
        <p:nvPicPr>
          <p:cNvPr id="4" name="Pladsholder til indhold 3" descr="Et billede, der indeholder tekst, skærmbillede, nummer/tal, Font/skrifttype&#10;&#10;Beskrivelsen er genereret automatisk">
            <a:extLst>
              <a:ext uri="{FF2B5EF4-FFF2-40B4-BE49-F238E27FC236}">
                <a16:creationId xmlns:a16="http://schemas.microsoft.com/office/drawing/2014/main" id="{1BA9202F-ABBA-109B-0A4F-7C0EAAC1167E}"/>
              </a:ext>
            </a:extLst>
          </p:cNvPr>
          <p:cNvPicPr>
            <a:picLocks noGrp="1" noChangeAspect="1"/>
          </p:cNvPicPr>
          <p:nvPr>
            <p:ph idx="1"/>
          </p:nvPr>
        </p:nvPicPr>
        <p:blipFill>
          <a:blip r:embed="rId2"/>
          <a:stretch>
            <a:fillRect/>
          </a:stretch>
        </p:blipFill>
        <p:spPr>
          <a:xfrm>
            <a:off x="6711834" y="1825625"/>
            <a:ext cx="3957552" cy="4351338"/>
          </a:xfrm>
        </p:spPr>
      </p:pic>
      <p:sp>
        <p:nvSpPr>
          <p:cNvPr id="5" name="Tekstfelt 4">
            <a:extLst>
              <a:ext uri="{FF2B5EF4-FFF2-40B4-BE49-F238E27FC236}">
                <a16:creationId xmlns:a16="http://schemas.microsoft.com/office/drawing/2014/main" id="{0E8B114C-D5D8-FBCE-06F6-6A82EDFA1B73}"/>
              </a:ext>
            </a:extLst>
          </p:cNvPr>
          <p:cNvSpPr txBox="1"/>
          <p:nvPr/>
        </p:nvSpPr>
        <p:spPr>
          <a:xfrm>
            <a:off x="804111" y="6348663"/>
            <a:ext cx="10744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panose="020F0502020204030204" pitchFamily="34" charset="0"/>
                <a:cs typeface="Calibri" panose="020F0502020204030204" pitchFamily="34" charset="0"/>
                <a:hlinkClick r:id="rId3"/>
              </a:rPr>
              <a:t>Available at: http://designthinkmakebreakrepeat.com/uploads/templates/Non-human%20Personas_Structure%20guide.pdf</a:t>
            </a:r>
            <a:r>
              <a:rPr lang="en-US">
                <a:latin typeface="Calibri" panose="020F0502020204030204" pitchFamily="34" charset="0"/>
                <a:cs typeface="Calibri" panose="020F0502020204030204" pitchFamily="34" charset="0"/>
              </a:rPr>
              <a:t> </a:t>
            </a:r>
            <a:endParaRPr lang="da-DK">
              <a:latin typeface="Calibri" panose="020F0502020204030204" pitchFamily="34" charset="0"/>
              <a:cs typeface="Calibri" panose="020F0502020204030204" pitchFamily="34" charset="0"/>
            </a:endParaRPr>
          </a:p>
        </p:txBody>
      </p:sp>
      <p:pic>
        <p:nvPicPr>
          <p:cNvPr id="3" name="Bildobjekt 4" descr="En bild som visar Färggrann, konst, siluett&#10;&#10;Automatiskt genererad beskrivning">
            <a:extLst>
              <a:ext uri="{FF2B5EF4-FFF2-40B4-BE49-F238E27FC236}">
                <a16:creationId xmlns:a16="http://schemas.microsoft.com/office/drawing/2014/main" id="{DB0F5750-028F-BDAD-D138-627AF6C26567}"/>
              </a:ext>
            </a:extLst>
          </p:cNvPr>
          <p:cNvPicPr>
            <a:picLocks noChangeAspect="1"/>
          </p:cNvPicPr>
          <p:nvPr/>
        </p:nvPicPr>
        <p:blipFill>
          <a:blip r:embed="rId4"/>
          <a:stretch>
            <a:fillRect/>
          </a:stretch>
        </p:blipFill>
        <p:spPr>
          <a:xfrm>
            <a:off x="10375846" y="123664"/>
            <a:ext cx="1506392" cy="386604"/>
          </a:xfrm>
          <a:prstGeom prst="rect">
            <a:avLst/>
          </a:prstGeom>
        </p:spPr>
      </p:pic>
      <p:pic>
        <p:nvPicPr>
          <p:cNvPr id="6" name="Pladsholder til indhold 4" descr="Et billede, der indeholder tekst, pattedyr, pungdyr&#10;&#10;Beskrivelsen er genereret automatisk">
            <a:extLst>
              <a:ext uri="{FF2B5EF4-FFF2-40B4-BE49-F238E27FC236}">
                <a16:creationId xmlns:a16="http://schemas.microsoft.com/office/drawing/2014/main" id="{98F04A5A-2614-05BB-2348-7EC11438C24A}"/>
              </a:ext>
            </a:extLst>
          </p:cNvPr>
          <p:cNvPicPr>
            <a:picLocks noChangeAspect="1"/>
          </p:cNvPicPr>
          <p:nvPr/>
        </p:nvPicPr>
        <p:blipFill>
          <a:blip r:embed="rId5"/>
          <a:stretch>
            <a:fillRect/>
          </a:stretch>
        </p:blipFill>
        <p:spPr>
          <a:xfrm>
            <a:off x="1225330" y="1825625"/>
            <a:ext cx="4407340" cy="4351338"/>
          </a:xfrm>
          <a:prstGeom prst="rect">
            <a:avLst/>
          </a:prstGeom>
          <a:noFill/>
          <a:ln>
            <a:noFill/>
          </a:ln>
        </p:spPr>
      </p:pic>
    </p:spTree>
    <p:extLst>
      <p:ext uri="{BB962C8B-B14F-4D97-AF65-F5344CB8AC3E}">
        <p14:creationId xmlns:p14="http://schemas.microsoft.com/office/powerpoint/2010/main" val="327955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dirty="0">
                <a:latin typeface="Calibri"/>
              </a:rPr>
              <a:t>Assignment</a:t>
            </a:r>
            <a:endParaRPr lang="da-DK" sz="3600" dirty="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701211" y="1943033"/>
            <a:ext cx="10852800" cy="4555200"/>
          </a:xfrm>
        </p:spPr>
        <p:txBody>
          <a:bodyPr/>
          <a:lstStyle/>
          <a:p>
            <a:pPr marL="114300" indent="0">
              <a:buNone/>
            </a:pPr>
            <a:r>
              <a:rPr lang="en-US" sz="2800" dirty="0">
                <a:solidFill>
                  <a:schemeClr val="tx1"/>
                </a:solidFill>
                <a:latin typeface="Calibri"/>
              </a:rPr>
              <a:t>Create a more-than-human persona</a:t>
            </a:r>
            <a:endParaRPr lang="sv-SE" sz="2800" dirty="0">
              <a:solidFill>
                <a:schemeClr val="tx1"/>
              </a:solidFill>
              <a:latin typeface="Calibri"/>
            </a:endParaRPr>
          </a:p>
          <a:p>
            <a:pPr marL="114300" indent="0" fontAlgn="base">
              <a:buNone/>
            </a:pPr>
            <a:r>
              <a:rPr lang="en-US" b="0" i="0" u="none" strike="noStrike" dirty="0">
                <a:solidFill>
                  <a:srgbClr val="000000"/>
                </a:solidFill>
                <a:effectLst/>
                <a:latin typeface="Calibri"/>
              </a:rPr>
              <a:t>Based on collected primary and secondary stakeholder data, create a more-than-human persona. </a:t>
            </a:r>
            <a:br>
              <a:rPr lang="en-US" dirty="0">
                <a:solidFill>
                  <a:srgbClr val="000000"/>
                </a:solidFill>
                <a:latin typeface="Calibri"/>
              </a:rPr>
            </a:br>
            <a:endParaRPr lang="en-US" b="0" i="0" u="none" strike="noStrike" dirty="0">
              <a:solidFill>
                <a:srgbClr val="000000"/>
              </a:solidFill>
              <a:effectLst/>
              <a:latin typeface="Calibri" panose="020F0502020204030204" pitchFamily="34" charset="0"/>
            </a:endParaRPr>
          </a:p>
          <a:p>
            <a:pPr marL="114300" indent="0" algn="l" rtl="0" fontAlgn="base">
              <a:buNone/>
            </a:pPr>
            <a:r>
              <a:rPr lang="en-US" b="0" i="0" u="none" strike="noStrike" dirty="0">
                <a:solidFill>
                  <a:srgbClr val="000000"/>
                </a:solidFill>
                <a:effectLst/>
                <a:latin typeface="Calibri" panose="020F0502020204030204" pitchFamily="34" charset="0"/>
              </a:rPr>
              <a:t>More-than-human personas can help ensuring that the needs of both human and non-human stakeholders are considered when making design decisions, </a:t>
            </a:r>
            <a:r>
              <a:rPr lang="da-DK" dirty="0" err="1">
                <a:solidFill>
                  <a:srgbClr val="1F1F1F"/>
                </a:solidFill>
                <a:latin typeface="Calibri" panose="020F0502020204030204" pitchFamily="34" charset="0"/>
              </a:rPr>
              <a:t>e</a:t>
            </a:r>
            <a:r>
              <a:rPr lang="da-DK" b="0" i="0" u="none" strike="noStrike" dirty="0" err="1">
                <a:solidFill>
                  <a:srgbClr val="1F1F1F"/>
                </a:solidFill>
                <a:effectLst/>
                <a:latin typeface="Calibri" panose="020F0502020204030204" pitchFamily="34" charset="0"/>
              </a:rPr>
              <a:t>nable</a:t>
            </a:r>
            <a:r>
              <a:rPr lang="da-DK" b="0" i="0" u="none" strike="noStrike" dirty="0">
                <a:solidFill>
                  <a:srgbClr val="1F1F1F"/>
                </a:solidFill>
                <a:effectLst/>
                <a:latin typeface="Calibri" panose="020F0502020204030204" pitchFamily="34" charset="0"/>
              </a:rPr>
              <a:t> designers to </a:t>
            </a:r>
            <a:r>
              <a:rPr lang="da-DK" b="0" i="0" u="none" strike="noStrike" dirty="0" err="1">
                <a:solidFill>
                  <a:srgbClr val="1F1F1F"/>
                </a:solidFill>
                <a:effectLst/>
                <a:latin typeface="Calibri" panose="020F0502020204030204" pitchFamily="34" charset="0"/>
              </a:rPr>
              <a:t>expand</a:t>
            </a:r>
            <a:r>
              <a:rPr lang="da-DK" b="0" i="0" u="none" strike="noStrike" dirty="0">
                <a:solidFill>
                  <a:srgbClr val="1F1F1F"/>
                </a:solidFill>
                <a:effectLst/>
                <a:latin typeface="Calibri" panose="020F0502020204030204" pitchFamily="34" charset="0"/>
              </a:rPr>
              <a:t> human-</a:t>
            </a:r>
            <a:r>
              <a:rPr lang="da-DK" b="0" i="0" u="none" strike="noStrike" dirty="0" err="1">
                <a:solidFill>
                  <a:srgbClr val="1F1F1F"/>
                </a:solidFill>
                <a:effectLst/>
                <a:latin typeface="Calibri" panose="020F0502020204030204" pitchFamily="34" charset="0"/>
              </a:rPr>
              <a:t>centred</a:t>
            </a:r>
            <a:r>
              <a:rPr lang="da-DK" b="0" i="0" u="none" strike="noStrike" dirty="0">
                <a:solidFill>
                  <a:srgbClr val="1F1F1F"/>
                </a:solidFill>
                <a:effectLst/>
                <a:latin typeface="Calibri" panose="020F0502020204030204" pitchFamily="34" charset="0"/>
              </a:rPr>
              <a:t> design for a more </a:t>
            </a:r>
            <a:r>
              <a:rPr lang="da-DK" b="0" i="0" u="none" strike="noStrike" dirty="0" err="1">
                <a:solidFill>
                  <a:srgbClr val="1F1F1F"/>
                </a:solidFill>
                <a:effectLst/>
                <a:latin typeface="Calibri" panose="020F0502020204030204" pitchFamily="34" charset="0"/>
              </a:rPr>
              <a:t>nuanced</a:t>
            </a:r>
            <a:r>
              <a:rPr lang="da-DK" b="0" i="0" u="none" strike="noStrike" dirty="0">
                <a:solidFill>
                  <a:srgbClr val="1F1F1F"/>
                </a:solidFill>
                <a:effectLst/>
                <a:latin typeface="Calibri" panose="020F0502020204030204" pitchFamily="34" charset="0"/>
              </a:rPr>
              <a:t> </a:t>
            </a:r>
            <a:r>
              <a:rPr lang="da-DK" b="0" i="0" u="none" strike="noStrike" dirty="0" err="1">
                <a:solidFill>
                  <a:srgbClr val="1F1F1F"/>
                </a:solidFill>
                <a:effectLst/>
                <a:latin typeface="Calibri" panose="020F0502020204030204" pitchFamily="34" charset="0"/>
              </a:rPr>
              <a:t>understanding</a:t>
            </a:r>
            <a:r>
              <a:rPr lang="da-DK" b="0" i="0" u="none" strike="noStrike" dirty="0">
                <a:solidFill>
                  <a:srgbClr val="1F1F1F"/>
                </a:solidFill>
                <a:effectLst/>
                <a:latin typeface="Calibri" panose="020F0502020204030204" pitchFamily="34" charset="0"/>
              </a:rPr>
              <a:t>, </a:t>
            </a:r>
            <a:r>
              <a:rPr lang="da-DK" b="0" i="0" u="none" strike="noStrike" dirty="0" err="1">
                <a:solidFill>
                  <a:srgbClr val="1F1F1F"/>
                </a:solidFill>
                <a:effectLst/>
                <a:latin typeface="Calibri" panose="020F0502020204030204" pitchFamily="34" charset="0"/>
              </a:rPr>
              <a:t>leading</a:t>
            </a:r>
            <a:r>
              <a:rPr lang="da-DK" b="0" i="0" u="none" strike="noStrike" dirty="0">
                <a:solidFill>
                  <a:srgbClr val="1F1F1F"/>
                </a:solidFill>
                <a:effectLst/>
                <a:latin typeface="Calibri" panose="020F0502020204030204" pitchFamily="34" charset="0"/>
              </a:rPr>
              <a:t> </a:t>
            </a:r>
            <a:r>
              <a:rPr lang="da-DK" b="0" i="0" u="none" strike="noStrike" dirty="0" err="1">
                <a:solidFill>
                  <a:srgbClr val="1F1F1F"/>
                </a:solidFill>
                <a:effectLst/>
                <a:latin typeface="Calibri" panose="020F0502020204030204" pitchFamily="34" charset="0"/>
              </a:rPr>
              <a:t>towards</a:t>
            </a:r>
            <a:r>
              <a:rPr lang="da-DK" b="0" i="0" u="none" strike="noStrike" dirty="0">
                <a:solidFill>
                  <a:srgbClr val="1F1F1F"/>
                </a:solidFill>
                <a:effectLst/>
                <a:latin typeface="Calibri" panose="020F0502020204030204" pitchFamily="34" charset="0"/>
              </a:rPr>
              <a:t> a more inclusive design practice, </a:t>
            </a:r>
            <a:r>
              <a:rPr lang="en-US" b="0" i="0" u="none" strike="noStrike" dirty="0">
                <a:solidFill>
                  <a:srgbClr val="000000"/>
                </a:solidFill>
                <a:effectLst/>
                <a:latin typeface="Calibri" panose="020F0502020204030204" pitchFamily="34" charset="0"/>
              </a:rPr>
              <a:t>and help when designers do not have direct access to the stakeholders.</a:t>
            </a:r>
            <a:r>
              <a:rPr lang="en-US" b="0" i="0" dirty="0">
                <a:solidFill>
                  <a:srgbClr val="000000"/>
                </a:solidFill>
                <a:effectLst/>
                <a:latin typeface="Calibri" panose="020F0502020204030204" pitchFamily="34" charset="0"/>
              </a:rPr>
              <a:t>​</a:t>
            </a: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9315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a:cs typeface="Calibri"/>
              </a:rPr>
              <a:t>References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r>
              <a:rPr lang="en-US" sz="1600" b="0" i="0" err="1">
                <a:solidFill>
                  <a:schemeClr val="tx1"/>
                </a:solidFill>
                <a:effectLst/>
                <a:latin typeface="Calibri"/>
                <a:cs typeface="Calibri"/>
              </a:rPr>
              <a:t>Sznel</a:t>
            </a:r>
            <a:r>
              <a:rPr lang="en-US" sz="1600" b="0" i="0" dirty="0">
                <a:solidFill>
                  <a:schemeClr val="tx1"/>
                </a:solidFill>
                <a:effectLst/>
                <a:latin typeface="Calibri"/>
                <a:cs typeface="Calibri"/>
              </a:rPr>
              <a:t>, </a:t>
            </a:r>
            <a:r>
              <a:rPr lang="en-US" sz="1600" dirty="0">
                <a:solidFill>
                  <a:schemeClr val="tx1"/>
                </a:solidFill>
                <a:latin typeface="Calibri"/>
                <a:cs typeface="Calibri"/>
              </a:rPr>
              <a:t>Monika (</a:t>
            </a:r>
            <a:r>
              <a:rPr lang="en-US" sz="1600" b="0" i="0" dirty="0">
                <a:solidFill>
                  <a:schemeClr val="tx1"/>
                </a:solidFill>
                <a:effectLst/>
                <a:latin typeface="Calibri"/>
                <a:cs typeface="Calibri"/>
              </a:rPr>
              <a:t>2020). The time for Environment-Centered Design has come, Medium, available at: </a:t>
            </a:r>
            <a:r>
              <a:rPr lang="en-US" sz="1600" b="0" i="0" u="sng"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https://uxdesign.cc/the-time-for-environment-centered-design-has-come-770123c8cc61</a:t>
            </a:r>
            <a:endParaRPr lang="en-US" sz="1600" b="0" i="0" u="sng">
              <a:solidFill>
                <a:schemeClr val="tx1"/>
              </a:solidFill>
              <a:effectLst/>
              <a:latin typeface="Calibri"/>
              <a:cs typeface="Calibri"/>
            </a:endParaRPr>
          </a:p>
          <a:p>
            <a:pPr marL="114300" indent="0">
              <a:buNone/>
            </a:pPr>
            <a:r>
              <a:rPr lang="da-DK" sz="1600" err="1">
                <a:solidFill>
                  <a:schemeClr val="tx1"/>
                </a:solidFill>
                <a:latin typeface="Calibri"/>
                <a:ea typeface="+mn-lt"/>
                <a:cs typeface="Calibri"/>
              </a:rPr>
              <a:t>Sznel</a:t>
            </a:r>
            <a:r>
              <a:rPr lang="da-DK" sz="1600" dirty="0">
                <a:solidFill>
                  <a:schemeClr val="tx1"/>
                </a:solidFill>
                <a:latin typeface="Calibri"/>
                <a:ea typeface="+mn-lt"/>
                <a:cs typeface="Calibri"/>
              </a:rPr>
              <a:t> Monika (2020b): </a:t>
            </a:r>
            <a:r>
              <a:rPr lang="da-DK" sz="1600" err="1">
                <a:solidFill>
                  <a:schemeClr val="tx1"/>
                </a:solidFill>
                <a:latin typeface="Calibri"/>
                <a:ea typeface="+mn-lt"/>
                <a:cs typeface="Calibri"/>
              </a:rPr>
              <a:t>Your</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next</a:t>
            </a:r>
            <a:r>
              <a:rPr lang="da-DK" sz="1600" dirty="0">
                <a:solidFill>
                  <a:schemeClr val="tx1"/>
                </a:solidFill>
                <a:latin typeface="Calibri"/>
                <a:ea typeface="+mn-lt"/>
                <a:cs typeface="Calibri"/>
              </a:rPr>
              <a:t> persona </a:t>
            </a:r>
            <a:r>
              <a:rPr lang="da-DK" sz="1600" err="1">
                <a:solidFill>
                  <a:schemeClr val="tx1"/>
                </a:solidFill>
                <a:latin typeface="Calibri"/>
                <a:ea typeface="+mn-lt"/>
                <a:cs typeface="Calibri"/>
              </a:rPr>
              <a:t>will</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be</a:t>
            </a:r>
            <a:r>
              <a:rPr lang="da-DK" sz="1600" dirty="0">
                <a:solidFill>
                  <a:schemeClr val="tx1"/>
                </a:solidFill>
                <a:latin typeface="Calibri"/>
                <a:ea typeface="+mn-lt"/>
                <a:cs typeface="Calibri"/>
              </a:rPr>
              <a:t> non-human — </a:t>
            </a:r>
            <a:r>
              <a:rPr lang="da-DK" sz="1600" err="1">
                <a:solidFill>
                  <a:schemeClr val="tx1"/>
                </a:solidFill>
                <a:latin typeface="Calibri"/>
                <a:ea typeface="+mn-lt"/>
                <a:cs typeface="Calibri"/>
              </a:rPr>
              <a:t>tools</a:t>
            </a:r>
            <a:r>
              <a:rPr lang="da-DK" sz="1600" dirty="0">
                <a:solidFill>
                  <a:schemeClr val="tx1"/>
                </a:solidFill>
                <a:latin typeface="Calibri"/>
                <a:ea typeface="+mn-lt"/>
                <a:cs typeface="Calibri"/>
              </a:rPr>
              <a:t> for </a:t>
            </a:r>
            <a:r>
              <a:rPr lang="da-DK" sz="1600" err="1">
                <a:solidFill>
                  <a:schemeClr val="tx1"/>
                </a:solidFill>
                <a:latin typeface="Calibri"/>
                <a:ea typeface="+mn-lt"/>
                <a:cs typeface="Calibri"/>
              </a:rPr>
              <a:t>environment-centered</a:t>
            </a:r>
            <a:r>
              <a:rPr lang="da-DK" sz="1600" dirty="0">
                <a:solidFill>
                  <a:schemeClr val="tx1"/>
                </a:solidFill>
                <a:latin typeface="Calibri"/>
                <a:ea typeface="+mn-lt"/>
                <a:cs typeface="Calibri"/>
              </a:rPr>
              <a:t> designers, https://uxdesign.cc/your-next-persona-will-be-non-human-tools-forenvironment-centered-designers-c7ff96dc2b17, (2020) </a:t>
            </a:r>
            <a:endParaRPr lang="en-US" sz="1600" b="0" i="0" u="sng">
              <a:solidFill>
                <a:schemeClr val="tx1"/>
              </a:solidFill>
              <a:effectLst/>
              <a:latin typeface="Calibri"/>
              <a:cs typeface="Calibri"/>
            </a:endParaRPr>
          </a:p>
          <a:p>
            <a:pPr marL="114300" indent="0">
              <a:buNone/>
            </a:pPr>
            <a:r>
              <a:rPr lang="da-DK" sz="1600" err="1">
                <a:solidFill>
                  <a:schemeClr val="tx1"/>
                </a:solidFill>
                <a:latin typeface="Calibri"/>
                <a:ea typeface="+mn-lt"/>
                <a:cs typeface="Calibri"/>
              </a:rPr>
              <a:t>Tomitsch</a:t>
            </a:r>
            <a:r>
              <a:rPr lang="da-DK" sz="1600" dirty="0">
                <a:solidFill>
                  <a:schemeClr val="tx1"/>
                </a:solidFill>
                <a:latin typeface="Calibri"/>
                <a:ea typeface="+mn-lt"/>
                <a:cs typeface="Calibri"/>
              </a:rPr>
              <a:t>, Martin (2022). </a:t>
            </a:r>
            <a:r>
              <a:rPr lang="en-US" sz="1600" i="0" dirty="0">
                <a:solidFill>
                  <a:schemeClr val="tx1"/>
                </a:solidFill>
                <a:effectLst/>
                <a:latin typeface="Calibri"/>
                <a:cs typeface="Calibri"/>
              </a:rPr>
              <a:t>The case for using non-human personas in design. Why it is time to move beyond just designing for humans. </a:t>
            </a:r>
            <a:r>
              <a:rPr lang="en-US" sz="1600" i="1" dirty="0">
                <a:solidFill>
                  <a:schemeClr val="tx1"/>
                </a:solidFill>
                <a:effectLst/>
                <a:latin typeface="Calibri"/>
                <a:cs typeface="Calibri"/>
              </a:rPr>
              <a:t>Medium</a:t>
            </a:r>
            <a:r>
              <a:rPr lang="en-US" sz="1600" i="0" dirty="0">
                <a:solidFill>
                  <a:schemeClr val="tx1"/>
                </a:solidFill>
                <a:effectLst/>
                <a:latin typeface="Calibri"/>
                <a:cs typeface="Calibri"/>
              </a:rPr>
              <a:t>.</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Available</a:t>
            </a:r>
            <a:r>
              <a:rPr lang="da-DK" sz="1600" dirty="0">
                <a:solidFill>
                  <a:schemeClr val="tx1"/>
                </a:solidFill>
                <a:latin typeface="Calibri"/>
                <a:ea typeface="+mn-lt"/>
                <a:cs typeface="Calibri"/>
              </a:rPr>
              <a:t> at: </a:t>
            </a:r>
            <a:r>
              <a:rPr lang="da-DK" sz="1600" dirty="0">
                <a:solidFill>
                  <a:schemeClr val="tx1"/>
                </a:solidFill>
                <a:latin typeface="Calibri"/>
                <a:ea typeface="+mn-lt"/>
                <a:cs typeface="Calibri"/>
                <a:hlinkClick r:id="rId4">
                  <a:extLst>
                    <a:ext uri="{A12FA001-AC4F-418D-AE19-62706E023703}">
                      <ahyp:hlinkClr xmlns:ahyp="http://schemas.microsoft.com/office/drawing/2018/hyperlinkcolor" val="tx"/>
                    </a:ext>
                  </a:extLst>
                </a:hlinkClick>
              </a:rPr>
              <a:t>https://uxdesign.cc/the-case-for-using-non-human-personas-in-design-7f3343ae2994</a:t>
            </a:r>
            <a:r>
              <a:rPr lang="da-DK" sz="1600" dirty="0">
                <a:solidFill>
                  <a:schemeClr val="tx1"/>
                </a:solidFill>
                <a:latin typeface="Calibri"/>
                <a:ea typeface="+mn-lt"/>
                <a:cs typeface="Calibri"/>
              </a:rPr>
              <a:t> </a:t>
            </a:r>
            <a:endParaRPr lang="da-DK" sz="1600" dirty="0">
              <a:solidFill>
                <a:schemeClr val="tx1"/>
              </a:solidFill>
              <a:latin typeface="Calibri"/>
              <a:cs typeface="Calibri"/>
            </a:endParaRPr>
          </a:p>
          <a:p>
            <a:pPr marL="114300" indent="0">
              <a:buNone/>
            </a:pPr>
            <a:r>
              <a:rPr lang="en-US" sz="1600" b="0" i="0" dirty="0">
                <a:solidFill>
                  <a:schemeClr val="tx1"/>
                </a:solidFill>
                <a:effectLst/>
                <a:latin typeface="Calibri"/>
                <a:cs typeface="Calibri"/>
              </a:rPr>
              <a:t>Cooper </a:t>
            </a:r>
            <a:r>
              <a:rPr lang="en-US" sz="1600" dirty="0">
                <a:solidFill>
                  <a:schemeClr val="tx1"/>
                </a:solidFill>
                <a:latin typeface="Calibri"/>
                <a:cs typeface="Calibri"/>
              </a:rPr>
              <a:t>Alan (2004). </a:t>
            </a:r>
            <a:r>
              <a:rPr lang="en-US" sz="1600" i="1" dirty="0">
                <a:solidFill>
                  <a:schemeClr val="tx1"/>
                </a:solidFill>
                <a:latin typeface="Calibri"/>
                <a:cs typeface="Calibri"/>
              </a:rPr>
              <a:t>Inmates</a:t>
            </a:r>
            <a:r>
              <a:rPr lang="en-US" sz="1600" b="0" i="1" dirty="0">
                <a:solidFill>
                  <a:schemeClr val="tx1"/>
                </a:solidFill>
                <a:effectLst/>
                <a:latin typeface="Calibri"/>
                <a:cs typeface="Calibri"/>
              </a:rPr>
              <a:t> Are Running the Asylum, The: Why High Tech Products Drive Us Crazy and How to Restore the Sanity</a:t>
            </a:r>
            <a:r>
              <a:rPr lang="en-US" sz="1600" i="1" dirty="0">
                <a:solidFill>
                  <a:schemeClr val="tx1"/>
                </a:solidFill>
                <a:latin typeface="Calibri"/>
                <a:cs typeface="Calibri"/>
              </a:rPr>
              <a:t>.</a:t>
            </a:r>
            <a:r>
              <a:rPr lang="en-US" sz="1600" b="0" i="1" dirty="0">
                <a:solidFill>
                  <a:schemeClr val="tx1"/>
                </a:solidFill>
                <a:effectLst/>
                <a:latin typeface="Calibri"/>
                <a:cs typeface="Calibri"/>
              </a:rPr>
              <a:t> </a:t>
            </a:r>
            <a:r>
              <a:rPr lang="en-US" sz="1600" dirty="0">
                <a:solidFill>
                  <a:schemeClr val="tx1"/>
                </a:solidFill>
                <a:latin typeface="Calibri"/>
                <a:cs typeface="Calibri"/>
              </a:rPr>
              <a:t> </a:t>
            </a:r>
            <a:r>
              <a:rPr lang="en-US" sz="1600" b="0" i="0" dirty="0">
                <a:solidFill>
                  <a:schemeClr val="tx1"/>
                </a:solidFill>
                <a:effectLst/>
                <a:latin typeface="Calibri"/>
                <a:cs typeface="Calibri"/>
              </a:rPr>
              <a:t>Sams Publishing</a:t>
            </a:r>
            <a:r>
              <a:rPr lang="en-US" sz="1600" dirty="0">
                <a:solidFill>
                  <a:schemeClr val="tx1"/>
                </a:solidFill>
                <a:latin typeface="Calibri"/>
                <a:cs typeface="Calibri"/>
              </a:rPr>
              <a:t>.</a:t>
            </a:r>
          </a:p>
          <a:p>
            <a:pPr marL="114300" indent="0">
              <a:buNone/>
            </a:pPr>
            <a:r>
              <a:rPr lang="da-DK" sz="1600" dirty="0">
                <a:solidFill>
                  <a:schemeClr val="tx1"/>
                </a:solidFill>
                <a:latin typeface="Calibri"/>
                <a:ea typeface="+mn-lt"/>
                <a:cs typeface="Calibri"/>
              </a:rPr>
              <a:t>Hernandez-</a:t>
            </a:r>
            <a:r>
              <a:rPr lang="da-DK" sz="1600" err="1">
                <a:solidFill>
                  <a:schemeClr val="tx1"/>
                </a:solidFill>
                <a:latin typeface="Calibri"/>
                <a:ea typeface="+mn-lt"/>
                <a:cs typeface="Calibri"/>
              </a:rPr>
              <a:t>Santin</a:t>
            </a:r>
            <a:r>
              <a:rPr lang="da-DK" sz="1600" dirty="0">
                <a:solidFill>
                  <a:schemeClr val="tx1"/>
                </a:solidFill>
                <a:latin typeface="Calibri"/>
                <a:ea typeface="+mn-lt"/>
                <a:cs typeface="Calibri"/>
              </a:rPr>
              <a:t> C., Amati M.; </a:t>
            </a:r>
            <a:r>
              <a:rPr lang="da-DK" sz="1600" err="1">
                <a:solidFill>
                  <a:schemeClr val="tx1"/>
                </a:solidFill>
                <a:latin typeface="Calibri"/>
                <a:ea typeface="+mn-lt"/>
                <a:cs typeface="Calibri"/>
              </a:rPr>
              <a:t>Bekessy</a:t>
            </a:r>
            <a:r>
              <a:rPr lang="da-DK" sz="1600" dirty="0">
                <a:solidFill>
                  <a:schemeClr val="tx1"/>
                </a:solidFill>
                <a:latin typeface="Calibri"/>
                <a:ea typeface="+mn-lt"/>
                <a:cs typeface="Calibri"/>
              </a:rPr>
              <a:t>, S.; &amp; </a:t>
            </a:r>
            <a:r>
              <a:rPr lang="da-DK" sz="1600" err="1">
                <a:solidFill>
                  <a:schemeClr val="tx1"/>
                </a:solidFill>
                <a:latin typeface="Calibri"/>
                <a:ea typeface="+mn-lt"/>
                <a:cs typeface="Calibri"/>
              </a:rPr>
              <a:t>Desha</a:t>
            </a:r>
            <a:r>
              <a:rPr lang="da-DK" sz="1600" dirty="0">
                <a:solidFill>
                  <a:schemeClr val="tx1"/>
                </a:solidFill>
                <a:latin typeface="Calibri"/>
                <a:ea typeface="+mn-lt"/>
                <a:cs typeface="Calibri"/>
              </a:rPr>
              <a:t> C. (2023). </a:t>
            </a:r>
            <a:r>
              <a:rPr lang="da-DK" sz="1600" err="1">
                <a:solidFill>
                  <a:schemeClr val="tx1"/>
                </a:solidFill>
                <a:latin typeface="Calibri"/>
                <a:ea typeface="+mn-lt"/>
                <a:cs typeface="Calibri"/>
              </a:rPr>
              <a:t>Integrating</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biodiversity</a:t>
            </a:r>
            <a:r>
              <a:rPr lang="da-DK" sz="1600" dirty="0">
                <a:solidFill>
                  <a:schemeClr val="tx1"/>
                </a:solidFill>
                <a:latin typeface="Calibri"/>
                <a:ea typeface="+mn-lt"/>
                <a:cs typeface="Calibri"/>
              </a:rPr>
              <a:t> as a non-human stakeholder </a:t>
            </a:r>
            <a:r>
              <a:rPr lang="da-DK" sz="1600" err="1">
                <a:solidFill>
                  <a:schemeClr val="tx1"/>
                </a:solidFill>
                <a:latin typeface="Calibri"/>
                <a:ea typeface="+mn-lt"/>
                <a:cs typeface="Calibri"/>
              </a:rPr>
              <a:t>within</a:t>
            </a:r>
            <a:r>
              <a:rPr lang="da-DK" sz="1600" dirty="0">
                <a:solidFill>
                  <a:schemeClr val="tx1"/>
                </a:solidFill>
                <a:latin typeface="Calibri"/>
                <a:ea typeface="+mn-lt"/>
                <a:cs typeface="Calibri"/>
              </a:rPr>
              <a:t> urban </a:t>
            </a:r>
            <a:r>
              <a:rPr lang="da-DK" sz="1600" err="1">
                <a:solidFill>
                  <a:schemeClr val="tx1"/>
                </a:solidFill>
                <a:latin typeface="Calibri"/>
                <a:ea typeface="+mn-lt"/>
                <a:cs typeface="Calibri"/>
              </a:rPr>
              <a:t>development</a:t>
            </a:r>
            <a:r>
              <a:rPr lang="da-DK" sz="1600" dirty="0">
                <a:solidFill>
                  <a:schemeClr val="tx1"/>
                </a:solidFill>
                <a:latin typeface="Calibri"/>
                <a:ea typeface="+mn-lt"/>
                <a:cs typeface="Calibri"/>
              </a:rPr>
              <a:t>. </a:t>
            </a:r>
            <a:r>
              <a:rPr lang="da-DK" sz="1600" i="1" dirty="0">
                <a:solidFill>
                  <a:schemeClr val="tx1"/>
                </a:solidFill>
                <a:latin typeface="Calibri"/>
                <a:ea typeface="+mn-lt"/>
                <a:cs typeface="Calibri"/>
              </a:rPr>
              <a:t>Landscape and Urban Planning</a:t>
            </a:r>
            <a:r>
              <a:rPr lang="da-DK" sz="1600" dirty="0">
                <a:solidFill>
                  <a:schemeClr val="tx1"/>
                </a:solidFill>
                <a:latin typeface="Calibri"/>
                <a:ea typeface="+mn-lt"/>
                <a:cs typeface="Calibri"/>
              </a:rPr>
              <a:t>, 232, 104678. ISSN: 01692046, </a:t>
            </a:r>
            <a:r>
              <a:rPr lang="da-DK" sz="1600" dirty="0">
                <a:solidFill>
                  <a:schemeClr val="tx1"/>
                </a:solidFill>
                <a:latin typeface="Calibri"/>
                <a:ea typeface="+mn-lt"/>
                <a:cs typeface="Calibri"/>
                <a:hlinkClick r:id="rId5">
                  <a:extLst>
                    <a:ext uri="{A12FA001-AC4F-418D-AE19-62706E023703}">
                      <ahyp:hlinkClr xmlns:ahyp="http://schemas.microsoft.com/office/drawing/2018/hyperlinkcolor" val="tx"/>
                    </a:ext>
                  </a:extLst>
                </a:hlinkClick>
              </a:rPr>
              <a:t>https://doi.org/10.1016/j.landurbplan.2022.104678</a:t>
            </a:r>
            <a:endParaRPr lang="da-DK" sz="1600" dirty="0">
              <a:solidFill>
                <a:schemeClr val="tx1"/>
              </a:solidFill>
              <a:latin typeface="Calibri"/>
              <a:ea typeface="+mn-lt"/>
              <a:cs typeface="Calibri"/>
            </a:endParaRPr>
          </a:p>
          <a:p>
            <a:pPr marL="114300" indent="0">
              <a:buNone/>
            </a:pPr>
            <a:r>
              <a:rPr lang="sv-SE" sz="1600" dirty="0">
                <a:solidFill>
                  <a:schemeClr val="tx1"/>
                </a:solidFill>
                <a:latin typeface="Calibri"/>
                <a:cs typeface="Calibri"/>
              </a:rPr>
              <a:t>Nielsen, L. (2013): </a:t>
            </a:r>
            <a:r>
              <a:rPr lang="sv-SE" sz="1600" err="1">
                <a:solidFill>
                  <a:schemeClr val="tx1"/>
                </a:solidFill>
                <a:latin typeface="Calibri"/>
                <a:cs typeface="Calibri"/>
              </a:rPr>
              <a:t>Personas</a:t>
            </a:r>
            <a:r>
              <a:rPr lang="sv-SE" sz="1600" dirty="0">
                <a:solidFill>
                  <a:schemeClr val="tx1"/>
                </a:solidFill>
                <a:latin typeface="Calibri"/>
                <a:cs typeface="Calibri"/>
              </a:rPr>
              <a:t>. In: "The Encyclopedia </a:t>
            </a:r>
            <a:r>
              <a:rPr lang="sv-SE" sz="1600" err="1">
                <a:solidFill>
                  <a:schemeClr val="tx1"/>
                </a:solidFill>
                <a:latin typeface="Calibri"/>
                <a:cs typeface="Calibri"/>
              </a:rPr>
              <a:t>of</a:t>
            </a:r>
            <a:r>
              <a:rPr lang="sv-SE" sz="1600" dirty="0">
                <a:solidFill>
                  <a:schemeClr val="tx1"/>
                </a:solidFill>
                <a:latin typeface="Calibri"/>
                <a:cs typeface="Calibri"/>
              </a:rPr>
              <a:t> Human-Computer </a:t>
            </a:r>
            <a:r>
              <a:rPr lang="sv-SE" sz="1600" err="1">
                <a:solidFill>
                  <a:schemeClr val="tx1"/>
                </a:solidFill>
                <a:latin typeface="Calibri"/>
                <a:cs typeface="Calibri"/>
              </a:rPr>
              <a:t>Interaction</a:t>
            </a:r>
            <a:r>
              <a:rPr lang="sv-SE" sz="1600" dirty="0">
                <a:solidFill>
                  <a:schemeClr val="tx1"/>
                </a:solidFill>
                <a:latin typeface="Calibri"/>
                <a:cs typeface="Calibri"/>
              </a:rPr>
              <a:t>, 2nd Ed.". The </a:t>
            </a:r>
            <a:r>
              <a:rPr lang="sv-SE" sz="1600" err="1">
                <a:solidFill>
                  <a:schemeClr val="tx1"/>
                </a:solidFill>
                <a:latin typeface="Calibri"/>
                <a:cs typeface="Calibri"/>
              </a:rPr>
              <a:t>Interaction</a:t>
            </a:r>
            <a:r>
              <a:rPr lang="sv-SE" sz="1600" dirty="0">
                <a:solidFill>
                  <a:schemeClr val="tx1"/>
                </a:solidFill>
                <a:latin typeface="Calibri"/>
                <a:cs typeface="Calibri"/>
              </a:rPr>
              <a:t> Design Foundation. </a:t>
            </a:r>
            <a:r>
              <a:rPr lang="sv-SE" sz="1600" err="1">
                <a:solidFill>
                  <a:schemeClr val="tx1"/>
                </a:solidFill>
                <a:latin typeface="Calibri"/>
                <a:cs typeface="Calibri"/>
              </a:rPr>
              <a:t>Available</a:t>
            </a:r>
            <a:r>
              <a:rPr lang="sv-SE" sz="1600" dirty="0">
                <a:solidFill>
                  <a:schemeClr val="tx1"/>
                </a:solidFill>
                <a:latin typeface="Calibri"/>
                <a:cs typeface="Calibri"/>
              </a:rPr>
              <a:t> at: </a:t>
            </a:r>
            <a:r>
              <a:rPr lang="sv-SE" sz="1600" dirty="0">
                <a:solidFill>
                  <a:schemeClr val="tx1"/>
                </a:solidFill>
                <a:latin typeface="Calibri"/>
                <a:cs typeface="Calibri"/>
                <a:hlinkClick r:id="rId6">
                  <a:extLst>
                    <a:ext uri="{A12FA001-AC4F-418D-AE19-62706E023703}">
                      <ahyp:hlinkClr xmlns:ahyp="http://schemas.microsoft.com/office/drawing/2018/hyperlinkcolor" val="tx"/>
                    </a:ext>
                  </a:extLst>
                </a:hlinkClick>
              </a:rPr>
              <a:t>http://www.interaction-design.org/encyclopedia/personas.htm</a:t>
            </a:r>
            <a:endParaRPr lang="sv-SE" sz="1600" dirty="0">
              <a:solidFill>
                <a:schemeClr val="tx1"/>
              </a:solidFill>
              <a:latin typeface="Calibri"/>
              <a:cs typeface="Calibri"/>
            </a:endParaRPr>
          </a:p>
          <a:p>
            <a:pPr marL="114300" indent="0">
              <a:buNone/>
            </a:pPr>
            <a:r>
              <a:rPr lang="da-DK" sz="1600" err="1">
                <a:solidFill>
                  <a:schemeClr val="tx1"/>
                </a:solidFill>
                <a:latin typeface="Calibri"/>
                <a:ea typeface="+mn-lt"/>
                <a:cs typeface="Calibri"/>
              </a:rPr>
              <a:t>Tomitsch</a:t>
            </a:r>
            <a:r>
              <a:rPr lang="da-DK" sz="1600" dirty="0">
                <a:solidFill>
                  <a:schemeClr val="tx1"/>
                </a:solidFill>
                <a:latin typeface="Calibri"/>
                <a:ea typeface="+mn-lt"/>
                <a:cs typeface="Calibri"/>
              </a:rPr>
              <a:t>, Martin; Fredericks, Joel; Vo, Dan; </a:t>
            </a:r>
            <a:r>
              <a:rPr lang="da-DK" sz="1600" err="1">
                <a:solidFill>
                  <a:schemeClr val="tx1"/>
                </a:solidFill>
                <a:latin typeface="Calibri"/>
                <a:ea typeface="+mn-lt"/>
                <a:cs typeface="Calibri"/>
              </a:rPr>
              <a:t>Frawley</a:t>
            </a:r>
            <a:r>
              <a:rPr lang="da-DK" sz="1600" dirty="0">
                <a:solidFill>
                  <a:schemeClr val="tx1"/>
                </a:solidFill>
                <a:latin typeface="Calibri"/>
                <a:ea typeface="+mn-lt"/>
                <a:cs typeface="Calibri"/>
              </a:rPr>
              <a:t>, Jessica; &amp; </a:t>
            </a:r>
            <a:r>
              <a:rPr lang="da-DK" sz="1600" err="1">
                <a:solidFill>
                  <a:schemeClr val="tx1"/>
                </a:solidFill>
                <a:latin typeface="Calibri"/>
                <a:ea typeface="+mn-lt"/>
                <a:cs typeface="Calibri"/>
              </a:rPr>
              <a:t>Foth</a:t>
            </a:r>
            <a:r>
              <a:rPr lang="da-DK" sz="1600" dirty="0">
                <a:solidFill>
                  <a:schemeClr val="tx1"/>
                </a:solidFill>
                <a:latin typeface="Calibri"/>
                <a:ea typeface="+mn-lt"/>
                <a:cs typeface="Calibri"/>
              </a:rPr>
              <a:t>, Marcus. (2021). Non-human </a:t>
            </a:r>
            <a:r>
              <a:rPr lang="da-DK" sz="1600" err="1">
                <a:solidFill>
                  <a:schemeClr val="tx1"/>
                </a:solidFill>
                <a:latin typeface="Calibri"/>
                <a:ea typeface="+mn-lt"/>
                <a:cs typeface="Calibri"/>
              </a:rPr>
              <a:t>Personas</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Including</a:t>
            </a:r>
            <a:r>
              <a:rPr lang="da-DK" sz="1600" dirty="0">
                <a:solidFill>
                  <a:schemeClr val="tx1"/>
                </a:solidFill>
                <a:latin typeface="Calibri"/>
                <a:ea typeface="+mn-lt"/>
                <a:cs typeface="Calibri"/>
              </a:rPr>
              <a:t> Nature in the </a:t>
            </a:r>
            <a:r>
              <a:rPr lang="da-DK" sz="1600" err="1">
                <a:solidFill>
                  <a:schemeClr val="tx1"/>
                </a:solidFill>
                <a:latin typeface="Calibri"/>
                <a:ea typeface="+mn-lt"/>
                <a:cs typeface="Calibri"/>
              </a:rPr>
              <a:t>Participatory</a:t>
            </a:r>
            <a:r>
              <a:rPr lang="da-DK" sz="1600" dirty="0">
                <a:solidFill>
                  <a:schemeClr val="tx1"/>
                </a:solidFill>
                <a:latin typeface="Calibri"/>
                <a:ea typeface="+mn-lt"/>
                <a:cs typeface="Calibri"/>
              </a:rPr>
              <a:t> Design of Smart </a:t>
            </a:r>
            <a:r>
              <a:rPr lang="da-DK" sz="1600" err="1">
                <a:solidFill>
                  <a:schemeClr val="tx1"/>
                </a:solidFill>
                <a:latin typeface="Calibri"/>
                <a:ea typeface="+mn-lt"/>
                <a:cs typeface="Calibri"/>
              </a:rPr>
              <a:t>Cities</a:t>
            </a:r>
            <a:r>
              <a:rPr lang="da-DK" sz="1600" dirty="0">
                <a:solidFill>
                  <a:schemeClr val="tx1"/>
                </a:solidFill>
                <a:latin typeface="Calibri"/>
                <a:ea typeface="+mn-lt"/>
                <a:cs typeface="Calibri"/>
              </a:rPr>
              <a:t>. </a:t>
            </a:r>
            <a:r>
              <a:rPr lang="da-DK" sz="1600" err="1">
                <a:solidFill>
                  <a:schemeClr val="tx1"/>
                </a:solidFill>
                <a:latin typeface="Calibri"/>
                <a:ea typeface="+mn-lt"/>
                <a:cs typeface="Calibri"/>
              </a:rPr>
              <a:t>Interaction</a:t>
            </a:r>
            <a:r>
              <a:rPr lang="da-DK" sz="1600" dirty="0">
                <a:solidFill>
                  <a:schemeClr val="tx1"/>
                </a:solidFill>
                <a:latin typeface="Calibri"/>
                <a:ea typeface="+mn-lt"/>
                <a:cs typeface="Calibri"/>
              </a:rPr>
              <a:t> Design and Architecture(s). 102-130. 10.55612/s-5002-050-006. </a:t>
            </a: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74CF4F63-5982-547C-613F-52608AAD8EE9}"/>
              </a:ext>
            </a:extLst>
          </p:cNvPr>
          <p:cNvPicPr>
            <a:picLocks noChangeAspect="1"/>
          </p:cNvPicPr>
          <p:nvPr/>
        </p:nvPicPr>
        <p:blipFill>
          <a:blip r:embed="rId7"/>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11562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err="1">
                <a:solidFill>
                  <a:schemeClr val="tx1"/>
                </a:solidFill>
                <a:effectLst/>
                <a:latin typeface="Calibri"/>
                <a:cs typeface="Calibri"/>
              </a:rPr>
              <a:t>This</a:t>
            </a:r>
            <a:r>
              <a:rPr lang="sv-SE" b="0" i="0">
                <a:solidFill>
                  <a:schemeClr val="tx1"/>
                </a:solidFill>
                <a:effectLst/>
                <a:latin typeface="Calibri"/>
                <a:cs typeface="Calibri"/>
              </a:rPr>
              <a:t> </a:t>
            </a:r>
            <a:r>
              <a:rPr lang="sv-SE" b="0" i="0" err="1">
                <a:solidFill>
                  <a:schemeClr val="tx1"/>
                </a:solidFill>
                <a:effectLst/>
                <a:latin typeface="Calibri"/>
                <a:cs typeface="Calibri"/>
              </a:rPr>
              <a:t>teaching</a:t>
            </a:r>
            <a:r>
              <a:rPr lang="sv-SE" b="0" i="0">
                <a:solidFill>
                  <a:schemeClr val="tx1"/>
                </a:solidFill>
                <a:effectLst/>
                <a:latin typeface="Calibri"/>
                <a:cs typeface="Calibri"/>
              </a:rPr>
              <a:t> </a:t>
            </a:r>
            <a:r>
              <a:rPr lang="sv-SE" b="0" i="0" err="1">
                <a:solidFill>
                  <a:schemeClr val="tx1"/>
                </a:solidFill>
                <a:effectLst/>
                <a:latin typeface="Calibri"/>
                <a:cs typeface="Calibri"/>
              </a:rPr>
              <a:t>activity</a:t>
            </a:r>
            <a:r>
              <a:rPr lang="sv-SE">
                <a:solidFill>
                  <a:schemeClr val="tx1"/>
                </a:solidFill>
                <a:latin typeface="Calibri"/>
                <a:cs typeface="Calibri"/>
              </a:rPr>
              <a:t> </a:t>
            </a:r>
            <a:r>
              <a:rPr lang="sv-SE" err="1">
                <a:solidFill>
                  <a:schemeClr val="tx1"/>
                </a:solidFill>
                <a:latin typeface="Calibri"/>
                <a:cs typeface="Calibri"/>
              </a:rPr>
              <a:t>was</a:t>
            </a:r>
            <a:r>
              <a:rPr lang="sv-SE">
                <a:solidFill>
                  <a:schemeClr val="tx1"/>
                </a:solidFill>
                <a:latin typeface="Calibri"/>
                <a:cs typeface="Calibri"/>
              </a:rPr>
              <a:t> </a:t>
            </a:r>
            <a:r>
              <a:rPr lang="sv-SE" err="1">
                <a:solidFill>
                  <a:schemeClr val="tx1"/>
                </a:solidFill>
                <a:latin typeface="Calibri"/>
                <a:cs typeface="Calibri"/>
              </a:rPr>
              <a:t>developed</a:t>
            </a:r>
            <a:r>
              <a:rPr lang="sv-SE">
                <a:solidFill>
                  <a:schemeClr val="tx1"/>
                </a:solidFill>
                <a:latin typeface="Calibri"/>
                <a:cs typeface="Calibri"/>
              </a:rPr>
              <a:t> as part </a:t>
            </a:r>
            <a:r>
              <a:rPr lang="sv-SE" err="1">
                <a:solidFill>
                  <a:schemeClr val="tx1"/>
                </a:solidFill>
                <a:latin typeface="Calibri"/>
                <a:cs typeface="Calibri"/>
              </a:rPr>
              <a:t>of</a:t>
            </a:r>
            <a:r>
              <a:rPr lang="sv-SE">
                <a:solidFill>
                  <a:schemeClr val="tx1"/>
                </a:solidFill>
                <a:latin typeface="Calibri"/>
                <a:cs typeface="Calibri"/>
              </a:rPr>
              <a:t> the MOVA </a:t>
            </a:r>
            <a:r>
              <a:rPr lang="sv-SE" err="1">
                <a:solidFill>
                  <a:schemeClr val="tx1"/>
                </a:solidFill>
                <a:latin typeface="Calibri"/>
                <a:cs typeface="Calibri"/>
              </a:rPr>
              <a:t>project</a:t>
            </a:r>
            <a:r>
              <a:rPr lang="sv-SE">
                <a:solidFill>
                  <a:schemeClr val="tx1"/>
                </a:solidFill>
                <a:latin typeface="Calibri"/>
                <a:cs typeface="Calibri"/>
              </a:rPr>
              <a:t> co-</a:t>
            </a:r>
            <a:r>
              <a:rPr lang="sv-SE" err="1">
                <a:solidFill>
                  <a:schemeClr val="tx1"/>
                </a:solidFill>
                <a:latin typeface="Calibri"/>
                <a:cs typeface="Calibri"/>
              </a:rPr>
              <a:t>funded</a:t>
            </a:r>
            <a:r>
              <a:rPr lang="sv-SE">
                <a:solidFill>
                  <a:schemeClr val="tx1"/>
                </a:solidFill>
                <a:latin typeface="Calibri"/>
                <a:cs typeface="Calibri"/>
              </a:rPr>
              <a:t> by the </a:t>
            </a:r>
            <a:r>
              <a:rPr lang="sv-SE" err="1">
                <a:solidFill>
                  <a:schemeClr val="tx1"/>
                </a:solidFill>
                <a:latin typeface="Calibri"/>
                <a:cs typeface="Calibri"/>
              </a:rPr>
              <a:t>European</a:t>
            </a:r>
            <a:r>
              <a:rPr lang="sv-SE">
                <a:solidFill>
                  <a:schemeClr val="tx1"/>
                </a:solidFill>
                <a:latin typeface="Calibri"/>
                <a:cs typeface="Calibri"/>
              </a:rPr>
              <a:t> Union. </a:t>
            </a:r>
            <a:r>
              <a:rPr lang="sv-SE">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a:solidFill>
                <a:schemeClr val="tx1"/>
              </a:solidFill>
              <a:latin typeface="Calibri"/>
              <a:cs typeface="Calibri"/>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err="1">
                <a:solidFill>
                  <a:srgbClr val="404040"/>
                </a:solidFill>
                <a:effectLst/>
                <a:latin typeface="Calibri" panose="020F0502020204030204" pitchFamily="34" charset="0"/>
                <a:cs typeface="Calibri" panose="020F0502020204030204" pitchFamily="34" charset="0"/>
              </a:rPr>
              <a:t>Disclaimer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Funded</a:t>
            </a:r>
            <a:r>
              <a:rPr lang="sv-SE" sz="1200" b="0" i="0">
                <a:solidFill>
                  <a:srgbClr val="404040"/>
                </a:solidFill>
                <a:effectLst/>
                <a:latin typeface="Calibri" panose="020F0502020204030204" pitchFamily="34" charset="0"/>
                <a:cs typeface="Calibri" panose="020F0502020204030204" pitchFamily="34" charset="0"/>
              </a:rPr>
              <a:t> by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a:t>
            </a:r>
            <a:r>
              <a:rPr lang="sv-SE" sz="1200" b="0" i="0" err="1">
                <a:solidFill>
                  <a:srgbClr val="404040"/>
                </a:solidFill>
                <a:effectLst/>
                <a:latin typeface="Calibri" panose="020F0502020204030204" pitchFamily="34" charset="0"/>
                <a:cs typeface="Calibri" panose="020F0502020204030204" pitchFamily="34" charset="0"/>
              </a:rPr>
              <a:t>Views</a:t>
            </a:r>
            <a:r>
              <a:rPr lang="sv-SE" sz="1200" b="0" i="0">
                <a:solidFill>
                  <a:srgbClr val="404040"/>
                </a:solidFill>
                <a:effectLst/>
                <a:latin typeface="Calibri" panose="020F0502020204030204" pitchFamily="34" charset="0"/>
                <a:cs typeface="Calibri" panose="020F0502020204030204" pitchFamily="34" charset="0"/>
              </a:rPr>
              <a:t> and opinions </a:t>
            </a:r>
            <a:r>
              <a:rPr lang="sv-SE" sz="1200" b="0" i="0" err="1">
                <a:solidFill>
                  <a:srgbClr val="404040"/>
                </a:solidFill>
                <a:effectLst/>
                <a:latin typeface="Calibri" panose="020F0502020204030204" pitchFamily="34" charset="0"/>
                <a:cs typeface="Calibri" panose="020F0502020204030204" pitchFamily="34" charset="0"/>
              </a:rPr>
              <a:t>expressed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are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however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author</a:t>
            </a:r>
            <a:r>
              <a:rPr lang="sv-SE" sz="1200" b="0" i="0">
                <a:solidFill>
                  <a:srgbClr val="404040"/>
                </a:solidFill>
                <a:effectLst/>
                <a:latin typeface="Calibri" panose="020F0502020204030204" pitchFamily="34" charset="0"/>
                <a:cs typeface="Calibri" panose="020F0502020204030204" pitchFamily="34" charset="0"/>
              </a:rPr>
              <a:t>(s) </a:t>
            </a:r>
            <a:r>
              <a:rPr lang="sv-SE" sz="1200" b="0" i="0" err="1">
                <a:solidFill>
                  <a:srgbClr val="404040"/>
                </a:solidFill>
                <a:effectLst/>
                <a:latin typeface="Calibri" panose="020F0502020204030204" pitchFamily="34" charset="0"/>
                <a:cs typeface="Calibri" panose="020F0502020204030204" pitchFamily="34" charset="0"/>
              </a:rPr>
              <a:t>only</a:t>
            </a:r>
            <a:r>
              <a:rPr lang="sv-SE" sz="1200" b="0" i="0">
                <a:solidFill>
                  <a:srgbClr val="404040"/>
                </a:solidFill>
                <a:effectLst/>
                <a:latin typeface="Calibri" panose="020F0502020204030204" pitchFamily="34" charset="0"/>
                <a:cs typeface="Calibri" panose="020F0502020204030204" pitchFamily="34" charset="0"/>
              </a:rPr>
              <a:t> and do not </a:t>
            </a:r>
            <a:r>
              <a:rPr lang="sv-SE" sz="1200" b="0" i="0" err="1">
                <a:solidFill>
                  <a:srgbClr val="404040"/>
                </a:solidFill>
                <a:effectLst/>
                <a:latin typeface="Calibri" panose="020F0502020204030204" pitchFamily="34" charset="0"/>
                <a:cs typeface="Calibri" panose="020F0502020204030204" pitchFamily="34" charset="0"/>
              </a:rPr>
              <a:t>necessarily</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reflect</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or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Education and Culture </a:t>
            </a:r>
            <a:r>
              <a:rPr lang="sv-SE" sz="1200" b="0" i="0" err="1">
                <a:solidFill>
                  <a:srgbClr val="404040"/>
                </a:solidFill>
                <a:effectLst/>
                <a:latin typeface="Calibri" panose="020F0502020204030204" pitchFamily="34" charset="0"/>
                <a:cs typeface="Calibri" panose="020F0502020204030204" pitchFamily="34" charset="0"/>
              </a:rPr>
              <a:t>Executive</a:t>
            </a:r>
            <a:r>
              <a:rPr lang="sv-SE" sz="1200" b="0" i="0">
                <a:solidFill>
                  <a:srgbClr val="404040"/>
                </a:solidFill>
                <a:effectLst/>
                <a:latin typeface="Calibri" panose="020F0502020204030204" pitchFamily="34" charset="0"/>
                <a:cs typeface="Calibri" panose="020F0502020204030204" pitchFamily="34" charset="0"/>
              </a:rPr>
              <a:t> Agency (EACEA). </a:t>
            </a:r>
            <a:r>
              <a:rPr lang="sv-SE" sz="1200" b="0" i="0" err="1">
                <a:solidFill>
                  <a:srgbClr val="404040"/>
                </a:solidFill>
                <a:effectLst/>
                <a:latin typeface="Calibri" panose="020F0502020204030204" pitchFamily="34" charset="0"/>
                <a:cs typeface="Calibri" panose="020F0502020204030204" pitchFamily="34" charset="0"/>
              </a:rPr>
              <a:t>Neither</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nor EACEA </a:t>
            </a:r>
            <a:r>
              <a:rPr lang="sv-SE" sz="1200" b="0" i="0" err="1">
                <a:solidFill>
                  <a:srgbClr val="404040"/>
                </a:solidFill>
                <a:effectLst/>
                <a:latin typeface="Calibri" panose="020F0502020204030204" pitchFamily="34" charset="0"/>
                <a:cs typeface="Calibri" panose="020F0502020204030204" pitchFamily="34" charset="0"/>
              </a:rPr>
              <a:t>can</a:t>
            </a:r>
            <a:r>
              <a:rPr lang="sv-SE" sz="1200" b="0" i="0">
                <a:solidFill>
                  <a:srgbClr val="404040"/>
                </a:solidFill>
                <a:effectLst/>
                <a:latin typeface="Calibri" panose="020F0502020204030204" pitchFamily="34" charset="0"/>
                <a:cs typeface="Calibri" panose="020F0502020204030204" pitchFamily="34" charset="0"/>
              </a:rPr>
              <a:t> be </a:t>
            </a:r>
            <a:r>
              <a:rPr lang="sv-SE" sz="1200" b="0" i="0" err="1">
                <a:solidFill>
                  <a:srgbClr val="404040"/>
                </a:solidFill>
                <a:effectLst/>
                <a:latin typeface="Calibri" panose="020F0502020204030204" pitchFamily="34" charset="0"/>
                <a:cs typeface="Calibri" panose="020F0502020204030204" pitchFamily="34" charset="0"/>
              </a:rPr>
              <a:t>held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responsible</a:t>
            </a:r>
            <a:r>
              <a:rPr lang="sv-SE" sz="1200" b="0" i="0">
                <a:solidFill>
                  <a:srgbClr val="404040"/>
                </a:solidFill>
                <a:effectLst/>
                <a:latin typeface="Calibri" panose="020F0502020204030204" pitchFamily="34" charset="0"/>
                <a:cs typeface="Calibri" panose="020F0502020204030204" pitchFamily="34" charset="0"/>
              </a:rPr>
              <a:t> for </a:t>
            </a:r>
            <a:r>
              <a:rPr lang="sv-SE" sz="1200" b="0" i="0" err="1">
                <a:solidFill>
                  <a:srgbClr val="404040"/>
                </a:solidFill>
                <a:effectLst/>
                <a:latin typeface="Calibri" panose="020F0502020204030204" pitchFamily="34" charset="0"/>
                <a:cs typeface="Calibri" panose="020F0502020204030204" pitchFamily="34" charset="0"/>
              </a:rPr>
              <a:t>them</a:t>
            </a:r>
            <a:r>
              <a:rPr lang="sv-SE" sz="1200" b="0" i="0">
                <a:solidFill>
                  <a:srgbClr val="404040"/>
                </a:solidFill>
                <a:effectLst/>
                <a:latin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CA81504A-1A3C-7F79-8086-08EAFB719FF5}"/>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733100" y="1500367"/>
            <a:ext cx="5015700" cy="4555200"/>
          </a:xfrm>
        </p:spPr>
        <p:txBody>
          <a:bodyPr>
            <a:normAutofit fontScale="92500" lnSpcReduction="10000"/>
          </a:bodyPr>
          <a:lstStyle/>
          <a:p>
            <a:pPr marL="139700" indent="0">
              <a:buNone/>
            </a:pPr>
            <a:r>
              <a:rPr lang="en-US" sz="3600" dirty="0">
                <a:solidFill>
                  <a:srgbClr val="000000"/>
                </a:solidFill>
                <a:latin typeface="Calibri"/>
                <a:cs typeface="Calibri"/>
              </a:rPr>
              <a:t>Summary</a:t>
            </a:r>
          </a:p>
          <a:p>
            <a:pPr marL="139700" indent="0">
              <a:buNone/>
            </a:pPr>
            <a:r>
              <a:rPr lang="en-US" sz="2400" dirty="0">
                <a:solidFill>
                  <a:srgbClr val="000000"/>
                </a:solidFill>
                <a:effectLst/>
                <a:latin typeface="Calibri"/>
                <a:ea typeface="Calibri"/>
              </a:rPr>
              <a:t>In this teaching activity, students learn how to identify, create, and employ more-than-human personas in technology design. More-than-human personas can help ensuring that the needs of both human and non-human actors are considered when making design decisions, and when designers do not have direct access to the stakeholders.</a:t>
            </a:r>
            <a:endParaRPr lang="da-DK" sz="2400">
              <a:solidFill>
                <a:srgbClr val="000000"/>
              </a:solidFill>
              <a:latin typeface="Calibri"/>
              <a:ea typeface="Calibri"/>
              <a:cs typeface="Calibri" panose="020F0502020204030204" pitchFamily="34" charset="0"/>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6246350" y="1500367"/>
            <a:ext cx="5130000" cy="4555200"/>
          </a:xfrm>
        </p:spPr>
        <p:txBody>
          <a:bodyPr>
            <a:normAutofit fontScale="92500" lnSpcReduction="10000"/>
          </a:bodyPr>
          <a:lstStyle/>
          <a:p>
            <a:pPr marL="139700" indent="0">
              <a:buNone/>
            </a:pPr>
            <a:r>
              <a:rPr lang="en-US" sz="3600" dirty="0">
                <a:solidFill>
                  <a:srgbClr val="000000"/>
                </a:solidFill>
                <a:latin typeface="Calibri"/>
                <a:cs typeface="Calibri"/>
              </a:rPr>
              <a:t>Learning outcomes</a:t>
            </a:r>
            <a:endParaRPr lang="en-US" sz="3600">
              <a:solidFill>
                <a:srgbClr val="000000"/>
              </a:solidFill>
              <a:latin typeface="Calibri"/>
              <a:cs typeface="Calibri"/>
            </a:endParaRPr>
          </a:p>
          <a:p>
            <a:pPr marL="139700" indent="0">
              <a:lnSpc>
                <a:spcPct val="114999"/>
              </a:lnSpc>
              <a:buNone/>
            </a:pPr>
            <a:r>
              <a:rPr lang="en-US" sz="2400" dirty="0">
                <a:solidFill>
                  <a:schemeClr val="tx1"/>
                </a:solidFill>
                <a:latin typeface="Calibri"/>
                <a:ea typeface="Calibri"/>
                <a:cs typeface="Calibri"/>
              </a:rPr>
              <a:t>After the teaching activity students should be able </a:t>
            </a:r>
            <a:r>
              <a:rPr lang="en-US" sz="2400">
                <a:solidFill>
                  <a:schemeClr val="tx1"/>
                </a:solidFill>
                <a:latin typeface="Calibri"/>
                <a:ea typeface="Calibri"/>
                <a:cs typeface="Calibri"/>
              </a:rPr>
              <a:t>to:</a:t>
            </a:r>
            <a:endParaRPr lang="da-DK" sz="2400">
              <a:solidFill>
                <a:schemeClr val="tx1"/>
              </a:solidFill>
              <a:latin typeface="Calibri"/>
              <a:cs typeface="Calibri"/>
            </a:endParaRPr>
          </a:p>
          <a:p>
            <a:pPr marL="482600" indent="-342900">
              <a:lnSpc>
                <a:spcPct val="114999"/>
              </a:lnSpc>
            </a:pPr>
            <a:r>
              <a:rPr lang="sv-SE" sz="2400" err="1">
                <a:solidFill>
                  <a:srgbClr val="000000"/>
                </a:solidFill>
                <a:latin typeface="Calibri"/>
                <a:cs typeface="Calibri"/>
              </a:rPr>
              <a:t>Identify</a:t>
            </a:r>
            <a:r>
              <a:rPr lang="sv-SE" sz="2400" dirty="0">
                <a:solidFill>
                  <a:srgbClr val="000000"/>
                </a:solidFill>
                <a:latin typeface="Calibri"/>
                <a:cs typeface="Calibri"/>
              </a:rPr>
              <a:t> </a:t>
            </a:r>
            <a:r>
              <a:rPr lang="sv-SE" sz="2400" err="1">
                <a:solidFill>
                  <a:srgbClr val="000000"/>
                </a:solidFill>
                <a:latin typeface="Calibri"/>
                <a:cs typeface="Calibri"/>
              </a:rPr>
              <a:t>more</a:t>
            </a:r>
            <a:r>
              <a:rPr lang="sv-SE" sz="2400" dirty="0">
                <a:solidFill>
                  <a:srgbClr val="000000"/>
                </a:solidFill>
                <a:latin typeface="Calibri"/>
                <a:cs typeface="Calibri"/>
              </a:rPr>
              <a:t>-</a:t>
            </a:r>
            <a:r>
              <a:rPr lang="sv-SE" sz="2400" err="1">
                <a:solidFill>
                  <a:srgbClr val="000000"/>
                </a:solidFill>
                <a:latin typeface="Calibri"/>
                <a:cs typeface="Calibri"/>
              </a:rPr>
              <a:t>than</a:t>
            </a:r>
            <a:r>
              <a:rPr lang="sv-SE" sz="2400" dirty="0">
                <a:solidFill>
                  <a:srgbClr val="000000"/>
                </a:solidFill>
                <a:latin typeface="Calibri"/>
                <a:cs typeface="Calibri"/>
              </a:rPr>
              <a:t>-human </a:t>
            </a:r>
            <a:r>
              <a:rPr lang="sv-SE" sz="2400" err="1">
                <a:solidFill>
                  <a:srgbClr val="000000"/>
                </a:solidFill>
                <a:latin typeface="Calibri"/>
                <a:cs typeface="Calibri"/>
              </a:rPr>
              <a:t>primary</a:t>
            </a:r>
            <a:r>
              <a:rPr lang="sv-SE" sz="2400" dirty="0">
                <a:solidFill>
                  <a:srgbClr val="000000"/>
                </a:solidFill>
                <a:latin typeface="Calibri"/>
                <a:cs typeface="Calibri"/>
              </a:rPr>
              <a:t> and </a:t>
            </a:r>
            <a:r>
              <a:rPr lang="sv-SE" sz="2400" err="1">
                <a:solidFill>
                  <a:srgbClr val="000000"/>
                </a:solidFill>
                <a:latin typeface="Calibri"/>
                <a:cs typeface="Calibri"/>
              </a:rPr>
              <a:t>secondary</a:t>
            </a:r>
            <a:r>
              <a:rPr lang="sv-SE" sz="2400" dirty="0">
                <a:solidFill>
                  <a:srgbClr val="000000"/>
                </a:solidFill>
                <a:latin typeface="Calibri"/>
                <a:cs typeface="Calibri"/>
              </a:rPr>
              <a:t> </a:t>
            </a:r>
            <a:r>
              <a:rPr lang="sv-SE" sz="2400" err="1">
                <a:solidFill>
                  <a:srgbClr val="000000"/>
                </a:solidFill>
                <a:latin typeface="Calibri"/>
                <a:cs typeface="Calibri"/>
              </a:rPr>
              <a:t>actors</a:t>
            </a:r>
            <a:r>
              <a:rPr lang="sv-SE" sz="2400" dirty="0">
                <a:solidFill>
                  <a:srgbClr val="000000"/>
                </a:solidFill>
                <a:latin typeface="Calibri"/>
                <a:cs typeface="Calibri"/>
              </a:rPr>
              <a:t> in </a:t>
            </a:r>
            <a:r>
              <a:rPr lang="sv-SE" sz="2400" err="1">
                <a:solidFill>
                  <a:srgbClr val="000000"/>
                </a:solidFill>
                <a:latin typeface="Calibri"/>
                <a:cs typeface="Calibri"/>
              </a:rPr>
              <a:t>various</a:t>
            </a:r>
            <a:r>
              <a:rPr lang="sv-SE" sz="2400" dirty="0">
                <a:solidFill>
                  <a:srgbClr val="000000"/>
                </a:solidFill>
                <a:latin typeface="Calibri"/>
                <a:cs typeface="Calibri"/>
              </a:rPr>
              <a:t> </a:t>
            </a:r>
            <a:r>
              <a:rPr lang="sv-SE" sz="2400" err="1">
                <a:solidFill>
                  <a:srgbClr val="000000"/>
                </a:solidFill>
                <a:latin typeface="Calibri"/>
                <a:cs typeface="Calibri"/>
              </a:rPr>
              <a:t>contexts</a:t>
            </a:r>
            <a:r>
              <a:rPr lang="sv-SE" sz="2400" dirty="0">
                <a:solidFill>
                  <a:srgbClr val="000000"/>
                </a:solidFill>
                <a:latin typeface="Calibri"/>
                <a:cs typeface="Calibri"/>
              </a:rPr>
              <a:t> and situations. </a:t>
            </a:r>
            <a:endParaRPr lang="da-DK" sz="2400">
              <a:solidFill>
                <a:srgbClr val="000000"/>
              </a:solidFill>
              <a:latin typeface="Calibri"/>
              <a:cs typeface="Calibri"/>
            </a:endParaRPr>
          </a:p>
          <a:p>
            <a:pPr marL="482600" indent="-342900">
              <a:lnSpc>
                <a:spcPct val="114999"/>
              </a:lnSpc>
            </a:pPr>
            <a:r>
              <a:rPr lang="sv-SE" sz="2400" dirty="0" err="1">
                <a:solidFill>
                  <a:srgbClr val="000000"/>
                </a:solidFill>
                <a:latin typeface="Calibri"/>
                <a:cs typeface="Calibri"/>
              </a:rPr>
              <a:t>Create</a:t>
            </a:r>
            <a:r>
              <a:rPr lang="sv-SE" sz="2400" dirty="0">
                <a:solidFill>
                  <a:srgbClr val="000000"/>
                </a:solidFill>
                <a:latin typeface="Calibri"/>
                <a:cs typeface="Calibri"/>
              </a:rPr>
              <a:t> </a:t>
            </a:r>
            <a:r>
              <a:rPr lang="sv-SE" sz="2400" dirty="0" err="1">
                <a:solidFill>
                  <a:srgbClr val="000000"/>
                </a:solidFill>
                <a:latin typeface="Calibri"/>
                <a:cs typeface="Calibri"/>
              </a:rPr>
              <a:t>more</a:t>
            </a:r>
            <a:r>
              <a:rPr lang="sv-SE" sz="2400" dirty="0">
                <a:solidFill>
                  <a:srgbClr val="000000"/>
                </a:solidFill>
                <a:latin typeface="Calibri"/>
                <a:cs typeface="Calibri"/>
              </a:rPr>
              <a:t>-</a:t>
            </a:r>
            <a:r>
              <a:rPr lang="sv-SE" sz="2400" dirty="0" err="1">
                <a:solidFill>
                  <a:srgbClr val="000000"/>
                </a:solidFill>
                <a:latin typeface="Calibri"/>
                <a:cs typeface="Calibri"/>
              </a:rPr>
              <a:t>than</a:t>
            </a:r>
            <a:r>
              <a:rPr lang="sv-SE" sz="2400" dirty="0">
                <a:solidFill>
                  <a:srgbClr val="000000"/>
                </a:solidFill>
                <a:latin typeface="Calibri"/>
                <a:cs typeface="Calibri"/>
              </a:rPr>
              <a:t>-human </a:t>
            </a:r>
            <a:r>
              <a:rPr lang="sv-SE" sz="2400" dirty="0" err="1">
                <a:solidFill>
                  <a:srgbClr val="000000"/>
                </a:solidFill>
                <a:latin typeface="Calibri"/>
                <a:cs typeface="Calibri"/>
              </a:rPr>
              <a:t>personas</a:t>
            </a:r>
            <a:r>
              <a:rPr lang="sv-SE" sz="2400" dirty="0">
                <a:solidFill>
                  <a:srgbClr val="000000"/>
                </a:solidFill>
                <a:latin typeface="Calibri"/>
                <a:cs typeface="Calibri"/>
              </a:rPr>
              <a:t> </a:t>
            </a:r>
            <a:r>
              <a:rPr lang="sv-SE" sz="2400" dirty="0" err="1">
                <a:solidFill>
                  <a:srgbClr val="000000"/>
                </a:solidFill>
                <a:latin typeface="Calibri"/>
                <a:cs typeface="Calibri"/>
              </a:rPr>
              <a:t>based</a:t>
            </a:r>
            <a:r>
              <a:rPr lang="sv-SE" sz="2400" dirty="0">
                <a:solidFill>
                  <a:srgbClr val="000000"/>
                </a:solidFill>
                <a:latin typeface="Calibri"/>
                <a:cs typeface="Calibri"/>
              </a:rPr>
              <a:t> on </a:t>
            </a:r>
            <a:r>
              <a:rPr lang="sv-SE" sz="2400" dirty="0" err="1">
                <a:solidFill>
                  <a:srgbClr val="000000"/>
                </a:solidFill>
                <a:latin typeface="Calibri"/>
                <a:cs typeface="Calibri"/>
              </a:rPr>
              <a:t>primary</a:t>
            </a:r>
            <a:r>
              <a:rPr lang="sv-SE" sz="2400" dirty="0">
                <a:solidFill>
                  <a:srgbClr val="000000"/>
                </a:solidFill>
                <a:latin typeface="Calibri"/>
                <a:cs typeface="Calibri"/>
              </a:rPr>
              <a:t> and </a:t>
            </a:r>
            <a:r>
              <a:rPr lang="sv-SE" sz="2400" dirty="0" err="1">
                <a:solidFill>
                  <a:srgbClr val="000000"/>
                </a:solidFill>
                <a:latin typeface="Calibri"/>
                <a:cs typeface="Calibri"/>
              </a:rPr>
              <a:t>secondary</a:t>
            </a:r>
            <a:r>
              <a:rPr lang="sv-SE" sz="2400" dirty="0">
                <a:solidFill>
                  <a:srgbClr val="000000"/>
                </a:solidFill>
                <a:latin typeface="Calibri"/>
                <a:cs typeface="Calibri"/>
              </a:rPr>
              <a:t> data.</a:t>
            </a:r>
            <a:endParaRPr lang="da-DK" sz="2400">
              <a:solidFill>
                <a:srgbClr val="000000"/>
              </a:solidFill>
              <a:latin typeface="Calibri"/>
              <a:cs typeface="Calibri"/>
            </a:endParaRPr>
          </a:p>
          <a:p>
            <a:pPr marL="482600" indent="-342900">
              <a:lnSpc>
                <a:spcPct val="114999"/>
              </a:lnSpc>
            </a:pPr>
            <a:r>
              <a:rPr lang="sv-SE" sz="2400" dirty="0" err="1">
                <a:solidFill>
                  <a:srgbClr val="000000"/>
                </a:solidFill>
                <a:latin typeface="Calibri"/>
                <a:cs typeface="Calibri"/>
              </a:rPr>
              <a:t>Employ</a:t>
            </a:r>
            <a:r>
              <a:rPr lang="sv-SE" sz="2400" dirty="0">
                <a:solidFill>
                  <a:srgbClr val="000000"/>
                </a:solidFill>
                <a:latin typeface="Calibri"/>
                <a:cs typeface="Calibri"/>
              </a:rPr>
              <a:t> </a:t>
            </a:r>
            <a:r>
              <a:rPr lang="sv-SE" sz="2400" dirty="0" err="1">
                <a:solidFill>
                  <a:srgbClr val="000000"/>
                </a:solidFill>
                <a:latin typeface="Calibri"/>
                <a:cs typeface="Calibri"/>
              </a:rPr>
              <a:t>more</a:t>
            </a:r>
            <a:r>
              <a:rPr lang="sv-SE" sz="2400" dirty="0">
                <a:solidFill>
                  <a:srgbClr val="000000"/>
                </a:solidFill>
                <a:latin typeface="Calibri"/>
                <a:cs typeface="Calibri"/>
              </a:rPr>
              <a:t>-</a:t>
            </a:r>
            <a:r>
              <a:rPr lang="sv-SE" sz="2400" dirty="0" err="1">
                <a:solidFill>
                  <a:srgbClr val="000000"/>
                </a:solidFill>
                <a:latin typeface="Calibri"/>
                <a:cs typeface="Calibri"/>
              </a:rPr>
              <a:t>than</a:t>
            </a:r>
            <a:r>
              <a:rPr lang="sv-SE" sz="2400" dirty="0">
                <a:solidFill>
                  <a:srgbClr val="000000"/>
                </a:solidFill>
                <a:latin typeface="Calibri"/>
                <a:cs typeface="Calibri"/>
              </a:rPr>
              <a:t>-human </a:t>
            </a:r>
            <a:r>
              <a:rPr lang="sv-SE" sz="2400" dirty="0" err="1">
                <a:solidFill>
                  <a:srgbClr val="000000"/>
                </a:solidFill>
                <a:latin typeface="Calibri"/>
                <a:cs typeface="Calibri"/>
              </a:rPr>
              <a:t>personas</a:t>
            </a:r>
            <a:r>
              <a:rPr lang="sv-SE" sz="2400" dirty="0">
                <a:solidFill>
                  <a:srgbClr val="000000"/>
                </a:solidFill>
                <a:latin typeface="Calibri"/>
                <a:cs typeface="Calibri"/>
              </a:rPr>
              <a:t> in </a:t>
            </a:r>
            <a:r>
              <a:rPr lang="sv-SE" sz="2400" dirty="0" err="1">
                <a:solidFill>
                  <a:srgbClr val="000000"/>
                </a:solidFill>
                <a:latin typeface="Calibri"/>
                <a:cs typeface="Calibri"/>
              </a:rPr>
              <a:t>technology</a:t>
            </a:r>
            <a:r>
              <a:rPr lang="sv-SE" sz="2400" dirty="0">
                <a:solidFill>
                  <a:srgbClr val="000000"/>
                </a:solidFill>
                <a:latin typeface="Calibri"/>
                <a:cs typeface="Calibri"/>
              </a:rPr>
              <a:t> design.</a:t>
            </a:r>
            <a:endParaRPr lang="da-DK" sz="2400">
              <a:solidFill>
                <a:srgbClr val="000000"/>
              </a:solidFill>
              <a:latin typeface="Calibri"/>
              <a:cs typeface="Calibri"/>
            </a:endParaRPr>
          </a:p>
          <a:p>
            <a:pPr marL="425450" indent="-285750">
              <a:lnSpc>
                <a:spcPct val="114999"/>
              </a:lnSpc>
            </a:pPr>
            <a:endParaRPr lang="en-GB" sz="2400" dirty="0">
              <a:solidFill>
                <a:srgbClr val="000000"/>
              </a:solidFill>
              <a:latin typeface="Calibri" panose="020F0502020204030204" pitchFamily="34" charset="0"/>
              <a:cs typeface="Calibri" panose="020F0502020204030204" pitchFamily="34" charset="0"/>
            </a:endParaRPr>
          </a:p>
          <a:p>
            <a:pPr marL="139700" indent="0">
              <a:lnSpc>
                <a:spcPct val="114999"/>
              </a:lnSpc>
              <a:buNone/>
            </a:pPr>
            <a:endParaRPr lang="en-US" sz="2800" dirty="0">
              <a:solidFill>
                <a:srgbClr val="000000"/>
              </a:solidFill>
              <a:latin typeface="Calibri" panose="020F0502020204030204" pitchFamily="34" charset="0"/>
              <a:cs typeface="Calibri" panose="020F0502020204030204" pitchFamily="34" charset="0"/>
            </a:endParaRPr>
          </a:p>
          <a:p>
            <a:pPr marL="139700" indent="0">
              <a:lnSpc>
                <a:spcPct val="114999"/>
              </a:lnSpc>
              <a:buNone/>
            </a:pPr>
            <a:endParaRPr lang="en-US" sz="2800" dirty="0">
              <a:solidFill>
                <a:srgbClr val="000000"/>
              </a:solidFill>
              <a:latin typeface="Calibri" panose="020F0502020204030204" pitchFamily="34" charset="0"/>
              <a:cs typeface="Calibri" panose="020F0502020204030204" pitchFamily="34" charset="0"/>
            </a:endParaRPr>
          </a:p>
        </p:txBody>
      </p:sp>
      <p:pic>
        <p:nvPicPr>
          <p:cNvPr id="7" name="Bildobjekt 6" descr="En bild som visar Färggrann, konst, siluett&#10;&#10;Automatiskt genererad beskrivning">
            <a:extLst>
              <a:ext uri="{FF2B5EF4-FFF2-40B4-BE49-F238E27FC236}">
                <a16:creationId xmlns:a16="http://schemas.microsoft.com/office/drawing/2014/main" id="{D8D9EBAE-8A4C-EA71-6972-1895315E9D95}"/>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a:cs typeface="Calibri"/>
              </a:rPr>
              <a:t>Key readings</a:t>
            </a:r>
          </a:p>
          <a:p>
            <a:pPr marL="114300" indent="0">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en-US" sz="2000" err="1">
                <a:solidFill>
                  <a:schemeClr val="tx1"/>
                </a:solidFill>
                <a:effectLst/>
                <a:latin typeface="Calibri"/>
                <a:ea typeface="Calibri"/>
                <a:cs typeface="Calibri"/>
              </a:rPr>
              <a:t>Tomitsch</a:t>
            </a:r>
            <a:r>
              <a:rPr lang="en-US" sz="2000" dirty="0">
                <a:solidFill>
                  <a:schemeClr val="tx1"/>
                </a:solidFill>
                <a:effectLst/>
                <a:latin typeface="Calibri"/>
                <a:ea typeface="Calibri"/>
                <a:cs typeface="Calibri"/>
              </a:rPr>
              <a:t>, </a:t>
            </a:r>
            <a:r>
              <a:rPr lang="en-US" sz="2000" dirty="0">
                <a:solidFill>
                  <a:schemeClr val="tx1"/>
                </a:solidFill>
                <a:latin typeface="Calibri"/>
                <a:ea typeface="Calibri"/>
                <a:cs typeface="Calibri"/>
              </a:rPr>
              <a:t>Martin; Fredericks</a:t>
            </a:r>
            <a:r>
              <a:rPr lang="en-US" sz="2000" dirty="0">
                <a:solidFill>
                  <a:schemeClr val="tx1"/>
                </a:solidFill>
                <a:effectLst/>
                <a:latin typeface="Calibri"/>
                <a:ea typeface="Calibri"/>
                <a:cs typeface="Calibri"/>
              </a:rPr>
              <a:t>, </a:t>
            </a:r>
            <a:r>
              <a:rPr lang="en-US" sz="2000" dirty="0">
                <a:solidFill>
                  <a:schemeClr val="tx1"/>
                </a:solidFill>
                <a:latin typeface="Calibri"/>
                <a:ea typeface="Calibri"/>
                <a:cs typeface="Calibri"/>
              </a:rPr>
              <a:t>Joel; Vo</a:t>
            </a:r>
            <a:r>
              <a:rPr lang="en-US" sz="2000" dirty="0">
                <a:solidFill>
                  <a:schemeClr val="tx1"/>
                </a:solidFill>
                <a:effectLst/>
                <a:latin typeface="Calibri"/>
                <a:ea typeface="Calibri"/>
                <a:cs typeface="Calibri"/>
              </a:rPr>
              <a:t>, Dan</a:t>
            </a:r>
            <a:r>
              <a:rPr lang="en-US" sz="2000" dirty="0">
                <a:solidFill>
                  <a:schemeClr val="tx1"/>
                </a:solidFill>
                <a:latin typeface="Calibri"/>
                <a:ea typeface="Calibri"/>
                <a:cs typeface="Calibri"/>
              </a:rPr>
              <a:t>;</a:t>
            </a:r>
            <a:r>
              <a:rPr lang="en-US" sz="2000" dirty="0">
                <a:solidFill>
                  <a:schemeClr val="tx1"/>
                </a:solidFill>
                <a:effectLst/>
                <a:latin typeface="Calibri"/>
                <a:ea typeface="Calibri"/>
                <a:cs typeface="Calibri"/>
              </a:rPr>
              <a:t> Frawley, Jessica</a:t>
            </a:r>
            <a:r>
              <a:rPr lang="en-US" sz="2000" dirty="0">
                <a:solidFill>
                  <a:schemeClr val="tx1"/>
                </a:solidFill>
                <a:latin typeface="Calibri"/>
                <a:ea typeface="Calibri"/>
                <a:cs typeface="Calibri"/>
              </a:rPr>
              <a:t>; and</a:t>
            </a:r>
            <a:r>
              <a:rPr lang="en-US" sz="2000" dirty="0">
                <a:solidFill>
                  <a:schemeClr val="tx1"/>
                </a:solidFill>
                <a:effectLst/>
                <a:latin typeface="Calibri"/>
                <a:ea typeface="Calibri"/>
                <a:cs typeface="Calibri"/>
              </a:rPr>
              <a:t> Foth, Marcus (2021). Non-human Personas. Including Nature in the Participatory Design of Smart Cities. </a:t>
            </a:r>
            <a:r>
              <a:rPr lang="da-DK" sz="2000" i="1" err="1">
                <a:solidFill>
                  <a:schemeClr val="tx1"/>
                </a:solidFill>
                <a:effectLst/>
                <a:latin typeface="Calibri"/>
                <a:ea typeface="Calibri"/>
                <a:cs typeface="Calibri"/>
              </a:rPr>
              <a:t>Interaction</a:t>
            </a:r>
            <a:r>
              <a:rPr lang="da-DK" sz="2000" i="1" dirty="0">
                <a:solidFill>
                  <a:schemeClr val="tx1"/>
                </a:solidFill>
                <a:effectLst/>
                <a:latin typeface="Calibri"/>
                <a:ea typeface="Calibri"/>
                <a:cs typeface="Calibri"/>
              </a:rPr>
              <a:t> Design and Architecture(s)</a:t>
            </a:r>
            <a:r>
              <a:rPr lang="da-DK" sz="2000" dirty="0">
                <a:solidFill>
                  <a:schemeClr val="tx1"/>
                </a:solidFill>
                <a:effectLst/>
                <a:latin typeface="Calibri"/>
                <a:ea typeface="Calibri"/>
                <a:cs typeface="Calibri"/>
              </a:rPr>
              <a:t>. 102-130. 10.55612/s-5002-050-006. </a:t>
            </a:r>
            <a:endParaRPr lang="sv-SE" sz="2000" dirty="0">
              <a:solidFill>
                <a:schemeClr val="tx1"/>
              </a:solidFill>
              <a:latin typeface="Calibri"/>
              <a:ea typeface="Calibri"/>
              <a:cs typeface="Calibri"/>
            </a:endParaRP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16DDB54-AD98-8CF9-D652-461BB6891544}"/>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55909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a:latin typeface="Calibri" panose="020F0502020204030204" pitchFamily="34" charset="0"/>
                <a:cs typeface="Calibri" panose="020F0502020204030204" pitchFamily="34" charset="0"/>
              </a:rPr>
              <a:t>Content</a:t>
            </a:r>
            <a:endParaRPr lang="da-DK" sz="360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a:normAutofit/>
          </a:bodyPr>
          <a:lstStyle/>
          <a:p>
            <a:pPr>
              <a:buChar char="•"/>
            </a:pPr>
            <a:r>
              <a:rPr lang="da-DK" sz="2800" err="1">
                <a:solidFill>
                  <a:schemeClr val="tx1"/>
                </a:solidFill>
                <a:latin typeface="Calibri"/>
                <a:cs typeface="Calibri"/>
              </a:rPr>
              <a:t>What</a:t>
            </a:r>
            <a:r>
              <a:rPr lang="da-DK" sz="2800">
                <a:solidFill>
                  <a:schemeClr val="tx1"/>
                </a:solidFill>
                <a:latin typeface="Calibri"/>
                <a:cs typeface="Calibri"/>
              </a:rPr>
              <a:t> is a persona</a:t>
            </a:r>
            <a:endParaRPr lang="en-US">
              <a:solidFill>
                <a:schemeClr val="tx1"/>
              </a:solidFill>
              <a:latin typeface="Calibri"/>
              <a:cs typeface="Calibri"/>
            </a:endParaRPr>
          </a:p>
          <a:p>
            <a:pPr>
              <a:buChar char="•"/>
            </a:pPr>
            <a:r>
              <a:rPr lang="da-DK" sz="2800" err="1">
                <a:solidFill>
                  <a:schemeClr val="tx1"/>
                </a:solidFill>
                <a:latin typeface="Calibri"/>
                <a:cs typeface="Calibri"/>
              </a:rPr>
              <a:t>What</a:t>
            </a:r>
            <a:r>
              <a:rPr lang="da-DK" sz="2800">
                <a:solidFill>
                  <a:schemeClr val="tx1"/>
                </a:solidFill>
                <a:latin typeface="Calibri"/>
                <a:cs typeface="Calibri"/>
              </a:rPr>
              <a:t> is a more-</a:t>
            </a:r>
            <a:r>
              <a:rPr lang="da-DK" sz="2800" err="1">
                <a:solidFill>
                  <a:schemeClr val="tx1"/>
                </a:solidFill>
                <a:latin typeface="Calibri"/>
                <a:cs typeface="Calibri"/>
              </a:rPr>
              <a:t>than</a:t>
            </a:r>
            <a:r>
              <a:rPr lang="da-DK" sz="2800">
                <a:solidFill>
                  <a:schemeClr val="tx1"/>
                </a:solidFill>
                <a:latin typeface="Calibri"/>
                <a:cs typeface="Calibri"/>
              </a:rPr>
              <a:t>-human persona</a:t>
            </a:r>
          </a:p>
          <a:p>
            <a:pPr>
              <a:buChar char="•"/>
            </a:pPr>
            <a:r>
              <a:rPr lang="da-DK" sz="2800" err="1">
                <a:solidFill>
                  <a:schemeClr val="tx1"/>
                </a:solidFill>
                <a:latin typeface="Calibri"/>
                <a:cs typeface="Calibri"/>
              </a:rPr>
              <a:t>Why</a:t>
            </a:r>
            <a:r>
              <a:rPr lang="da-DK" sz="2800">
                <a:solidFill>
                  <a:schemeClr val="tx1"/>
                </a:solidFill>
                <a:latin typeface="Calibri"/>
                <a:cs typeface="Calibri"/>
              </a:rPr>
              <a:t> more-</a:t>
            </a:r>
            <a:r>
              <a:rPr lang="da-DK" sz="2800" err="1">
                <a:solidFill>
                  <a:schemeClr val="tx1"/>
                </a:solidFill>
                <a:latin typeface="Calibri"/>
                <a:cs typeface="Calibri"/>
              </a:rPr>
              <a:t>than</a:t>
            </a:r>
            <a:r>
              <a:rPr lang="da-DK" sz="2800">
                <a:solidFill>
                  <a:schemeClr val="tx1"/>
                </a:solidFill>
                <a:latin typeface="Calibri"/>
                <a:cs typeface="Calibri"/>
              </a:rPr>
              <a:t>-human </a:t>
            </a:r>
            <a:r>
              <a:rPr lang="da-DK" sz="2800" err="1">
                <a:solidFill>
                  <a:schemeClr val="tx1"/>
                </a:solidFill>
                <a:latin typeface="Calibri"/>
                <a:cs typeface="Calibri"/>
              </a:rPr>
              <a:t>personas</a:t>
            </a:r>
            <a:endParaRPr lang="da-DK" sz="2800">
              <a:solidFill>
                <a:schemeClr val="tx1"/>
              </a:solidFill>
              <a:latin typeface="Calibri"/>
              <a:cs typeface="Calibri"/>
            </a:endParaRPr>
          </a:p>
          <a:p>
            <a:pPr>
              <a:buChar char="•"/>
            </a:pPr>
            <a:r>
              <a:rPr lang="da-DK" sz="2800">
                <a:solidFill>
                  <a:schemeClr val="tx1"/>
                </a:solidFill>
                <a:latin typeface="Calibri"/>
                <a:cs typeface="Calibri"/>
              </a:rPr>
              <a:t>How to </a:t>
            </a:r>
            <a:r>
              <a:rPr lang="da-DK" sz="2800" err="1">
                <a:solidFill>
                  <a:schemeClr val="tx1"/>
                </a:solidFill>
                <a:latin typeface="Calibri"/>
                <a:cs typeface="Calibri"/>
              </a:rPr>
              <a:t>develop</a:t>
            </a:r>
            <a:r>
              <a:rPr lang="da-DK" sz="2800">
                <a:solidFill>
                  <a:schemeClr val="tx1"/>
                </a:solidFill>
                <a:latin typeface="Calibri"/>
                <a:cs typeface="Calibri"/>
              </a:rPr>
              <a:t> more-</a:t>
            </a:r>
            <a:r>
              <a:rPr lang="da-DK" sz="2800" err="1">
                <a:solidFill>
                  <a:schemeClr val="tx1"/>
                </a:solidFill>
                <a:latin typeface="Calibri"/>
                <a:cs typeface="Calibri"/>
              </a:rPr>
              <a:t>than</a:t>
            </a:r>
            <a:r>
              <a:rPr lang="da-DK" sz="2800">
                <a:solidFill>
                  <a:schemeClr val="tx1"/>
                </a:solidFill>
                <a:latin typeface="Calibri"/>
                <a:cs typeface="Calibri"/>
              </a:rPr>
              <a:t>-human </a:t>
            </a:r>
            <a:r>
              <a:rPr lang="da-DK" sz="2800" err="1">
                <a:solidFill>
                  <a:schemeClr val="tx1"/>
                </a:solidFill>
                <a:latin typeface="Calibri"/>
                <a:cs typeface="Calibri"/>
              </a:rPr>
              <a:t>personas</a:t>
            </a:r>
            <a:endParaRPr lang="da-DK" sz="2800">
              <a:solidFill>
                <a:schemeClr val="tx1"/>
              </a:solidFill>
              <a:latin typeface="Calibri"/>
              <a:cs typeface="Calibri"/>
            </a:endParaRPr>
          </a:p>
          <a:p>
            <a:pPr>
              <a:buChar char="•"/>
            </a:pPr>
            <a:r>
              <a:rPr lang="da-DK" sz="2800">
                <a:solidFill>
                  <a:schemeClr val="tx1"/>
                </a:solidFill>
                <a:latin typeface="Calibri" panose="020F0502020204030204" pitchFamily="34" charset="0"/>
                <a:cs typeface="Calibri" panose="020F0502020204030204" pitchFamily="34" charset="0"/>
              </a:rPr>
              <a:t>References</a:t>
            </a: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B4C29-59C7-D7AC-3A6D-F49EBA7894D0}"/>
              </a:ext>
            </a:extLst>
          </p:cNvPr>
          <p:cNvSpPr>
            <a:spLocks noGrp="1"/>
          </p:cNvSpPr>
          <p:nvPr>
            <p:ph type="title"/>
          </p:nvPr>
        </p:nvSpPr>
        <p:spPr/>
        <p:txBody>
          <a:bodyPr/>
          <a:lstStyle/>
          <a:p>
            <a:r>
              <a:rPr lang="da-DK" err="1">
                <a:latin typeface="Calibri" panose="020F0502020204030204" pitchFamily="34" charset="0"/>
                <a:cs typeface="Calibri" panose="020F0502020204030204" pitchFamily="34" charset="0"/>
              </a:rPr>
              <a:t>What</a:t>
            </a:r>
            <a:r>
              <a:rPr lang="da-DK">
                <a:latin typeface="Calibri" panose="020F0502020204030204" pitchFamily="34" charset="0"/>
                <a:cs typeface="Calibri" panose="020F0502020204030204" pitchFamily="34" charset="0"/>
              </a:rPr>
              <a:t> is a persona?</a:t>
            </a:r>
          </a:p>
        </p:txBody>
      </p:sp>
      <p:sp>
        <p:nvSpPr>
          <p:cNvPr id="3" name="Pladsholder til indhold 2">
            <a:extLst>
              <a:ext uri="{FF2B5EF4-FFF2-40B4-BE49-F238E27FC236}">
                <a16:creationId xmlns:a16="http://schemas.microsoft.com/office/drawing/2014/main" id="{5F3C0CB3-0DAB-4BFD-397E-2A9356A70F48}"/>
              </a:ext>
            </a:extLst>
          </p:cNvPr>
          <p:cNvSpPr>
            <a:spLocks noGrp="1"/>
          </p:cNvSpPr>
          <p:nvPr>
            <p:ph type="body" idx="1"/>
          </p:nvPr>
        </p:nvSpPr>
        <p:spPr/>
        <p:txBody>
          <a:bodyPr vert="horz" lIns="91440" tIns="45720" rIns="91440" bIns="45720" rtlCol="0" anchor="t">
            <a:normAutofit/>
          </a:bodyPr>
          <a:lstStyle/>
          <a:p>
            <a:pPr marL="0" indent="0">
              <a:buNone/>
            </a:pPr>
            <a:r>
              <a:rPr lang="en-US" sz="1800">
                <a:solidFill>
                  <a:schemeClr val="tx1"/>
                </a:solidFill>
                <a:latin typeface="Calibri" panose="020F0502020204030204" pitchFamily="34" charset="0"/>
                <a:cs typeface="Calibri" panose="020F0502020204030204" pitchFamily="34" charset="0"/>
              </a:rPr>
              <a:t>Personas are user models that are represented as specific, individual human beings, synthesized from observations and data of real people.</a:t>
            </a:r>
          </a:p>
          <a:p>
            <a:pPr marL="0" indent="0">
              <a:buNone/>
            </a:pPr>
            <a:endParaRPr lang="en-US" sz="1800">
              <a:solidFill>
                <a:schemeClr val="tx1"/>
              </a:solidFill>
              <a:latin typeface="Calibri" panose="020F0502020204030204" pitchFamily="34" charset="0"/>
              <a:cs typeface="Calibri" panose="020F0502020204030204" pitchFamily="34" charset="0"/>
            </a:endParaRPr>
          </a:p>
          <a:p>
            <a:r>
              <a:rPr lang="en-US" sz="1800">
                <a:solidFill>
                  <a:schemeClr val="tx1"/>
                </a:solidFill>
                <a:latin typeface="Calibri" panose="020F0502020204030204" pitchFamily="34" charset="0"/>
                <a:cs typeface="Calibri" panose="020F0502020204030204" pitchFamily="34" charset="0"/>
              </a:rPr>
              <a:t>A persona is not a person. </a:t>
            </a:r>
          </a:p>
          <a:p>
            <a:r>
              <a:rPr lang="en-US" sz="1800">
                <a:solidFill>
                  <a:schemeClr val="tx1"/>
                </a:solidFill>
                <a:latin typeface="Calibri" panose="020F0502020204030204" pitchFamily="34" charset="0"/>
                <a:cs typeface="Calibri" panose="020F0502020204030204" pitchFamily="34" charset="0"/>
              </a:rPr>
              <a:t>You do not look at the entire person but use the area of focus or domain you are working within as </a:t>
            </a:r>
            <a:r>
              <a:rPr lang="en-US" sz="1800" b="1">
                <a:solidFill>
                  <a:schemeClr val="tx1"/>
                </a:solidFill>
                <a:latin typeface="Calibri" panose="020F0502020204030204" pitchFamily="34" charset="0"/>
                <a:cs typeface="Calibri" panose="020F0502020204030204" pitchFamily="34" charset="0"/>
              </a:rPr>
              <a:t>a lens to highlight the relevant attitudes, and the specific context </a:t>
            </a:r>
            <a:r>
              <a:rPr lang="en-US" sz="1800">
                <a:solidFill>
                  <a:schemeClr val="tx1"/>
                </a:solidFill>
                <a:latin typeface="Calibri" panose="020F0502020204030204" pitchFamily="34" charset="0"/>
                <a:cs typeface="Calibri" panose="020F0502020204030204" pitchFamily="34" charset="0"/>
              </a:rPr>
              <a:t>associated with the area of work.</a:t>
            </a:r>
          </a:p>
          <a:p>
            <a:pPr marL="0" indent="0">
              <a:buNone/>
            </a:pPr>
            <a:endParaRPr lang="en-US" sz="1900">
              <a:latin typeface="Calibri" panose="020F0502020204030204" pitchFamily="34" charset="0"/>
              <a:cs typeface="Calibri" panose="020F0502020204030204" pitchFamily="34" charset="0"/>
            </a:endParaRPr>
          </a:p>
          <a:p>
            <a:pPr marL="0" indent="0">
              <a:buNone/>
            </a:pPr>
            <a:endParaRPr lang="da-DK" sz="1900">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a:p>
            <a:pPr marL="0" indent="0">
              <a:buNone/>
            </a:pPr>
            <a:endParaRPr lang="da-DK">
              <a:solidFill>
                <a:schemeClr val="tx1"/>
              </a:solidFill>
              <a:latin typeface="Calibri" panose="020F0502020204030204" pitchFamily="34" charset="0"/>
              <a:ea typeface="+mn-lt"/>
              <a:cs typeface="Calibri" panose="020F0502020204030204" pitchFamily="34" charset="0"/>
            </a:endParaRPr>
          </a:p>
        </p:txBody>
      </p:sp>
      <p:pic>
        <p:nvPicPr>
          <p:cNvPr id="4" name="Bildobjekt 4" descr="En bild som visar Färggrann, konst, siluett&#10;&#10;Automatiskt genererad beskrivning">
            <a:extLst>
              <a:ext uri="{FF2B5EF4-FFF2-40B4-BE49-F238E27FC236}">
                <a16:creationId xmlns:a16="http://schemas.microsoft.com/office/drawing/2014/main" id="{41502CF6-5EDC-3348-1747-83F8933C9C50}"/>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8" name="TextBox 7">
            <a:extLst>
              <a:ext uri="{FF2B5EF4-FFF2-40B4-BE49-F238E27FC236}">
                <a16:creationId xmlns:a16="http://schemas.microsoft.com/office/drawing/2014/main" id="{84AB4C5A-37B1-F5A5-3ED6-CB333DBCCBB8}"/>
              </a:ext>
            </a:extLst>
          </p:cNvPr>
          <p:cNvSpPr txBox="1"/>
          <p:nvPr/>
        </p:nvSpPr>
        <p:spPr>
          <a:xfrm>
            <a:off x="208598" y="5895301"/>
            <a:ext cx="3346132" cy="307777"/>
          </a:xfrm>
          <a:prstGeom prst="rect">
            <a:avLst/>
          </a:prstGeom>
          <a:noFill/>
        </p:spPr>
        <p:txBody>
          <a:bodyPr wrap="square">
            <a:spAutoFit/>
          </a:bodyPr>
          <a:lstStyle/>
          <a:p>
            <a:pPr marL="0" indent="0" algn="ctr">
              <a:buNone/>
            </a:pPr>
            <a:r>
              <a:rPr lang="sv-SE" sz="1400">
                <a:latin typeface="Calibri" panose="020F0502020204030204" pitchFamily="34" charset="0"/>
                <a:cs typeface="Calibri" panose="020F0502020204030204" pitchFamily="34" charset="0"/>
              </a:rPr>
              <a:t>(Nielsen</a:t>
            </a:r>
            <a:r>
              <a:rPr lang="sv-SE">
                <a:latin typeface="Calibri" panose="020F0502020204030204" pitchFamily="34" charset="0"/>
                <a:cs typeface="Calibri" panose="020F0502020204030204" pitchFamily="34" charset="0"/>
              </a:rPr>
              <a:t>,</a:t>
            </a:r>
            <a:r>
              <a:rPr lang="sv-SE" sz="1400">
                <a:latin typeface="Calibri" panose="020F0502020204030204" pitchFamily="34" charset="0"/>
                <a:cs typeface="Calibri" panose="020F0502020204030204" pitchFamily="34" charset="0"/>
              </a:rPr>
              <a:t> 2013)</a:t>
            </a:r>
          </a:p>
        </p:txBody>
      </p:sp>
      <p:pic>
        <p:nvPicPr>
          <p:cNvPr id="10" name="Picture 9">
            <a:extLst>
              <a:ext uri="{FF2B5EF4-FFF2-40B4-BE49-F238E27FC236}">
                <a16:creationId xmlns:a16="http://schemas.microsoft.com/office/drawing/2014/main" id="{8540D4E6-D496-E214-AF9A-420D8558BA90}"/>
              </a:ext>
            </a:extLst>
          </p:cNvPr>
          <p:cNvPicPr>
            <a:picLocks noChangeAspect="1"/>
          </p:cNvPicPr>
          <p:nvPr/>
        </p:nvPicPr>
        <p:blipFill>
          <a:blip r:embed="rId3"/>
          <a:srcRect l="34875" t="20997" r="18532" b="18000"/>
          <a:stretch/>
        </p:blipFill>
        <p:spPr>
          <a:xfrm>
            <a:off x="5955802" y="1356867"/>
            <a:ext cx="5680710" cy="4183594"/>
          </a:xfrm>
          <a:prstGeom prst="rect">
            <a:avLst/>
          </a:prstGeom>
          <a:ln>
            <a:solidFill>
              <a:schemeClr val="tx1"/>
            </a:solidFill>
          </a:ln>
        </p:spPr>
      </p:pic>
      <p:sp>
        <p:nvSpPr>
          <p:cNvPr id="12" name="TextBox 11">
            <a:extLst>
              <a:ext uri="{FF2B5EF4-FFF2-40B4-BE49-F238E27FC236}">
                <a16:creationId xmlns:a16="http://schemas.microsoft.com/office/drawing/2014/main" id="{A83EFC14-9CDD-57EF-2EAA-9C7F57DBE5C1}"/>
              </a:ext>
            </a:extLst>
          </p:cNvPr>
          <p:cNvSpPr txBox="1"/>
          <p:nvPr/>
        </p:nvSpPr>
        <p:spPr>
          <a:xfrm>
            <a:off x="6309361" y="5640764"/>
            <a:ext cx="5017769" cy="276999"/>
          </a:xfrm>
          <a:prstGeom prst="rect">
            <a:avLst/>
          </a:prstGeom>
          <a:noFill/>
        </p:spPr>
        <p:txBody>
          <a:bodyPr wrap="square">
            <a:spAutoFit/>
          </a:bodyPr>
          <a:lstStyle/>
          <a:p>
            <a:r>
              <a:rPr lang="da-DK" sz="1200" err="1">
                <a:latin typeface="Calibri" panose="020F0502020204030204" pitchFamily="34" charset="0"/>
                <a:cs typeface="Calibri" panose="020F0502020204030204" pitchFamily="34" charset="0"/>
              </a:rPr>
              <a:t>Available</a:t>
            </a:r>
            <a:r>
              <a:rPr lang="da-DK" sz="1200">
                <a:latin typeface="Calibri" panose="020F0502020204030204" pitchFamily="34" charset="0"/>
                <a:cs typeface="Calibri" panose="020F0502020204030204" pitchFamily="34" charset="0"/>
              </a:rPr>
              <a:t> at: https://www.inclusivedesigntoolkit.com/digitalpersonas/#Maria</a:t>
            </a:r>
          </a:p>
        </p:txBody>
      </p:sp>
    </p:spTree>
    <p:extLst>
      <p:ext uri="{BB962C8B-B14F-4D97-AF65-F5344CB8AC3E}">
        <p14:creationId xmlns:p14="http://schemas.microsoft.com/office/powerpoint/2010/main" val="4760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err="1">
                <a:latin typeface="Calibri" panose="020F0502020204030204" pitchFamily="34" charset="0"/>
                <a:cs typeface="Calibri" panose="020F0502020204030204" pitchFamily="34" charset="0"/>
              </a:rPr>
              <a:t>What</a:t>
            </a:r>
            <a:r>
              <a:rPr lang="sv-SE">
                <a:latin typeface="Calibri" panose="020F0502020204030204" pitchFamily="34" charset="0"/>
                <a:cs typeface="Calibri" panose="020F0502020204030204" pitchFamily="34" charset="0"/>
              </a:rPr>
              <a:t> is a persona?</a:t>
            </a:r>
          </a:p>
        </p:txBody>
      </p:sp>
      <p:sp>
        <p:nvSpPr>
          <p:cNvPr id="3" name="Content Placeholder 2"/>
          <p:cNvSpPr>
            <a:spLocks noGrp="1"/>
          </p:cNvSpPr>
          <p:nvPr>
            <p:ph sz="half" idx="1"/>
          </p:nvPr>
        </p:nvSpPr>
        <p:spPr>
          <a:xfrm>
            <a:off x="838200" y="1825625"/>
            <a:ext cx="5528094" cy="4351338"/>
          </a:xfrm>
        </p:spPr>
        <p:txBody>
          <a:bodyPr>
            <a:normAutofit fontScale="85000" lnSpcReduction="10000"/>
          </a:bodyPr>
          <a:lstStyle/>
          <a:p>
            <a:r>
              <a:rPr lang="da-DK" sz="1900">
                <a:solidFill>
                  <a:schemeClr val="tx1"/>
                </a:solidFill>
                <a:latin typeface="Calibri" panose="020F0502020204030204" pitchFamily="34" charset="0"/>
                <a:ea typeface="+mn-lt"/>
                <a:cs typeface="Calibri" panose="020F0502020204030204" pitchFamily="34" charset="0"/>
              </a:rPr>
              <a:t>The </a:t>
            </a:r>
            <a:r>
              <a:rPr lang="da-DK" sz="1900" err="1">
                <a:solidFill>
                  <a:schemeClr val="tx1"/>
                </a:solidFill>
                <a:latin typeface="Calibri" panose="020F0502020204030204" pitchFamily="34" charset="0"/>
                <a:ea typeface="+mn-lt"/>
                <a:cs typeface="Calibri" panose="020F0502020204030204" pitchFamily="34" charset="0"/>
              </a:rPr>
              <a:t>notion</a:t>
            </a:r>
            <a:r>
              <a:rPr lang="da-DK" sz="1900">
                <a:solidFill>
                  <a:schemeClr val="tx1"/>
                </a:solidFill>
                <a:latin typeface="Calibri" panose="020F0502020204030204" pitchFamily="34" charset="0"/>
                <a:ea typeface="+mn-lt"/>
                <a:cs typeface="Calibri" panose="020F0502020204030204" pitchFamily="34" charset="0"/>
              </a:rPr>
              <a:t> of </a:t>
            </a:r>
            <a:r>
              <a:rPr lang="da-DK" sz="1900" err="1">
                <a:solidFill>
                  <a:schemeClr val="tx1"/>
                </a:solidFill>
                <a:latin typeface="Calibri" panose="020F0502020204030204" pitchFamily="34" charset="0"/>
                <a:ea typeface="+mn-lt"/>
                <a:cs typeface="Calibri" panose="020F0502020204030204" pitchFamily="34" charset="0"/>
              </a:rPr>
              <a:t>personas</a:t>
            </a:r>
            <a:r>
              <a:rPr lang="da-DK" sz="1900">
                <a:solidFill>
                  <a:schemeClr val="tx1"/>
                </a:solidFill>
                <a:latin typeface="Calibri" panose="020F0502020204030204" pitchFamily="34" charset="0"/>
                <a:ea typeface="+mn-lt"/>
                <a:cs typeface="Calibri" panose="020F0502020204030204" pitchFamily="34" charset="0"/>
              </a:rPr>
              <a:t> </a:t>
            </a:r>
            <a:r>
              <a:rPr lang="da-DK" sz="1900" err="1">
                <a:solidFill>
                  <a:schemeClr val="tx1"/>
                </a:solidFill>
                <a:latin typeface="Calibri" panose="020F0502020204030204" pitchFamily="34" charset="0"/>
                <a:ea typeface="+mn-lt"/>
                <a:cs typeface="Calibri" panose="020F0502020204030204" pitchFamily="34" charset="0"/>
              </a:rPr>
              <a:t>was</a:t>
            </a:r>
            <a:r>
              <a:rPr lang="da-DK" sz="1900">
                <a:solidFill>
                  <a:schemeClr val="tx1"/>
                </a:solidFill>
                <a:latin typeface="Calibri" panose="020F0502020204030204" pitchFamily="34" charset="0"/>
                <a:ea typeface="+mn-lt"/>
                <a:cs typeface="Calibri" panose="020F0502020204030204" pitchFamily="34" charset="0"/>
              </a:rPr>
              <a:t> </a:t>
            </a:r>
            <a:r>
              <a:rPr lang="da-DK" sz="1900" err="1">
                <a:solidFill>
                  <a:schemeClr val="tx1"/>
                </a:solidFill>
                <a:latin typeface="Calibri" panose="020F0502020204030204" pitchFamily="34" charset="0"/>
                <a:ea typeface="+mn-lt"/>
                <a:cs typeface="Calibri" panose="020F0502020204030204" pitchFamily="34" charset="0"/>
              </a:rPr>
              <a:t>first</a:t>
            </a:r>
            <a:r>
              <a:rPr lang="da-DK" sz="1900">
                <a:solidFill>
                  <a:schemeClr val="tx1"/>
                </a:solidFill>
                <a:latin typeface="Calibri" panose="020F0502020204030204" pitchFamily="34" charset="0"/>
                <a:ea typeface="+mn-lt"/>
                <a:cs typeface="Calibri" panose="020F0502020204030204" pitchFamily="34" charset="0"/>
              </a:rPr>
              <a:t> </a:t>
            </a:r>
            <a:r>
              <a:rPr lang="da-DK" sz="1900" err="1">
                <a:solidFill>
                  <a:schemeClr val="tx1"/>
                </a:solidFill>
                <a:latin typeface="Calibri" panose="020F0502020204030204" pitchFamily="34" charset="0"/>
                <a:ea typeface="+mn-lt"/>
                <a:cs typeface="Calibri" panose="020F0502020204030204" pitchFamily="34" charset="0"/>
              </a:rPr>
              <a:t>introduced</a:t>
            </a:r>
            <a:r>
              <a:rPr lang="da-DK" sz="1900">
                <a:solidFill>
                  <a:schemeClr val="tx1"/>
                </a:solidFill>
                <a:latin typeface="Calibri" panose="020F0502020204030204" pitchFamily="34" charset="0"/>
                <a:ea typeface="+mn-lt"/>
                <a:cs typeface="Calibri" panose="020F0502020204030204" pitchFamily="34" charset="0"/>
              </a:rPr>
              <a:t> by Cooper (2004) as </a:t>
            </a:r>
            <a:r>
              <a:rPr lang="da-DK" sz="1900" err="1">
                <a:solidFill>
                  <a:schemeClr val="tx1"/>
                </a:solidFill>
                <a:latin typeface="Calibri" panose="020F0502020204030204" pitchFamily="34" charset="0"/>
                <a:ea typeface="+mn-lt"/>
                <a:cs typeface="Calibri" panose="020F0502020204030204" pitchFamily="34" charset="0"/>
              </a:rPr>
              <a:t>hypothetical</a:t>
            </a:r>
            <a:r>
              <a:rPr lang="da-DK" sz="1900">
                <a:solidFill>
                  <a:schemeClr val="tx1"/>
                </a:solidFill>
                <a:latin typeface="Calibri" panose="020F0502020204030204" pitchFamily="34" charset="0"/>
                <a:ea typeface="+mn-lt"/>
                <a:cs typeface="Calibri" panose="020F0502020204030204" pitchFamily="34" charset="0"/>
              </a:rPr>
              <a:t> archetypes </a:t>
            </a:r>
          </a:p>
          <a:p>
            <a:endParaRPr lang="en-US" sz="1900">
              <a:solidFill>
                <a:schemeClr val="tx1"/>
              </a:solidFill>
              <a:latin typeface="Calibri" panose="020F0502020204030204" pitchFamily="34" charset="0"/>
              <a:cs typeface="Calibri" panose="020F0502020204030204" pitchFamily="34" charset="0"/>
            </a:endParaRPr>
          </a:p>
          <a:p>
            <a:r>
              <a:rPr lang="en-US" sz="1900">
                <a:solidFill>
                  <a:schemeClr val="tx1"/>
                </a:solidFill>
                <a:latin typeface="Calibri" panose="020F0502020204030204" pitchFamily="34" charset="0"/>
                <a:cs typeface="Calibri" panose="020F0502020204030204" pitchFamily="34" charset="0"/>
              </a:rPr>
              <a:t>Developed as a method for IT system development, product design, marketing, planning of communication, and service design. </a:t>
            </a:r>
          </a:p>
          <a:p>
            <a:endParaRPr lang="en-US" sz="2000">
              <a:solidFill>
                <a:srgbClr val="242424"/>
              </a:solidFill>
              <a:latin typeface="Calibri" panose="020F0502020204030204" pitchFamily="34" charset="0"/>
              <a:cs typeface="Calibri" panose="020F0502020204030204" pitchFamily="34" charset="0"/>
            </a:endParaRPr>
          </a:p>
          <a:p>
            <a:r>
              <a:rPr lang="en-US" sz="2000">
                <a:solidFill>
                  <a:srgbClr val="242424"/>
                </a:solidFill>
                <a:latin typeface="Calibri" panose="020F0502020204030204" pitchFamily="34" charset="0"/>
                <a:cs typeface="Calibri" panose="020F0502020204030204" pitchFamily="34" charset="0"/>
              </a:rPr>
              <a:t>P</a:t>
            </a:r>
            <a:r>
              <a:rPr lang="en-US" sz="2000" b="0" i="0">
                <a:solidFill>
                  <a:srgbClr val="242424"/>
                </a:solidFill>
                <a:effectLst/>
                <a:latin typeface="Calibri" panose="020F0502020204030204" pitchFamily="34" charset="0"/>
                <a:cs typeface="Calibri" panose="020F0502020204030204" pitchFamily="34" charset="0"/>
              </a:rPr>
              <a:t>ersonas are an effective way to make sense of and </a:t>
            </a:r>
            <a:r>
              <a:rPr lang="en-US" sz="2000" b="0" i="0" err="1">
                <a:solidFill>
                  <a:srgbClr val="242424"/>
                </a:solidFill>
                <a:effectLst/>
                <a:latin typeface="Calibri" panose="020F0502020204030204" pitchFamily="34" charset="0"/>
                <a:cs typeface="Calibri" panose="020F0502020204030204" pitchFamily="34" charset="0"/>
              </a:rPr>
              <a:t>synthesise</a:t>
            </a:r>
            <a:r>
              <a:rPr lang="en-US" sz="2000" b="0" i="0">
                <a:solidFill>
                  <a:srgbClr val="242424"/>
                </a:solidFill>
                <a:effectLst/>
                <a:latin typeface="Calibri" panose="020F0502020204030204" pitchFamily="34" charset="0"/>
                <a:cs typeface="Calibri" panose="020F0502020204030204" pitchFamily="34" charset="0"/>
              </a:rPr>
              <a:t> research data, to communicate user needs within the design team, and to keep the perspective of users and other important stakeholders at the forefront throughout the design process.</a:t>
            </a:r>
            <a:endParaRPr lang="en-US" sz="1900">
              <a:solidFill>
                <a:schemeClr val="tx1"/>
              </a:solidFill>
              <a:latin typeface="Calibri" panose="020F0502020204030204" pitchFamily="34" charset="0"/>
              <a:cs typeface="Calibri" panose="020F0502020204030204" pitchFamily="34" charset="0"/>
            </a:endParaRPr>
          </a:p>
          <a:p>
            <a:endParaRPr lang="en-US" sz="1900">
              <a:solidFill>
                <a:schemeClr val="tx1"/>
              </a:solidFill>
              <a:latin typeface="Calibri" panose="020F0502020204030204" pitchFamily="34" charset="0"/>
              <a:cs typeface="Calibri" panose="020F0502020204030204" pitchFamily="34" charset="0"/>
            </a:endParaRPr>
          </a:p>
          <a:p>
            <a:r>
              <a:rPr lang="en-US" sz="1900">
                <a:solidFill>
                  <a:schemeClr val="tx1"/>
                </a:solidFill>
                <a:latin typeface="Calibri" panose="020F0502020204030204" pitchFamily="34" charset="0"/>
                <a:ea typeface="Times New Roman"/>
                <a:cs typeface="Calibri" panose="020F0502020204030204" pitchFamily="34" charset="0"/>
              </a:rPr>
              <a:t>Sample personas: </a:t>
            </a:r>
            <a:r>
              <a:rPr lang="en-US" sz="1900">
                <a:solidFill>
                  <a:schemeClr val="tx1"/>
                </a:solidFill>
                <a:latin typeface="Calibri" panose="020F0502020204030204" pitchFamily="34" charset="0"/>
                <a:ea typeface="Times New Roman"/>
                <a:cs typeface="Calibri" panose="020F0502020204030204" pitchFamily="34" charset="0"/>
                <a:hlinkClick r:id="rId3"/>
              </a:rPr>
              <a:t>https://www.inclusivedesigntoolkit.com/digitalpersonas/</a:t>
            </a:r>
            <a:r>
              <a:rPr lang="en-US" sz="1900">
                <a:solidFill>
                  <a:schemeClr val="tx1"/>
                </a:solidFill>
                <a:latin typeface="Calibri" panose="020F0502020204030204" pitchFamily="34" charset="0"/>
                <a:ea typeface="Times New Roman"/>
                <a:cs typeface="Calibri" panose="020F0502020204030204" pitchFamily="34" charset="0"/>
              </a:rPr>
              <a:t> </a:t>
            </a:r>
            <a:endParaRPr lang="sv-SE" sz="1900">
              <a:solidFill>
                <a:schemeClr val="tx1"/>
              </a:solidFill>
              <a:latin typeface="Calibri" panose="020F0502020204030204" pitchFamily="34" charset="0"/>
              <a:ea typeface="Times New Roman"/>
              <a:cs typeface="Calibri" panose="020F0502020204030204" pitchFamily="34" charset="0"/>
            </a:endParaRPr>
          </a:p>
        </p:txBody>
      </p:sp>
      <p:pic>
        <p:nvPicPr>
          <p:cNvPr id="5"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6920947" y="1477036"/>
            <a:ext cx="5339042" cy="3730817"/>
          </a:xfrm>
        </p:spPr>
      </p:pic>
      <p:pic>
        <p:nvPicPr>
          <p:cNvPr id="6" name="Bildobjekt 4" descr="En bild som visar Färggrann, konst, siluett&#10;&#10;Automatiskt genererad beskrivning">
            <a:extLst>
              <a:ext uri="{FF2B5EF4-FFF2-40B4-BE49-F238E27FC236}">
                <a16:creationId xmlns:a16="http://schemas.microsoft.com/office/drawing/2014/main" id="{0C84241C-2814-AD3B-AEEA-3E0DCAF8070E}"/>
              </a:ext>
            </a:extLst>
          </p:cNvPr>
          <p:cNvPicPr>
            <a:picLocks noChangeAspect="1"/>
          </p:cNvPicPr>
          <p:nvPr/>
        </p:nvPicPr>
        <p:blipFill>
          <a:blip r:embed="rId5"/>
          <a:stretch>
            <a:fillRect/>
          </a:stretch>
        </p:blipFill>
        <p:spPr>
          <a:xfrm>
            <a:off x="10375846" y="123664"/>
            <a:ext cx="1506392" cy="386604"/>
          </a:xfrm>
          <a:prstGeom prst="rect">
            <a:avLst/>
          </a:prstGeom>
        </p:spPr>
      </p:pic>
      <p:sp>
        <p:nvSpPr>
          <p:cNvPr id="7" name="TextBox 6">
            <a:extLst>
              <a:ext uri="{FF2B5EF4-FFF2-40B4-BE49-F238E27FC236}">
                <a16:creationId xmlns:a16="http://schemas.microsoft.com/office/drawing/2014/main" id="{E778FCD1-FDC0-C076-E5DC-55B3F317BC3F}"/>
              </a:ext>
            </a:extLst>
          </p:cNvPr>
          <p:cNvSpPr txBox="1"/>
          <p:nvPr/>
        </p:nvSpPr>
        <p:spPr>
          <a:xfrm>
            <a:off x="7462169" y="6126470"/>
            <a:ext cx="3977371" cy="523220"/>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Personas representing non-users of  public libraries.</a:t>
            </a:r>
          </a:p>
          <a:p>
            <a:r>
              <a:rPr lang="en-US">
                <a:latin typeface="Calibri" panose="020F0502020204030204" pitchFamily="34" charset="0"/>
                <a:cs typeface="Calibri" panose="020F0502020204030204" pitchFamily="34" charset="0"/>
              </a:rPr>
              <a:t>(Photo by Eva Eriksson)</a:t>
            </a:r>
            <a:endParaRPr lang="da-DK">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95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E15E7-70DB-42D3-BCB1-AD956B3353D9}"/>
              </a:ext>
            </a:extLst>
          </p:cNvPr>
          <p:cNvSpPr>
            <a:spLocks noGrp="1"/>
          </p:cNvSpPr>
          <p:nvPr>
            <p:ph type="title"/>
          </p:nvPr>
        </p:nvSpPr>
        <p:spPr/>
        <p:txBody>
          <a:bodyPr/>
          <a:lstStyle/>
          <a:p>
            <a:r>
              <a:rPr lang="sv-SE" err="1">
                <a:latin typeface="Calibri" panose="020F0502020204030204" pitchFamily="34" charset="0"/>
                <a:cs typeface="Calibri" panose="020F0502020204030204" pitchFamily="34" charset="0"/>
              </a:rPr>
              <a:t>What</a:t>
            </a:r>
            <a:r>
              <a:rPr lang="sv-SE">
                <a:latin typeface="Calibri" panose="020F0502020204030204" pitchFamily="34" charset="0"/>
                <a:cs typeface="Calibri" panose="020F0502020204030204" pitchFamily="34" charset="0"/>
              </a:rPr>
              <a:t> is a persona?</a:t>
            </a:r>
            <a:endParaRPr lang="da-DK">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4B1E386-5967-4ABC-8CE6-9CF1BD416965}"/>
              </a:ext>
            </a:extLst>
          </p:cNvPr>
          <p:cNvSpPr>
            <a:spLocks noGrp="1"/>
          </p:cNvSpPr>
          <p:nvPr>
            <p:ph sz="half" idx="1"/>
          </p:nvPr>
        </p:nvSpPr>
        <p:spPr>
          <a:xfrm>
            <a:off x="838200" y="1458530"/>
            <a:ext cx="5181600" cy="4351338"/>
          </a:xfrm>
        </p:spPr>
        <p:txBody>
          <a:bodyPr>
            <a:normAutofit/>
          </a:bodyPr>
          <a:lstStyle/>
          <a:p>
            <a:pPr marL="0" indent="0">
              <a:buNone/>
            </a:pPr>
            <a:r>
              <a:rPr lang="en-US" sz="2800" dirty="0">
                <a:solidFill>
                  <a:schemeClr val="tx1"/>
                </a:solidFill>
                <a:latin typeface="Calibri"/>
                <a:cs typeface="Calibri"/>
              </a:rPr>
              <a:t>Elderly Personas</a:t>
            </a:r>
          </a:p>
          <a:p>
            <a:r>
              <a:rPr lang="en-US" sz="1800" dirty="0">
                <a:solidFill>
                  <a:schemeClr val="tx1"/>
                </a:solidFill>
                <a:latin typeface="Calibri"/>
                <a:cs typeface="Calibri"/>
              </a:rPr>
              <a:t>Based on quantitative data from roughly 12,500 older individuals living in different European countries</a:t>
            </a:r>
          </a:p>
          <a:p>
            <a:r>
              <a:rPr lang="en-US" sz="1800" dirty="0">
                <a:solidFill>
                  <a:schemeClr val="tx1"/>
                </a:solidFill>
                <a:latin typeface="Calibri"/>
                <a:cs typeface="Calibri"/>
              </a:rPr>
              <a:t>30 basic personas representing Europeans aged 60 and older coming from three different regions (northern, central, southern) still living at home. </a:t>
            </a:r>
          </a:p>
          <a:p>
            <a:r>
              <a:rPr lang="en-US" sz="1800" dirty="0">
                <a:solidFill>
                  <a:schemeClr val="tx1"/>
                </a:solidFill>
                <a:latin typeface="Calibri"/>
                <a:cs typeface="Calibri"/>
                <a:hlinkClick r:id="rId2">
                  <a:extLst>
                    <a:ext uri="{A12FA001-AC4F-418D-AE19-62706E023703}">
                      <ahyp:hlinkClr xmlns:ahyp="http://schemas.microsoft.com/office/drawing/2018/hyperlinkcolor" val="tx"/>
                    </a:ext>
                  </a:extLst>
                </a:hlinkClick>
              </a:rPr>
              <a:t>http://elderlypersonas.cure.at</a:t>
            </a:r>
            <a:r>
              <a:rPr lang="en-US" sz="1800" dirty="0">
                <a:solidFill>
                  <a:schemeClr val="tx1"/>
                </a:solidFill>
                <a:latin typeface="Calibri"/>
                <a:cs typeface="Calibri"/>
              </a:rPr>
              <a:t> </a:t>
            </a:r>
          </a:p>
          <a:p>
            <a:endParaRPr lang="da-DK" dirty="0">
              <a:solidFill>
                <a:schemeClr val="tx1"/>
              </a:solidFill>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3CEBCC8D-78D3-484E-B1EE-00297DE59FB5}"/>
              </a:ext>
            </a:extLst>
          </p:cNvPr>
          <p:cNvSpPr>
            <a:spLocks noGrp="1"/>
          </p:cNvSpPr>
          <p:nvPr>
            <p:ph sz="half" idx="2"/>
          </p:nvPr>
        </p:nvSpPr>
        <p:spPr>
          <a:xfrm>
            <a:off x="6172200" y="1458530"/>
            <a:ext cx="5181600" cy="4351338"/>
          </a:xfrm>
        </p:spPr>
        <p:txBody>
          <a:bodyPr>
            <a:normAutofit/>
          </a:bodyPr>
          <a:lstStyle/>
          <a:p>
            <a:pPr marL="0" indent="0">
              <a:buNone/>
            </a:pPr>
            <a:r>
              <a:rPr lang="en-GB" sz="2800" dirty="0">
                <a:solidFill>
                  <a:schemeClr val="tx1"/>
                </a:solidFill>
                <a:latin typeface="Calibri"/>
                <a:cs typeface="Calibri"/>
              </a:rPr>
              <a:t>Child Personas</a:t>
            </a:r>
          </a:p>
          <a:p>
            <a:r>
              <a:rPr lang="en-GB" sz="1800" dirty="0">
                <a:solidFill>
                  <a:schemeClr val="tx1"/>
                </a:solidFill>
                <a:latin typeface="Calibri"/>
                <a:cs typeface="Calibri"/>
              </a:rPr>
              <a:t>The child-personas technique provides a  way to use theoretical information to create child-user archetypes. </a:t>
            </a:r>
            <a:r>
              <a:rPr lang="en-GB" dirty="0">
                <a:solidFill>
                  <a:schemeClr val="tx1"/>
                </a:solidFill>
                <a:latin typeface="Calibri"/>
                <a:cs typeface="Calibri"/>
              </a:rPr>
              <a:t>(Antle, 2008)</a:t>
            </a:r>
            <a:endParaRPr lang="en-GB" sz="1800" dirty="0">
              <a:solidFill>
                <a:schemeClr val="tx1"/>
              </a:solidFill>
              <a:latin typeface="Calibri"/>
              <a:cs typeface="Calibri"/>
            </a:endParaRPr>
          </a:p>
          <a:p>
            <a:endParaRPr lang="da-DK">
              <a:latin typeface="Calibri" panose="020F0502020204030204" pitchFamily="34" charset="0"/>
              <a:cs typeface="Calibri" panose="020F0502020204030204" pitchFamily="34" charset="0"/>
            </a:endParaRPr>
          </a:p>
        </p:txBody>
      </p:sp>
      <p:pic>
        <p:nvPicPr>
          <p:cNvPr id="8" name="Picture 6" descr="http://elderlypersonas.tech-experience.at/uploads/RTEmagicC_family_03.jpg.jpg">
            <a:extLst>
              <a:ext uri="{FF2B5EF4-FFF2-40B4-BE49-F238E27FC236}">
                <a16:creationId xmlns:a16="http://schemas.microsoft.com/office/drawing/2014/main" id="{32BE68A3-E156-4D0B-85A3-518AA83DD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919663"/>
            <a:ext cx="5715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08A72D-0D60-49AC-A6D6-1B308820E9EE}"/>
              </a:ext>
            </a:extLst>
          </p:cNvPr>
          <p:cNvPicPr>
            <a:picLocks noChangeAspect="1"/>
          </p:cNvPicPr>
          <p:nvPr/>
        </p:nvPicPr>
        <p:blipFill>
          <a:blip r:embed="rId4"/>
          <a:stretch>
            <a:fillRect/>
          </a:stretch>
        </p:blipFill>
        <p:spPr>
          <a:xfrm>
            <a:off x="7107206" y="4322342"/>
            <a:ext cx="4614894" cy="2413842"/>
          </a:xfrm>
          <a:prstGeom prst="rect">
            <a:avLst/>
          </a:prstGeom>
        </p:spPr>
      </p:pic>
      <p:pic>
        <p:nvPicPr>
          <p:cNvPr id="2" name="Bildobjekt 4" descr="En bild som visar Färggrann, konst, siluett&#10;&#10;Automatiskt genererad beskrivning">
            <a:extLst>
              <a:ext uri="{FF2B5EF4-FFF2-40B4-BE49-F238E27FC236}">
                <a16:creationId xmlns:a16="http://schemas.microsoft.com/office/drawing/2014/main" id="{12AA352F-4406-1B64-61CF-DE08DCF95780}"/>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10177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4F131-2225-1FC7-B652-65E6E94EB9C1}"/>
              </a:ext>
            </a:extLst>
          </p:cNvPr>
          <p:cNvSpPr>
            <a:spLocks noGrp="1"/>
          </p:cNvSpPr>
          <p:nvPr>
            <p:ph type="title"/>
          </p:nvPr>
        </p:nvSpPr>
        <p:spPr/>
        <p:txBody>
          <a:bodyPr/>
          <a:lstStyle/>
          <a:p>
            <a:r>
              <a:rPr lang="da-DK" sz="2800" err="1">
                <a:latin typeface="Calibri" panose="020F0502020204030204" pitchFamily="34" charset="0"/>
                <a:cs typeface="Calibri" panose="020F0502020204030204" pitchFamily="34" charset="0"/>
              </a:rPr>
              <a:t>What</a:t>
            </a:r>
            <a:r>
              <a:rPr lang="da-DK" sz="2800">
                <a:latin typeface="Calibri" panose="020F0502020204030204" pitchFamily="34" charset="0"/>
                <a:cs typeface="Calibri" panose="020F0502020204030204" pitchFamily="34" charset="0"/>
              </a:rPr>
              <a:t> is a more-</a:t>
            </a:r>
            <a:r>
              <a:rPr lang="da-DK" sz="2800" err="1">
                <a:latin typeface="Calibri" panose="020F0502020204030204" pitchFamily="34" charset="0"/>
                <a:cs typeface="Calibri" panose="020F0502020204030204" pitchFamily="34" charset="0"/>
              </a:rPr>
              <a:t>than</a:t>
            </a:r>
            <a:r>
              <a:rPr lang="da-DK" sz="2800">
                <a:latin typeface="Calibri" panose="020F0502020204030204" pitchFamily="34" charset="0"/>
                <a:cs typeface="Calibri" panose="020F0502020204030204" pitchFamily="34" charset="0"/>
              </a:rPr>
              <a:t>-human persona?</a:t>
            </a:r>
            <a:endParaRPr lang="da-DK">
              <a:latin typeface="Calibri" panose="020F0502020204030204" pitchFamily="34" charset="0"/>
              <a:cs typeface="Calibri" panose="020F0502020204030204" pitchFamily="34" charset="0"/>
            </a:endParaRPr>
          </a:p>
        </p:txBody>
      </p:sp>
      <p:sp>
        <p:nvSpPr>
          <p:cNvPr id="3" name="Pladsholder til indhold 2">
            <a:extLst>
              <a:ext uri="{FF2B5EF4-FFF2-40B4-BE49-F238E27FC236}">
                <a16:creationId xmlns:a16="http://schemas.microsoft.com/office/drawing/2014/main" id="{63D54A71-CA73-658D-FC29-9364296E4995}"/>
              </a:ext>
            </a:extLst>
          </p:cNvPr>
          <p:cNvSpPr>
            <a:spLocks noGrp="1"/>
          </p:cNvSpPr>
          <p:nvPr>
            <p:ph type="body" idx="1"/>
          </p:nvPr>
        </p:nvSpPr>
        <p:spPr/>
        <p:txBody>
          <a:bodyPr vert="horz" lIns="91440" tIns="45720" rIns="91440" bIns="45720" rtlCol="0" anchor="t">
            <a:normAutofit/>
          </a:bodyPr>
          <a:lstStyle/>
          <a:p>
            <a:r>
              <a:rPr lang="da-DK" sz="1800" dirty="0" err="1">
                <a:solidFill>
                  <a:schemeClr val="tx1"/>
                </a:solidFill>
                <a:latin typeface="Calibri"/>
                <a:cs typeface="Calibri"/>
              </a:rPr>
              <a:t>Various</a:t>
            </a:r>
            <a:r>
              <a:rPr lang="da-DK" sz="1800" dirty="0">
                <a:solidFill>
                  <a:schemeClr val="tx1"/>
                </a:solidFill>
                <a:latin typeface="Calibri"/>
                <a:cs typeface="Calibri"/>
              </a:rPr>
              <a:t> types, </a:t>
            </a:r>
            <a:r>
              <a:rPr lang="da-DK" sz="1800" dirty="0" err="1">
                <a:solidFill>
                  <a:schemeClr val="tx1"/>
                </a:solidFill>
                <a:latin typeface="Calibri"/>
                <a:cs typeface="Calibri"/>
              </a:rPr>
              <a:t>e.g</a:t>
            </a:r>
            <a:r>
              <a:rPr lang="da-DK" sz="1800" dirty="0">
                <a:solidFill>
                  <a:schemeClr val="tx1"/>
                </a:solidFill>
                <a:latin typeface="Calibri"/>
                <a:cs typeface="Calibri"/>
              </a:rPr>
              <a:t>., </a:t>
            </a:r>
            <a:r>
              <a:rPr lang="da-DK" sz="1800" dirty="0" err="1">
                <a:solidFill>
                  <a:schemeClr val="tx1"/>
                </a:solidFill>
                <a:latin typeface="Calibri"/>
                <a:cs typeface="Calibri"/>
              </a:rPr>
              <a:t>animal</a:t>
            </a:r>
            <a:r>
              <a:rPr lang="da-DK" sz="1800" dirty="0">
                <a:solidFill>
                  <a:schemeClr val="tx1"/>
                </a:solidFill>
                <a:latin typeface="Calibri"/>
                <a:cs typeface="Calibri"/>
              </a:rPr>
              <a:t>, </a:t>
            </a:r>
            <a:r>
              <a:rPr lang="da-DK" sz="1800" dirty="0" err="1">
                <a:solidFill>
                  <a:schemeClr val="tx1"/>
                </a:solidFill>
                <a:latin typeface="Calibri"/>
                <a:cs typeface="Calibri"/>
              </a:rPr>
              <a:t>environments</a:t>
            </a:r>
            <a:r>
              <a:rPr lang="da-DK" sz="1800" dirty="0">
                <a:solidFill>
                  <a:schemeClr val="tx1"/>
                </a:solidFill>
                <a:latin typeface="Calibri"/>
                <a:cs typeface="Calibri"/>
              </a:rPr>
              <a:t>, species persona, </a:t>
            </a:r>
            <a:r>
              <a:rPr lang="da-DK" sz="1800" dirty="0" err="1">
                <a:solidFill>
                  <a:schemeClr val="tx1"/>
                </a:solidFill>
                <a:latin typeface="Calibri"/>
                <a:cs typeface="Calibri"/>
              </a:rPr>
              <a:t>things</a:t>
            </a:r>
            <a:r>
              <a:rPr lang="da-DK" sz="1800" dirty="0">
                <a:solidFill>
                  <a:schemeClr val="tx1"/>
                </a:solidFill>
                <a:latin typeface="Calibri"/>
                <a:cs typeface="Calibri"/>
              </a:rPr>
              <a:t>, </a:t>
            </a:r>
            <a:r>
              <a:rPr lang="da-DK" sz="1800" dirty="0" err="1">
                <a:solidFill>
                  <a:schemeClr val="tx1"/>
                </a:solidFill>
                <a:latin typeface="Calibri"/>
                <a:cs typeface="Calibri"/>
              </a:rPr>
              <a:t>technologies</a:t>
            </a:r>
            <a:endParaRPr lang="da-DK" sz="1800" dirty="0">
              <a:solidFill>
                <a:schemeClr val="tx1"/>
              </a:solidFill>
              <a:latin typeface="Calibri"/>
              <a:cs typeface="Calibri"/>
            </a:endParaRPr>
          </a:p>
          <a:p>
            <a:endParaRPr lang="da-DK" sz="180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a:cs typeface="Calibri"/>
              </a:rPr>
              <a:t>Non-human and non-user personas represent the animals, environments, and ‘invisible’ humans (factory workers, miners, farmers, and communities, etc.) impacted by our product lifecycle so that we may design to protect and respect them.</a:t>
            </a:r>
          </a:p>
        </p:txBody>
      </p:sp>
      <p:pic>
        <p:nvPicPr>
          <p:cNvPr id="4" name="Bildobjekt 4" descr="En bild som visar Färggrann, konst, siluett&#10;&#10;Automatiskt genererad beskrivning">
            <a:extLst>
              <a:ext uri="{FF2B5EF4-FFF2-40B4-BE49-F238E27FC236}">
                <a16:creationId xmlns:a16="http://schemas.microsoft.com/office/drawing/2014/main" id="{1015A564-0A9D-4C94-8A7B-B5621E1F5310}"/>
              </a:ext>
            </a:extLst>
          </p:cNvPr>
          <p:cNvPicPr>
            <a:picLocks noChangeAspect="1"/>
          </p:cNvPicPr>
          <p:nvPr/>
        </p:nvPicPr>
        <p:blipFill>
          <a:blip r:embed="rId2"/>
          <a:stretch>
            <a:fillRect/>
          </a:stretch>
        </p:blipFill>
        <p:spPr>
          <a:xfrm>
            <a:off x="10375846" y="123664"/>
            <a:ext cx="1506392" cy="386604"/>
          </a:xfrm>
          <a:prstGeom prst="rect">
            <a:avLst/>
          </a:prstGeom>
        </p:spPr>
      </p:pic>
      <p:pic>
        <p:nvPicPr>
          <p:cNvPr id="3076" name="Picture 4" descr="The Non-Human Persona Guide book">
            <a:extLst>
              <a:ext uri="{FF2B5EF4-FFF2-40B4-BE49-F238E27FC236}">
                <a16:creationId xmlns:a16="http://schemas.microsoft.com/office/drawing/2014/main" id="{B8DB6CB8-8F0B-3B41-8E98-7D62881F8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71" y="1039091"/>
            <a:ext cx="4790080" cy="52255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0253FD-2722-C343-A4EF-F5E97E986825}"/>
              </a:ext>
            </a:extLst>
          </p:cNvPr>
          <p:cNvSpPr txBox="1"/>
          <p:nvPr/>
        </p:nvSpPr>
        <p:spPr>
          <a:xfrm>
            <a:off x="4592002" y="6319949"/>
            <a:ext cx="7032307" cy="307777"/>
          </a:xfrm>
          <a:prstGeom prst="rect">
            <a:avLst/>
          </a:prstGeom>
          <a:noFill/>
        </p:spPr>
        <p:txBody>
          <a:bodyPr wrap="square">
            <a:spAutoFit/>
          </a:bodyPr>
          <a:lstStyle/>
          <a:p>
            <a:pPr>
              <a:spcAft>
                <a:spcPts val="600"/>
              </a:spcAft>
            </a:pPr>
            <a:r>
              <a:rPr lang="da-DK">
                <a:latin typeface="Calibri" panose="020F0502020204030204" pitchFamily="34" charset="0"/>
                <a:cs typeface="Calibri" panose="020F0502020204030204" pitchFamily="34" charset="0"/>
              </a:rPr>
              <a:t>https://lifecentred.design/non-human-personas/non-human-and-non-user-personas/</a:t>
            </a:r>
          </a:p>
        </p:txBody>
      </p:sp>
    </p:spTree>
    <p:extLst>
      <p:ext uri="{BB962C8B-B14F-4D97-AF65-F5344CB8AC3E}">
        <p14:creationId xmlns:p14="http://schemas.microsoft.com/office/powerpoint/2010/main" val="336231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7C67B7-FF31-D94F-84B4-E7129A32E82D}"/>
              </a:ext>
            </a:extLst>
          </p:cNvPr>
          <p:cNvSpPr>
            <a:spLocks noGrp="1"/>
          </p:cNvSpPr>
          <p:nvPr>
            <p:ph type="title"/>
          </p:nvPr>
        </p:nvSpPr>
        <p:spPr/>
        <p:txBody>
          <a:bodyPr/>
          <a:lstStyle/>
          <a:p>
            <a:r>
              <a:rPr lang="da-DK" sz="2800" err="1">
                <a:latin typeface="Calibri" panose="020F0502020204030204" pitchFamily="34" charset="0"/>
                <a:cs typeface="Calibri" panose="020F0502020204030204" pitchFamily="34" charset="0"/>
              </a:rPr>
              <a:t>What</a:t>
            </a:r>
            <a:r>
              <a:rPr lang="da-DK" sz="2800">
                <a:latin typeface="Calibri" panose="020F0502020204030204" pitchFamily="34" charset="0"/>
                <a:cs typeface="Calibri" panose="020F0502020204030204" pitchFamily="34" charset="0"/>
              </a:rPr>
              <a:t> is a more-</a:t>
            </a:r>
            <a:r>
              <a:rPr lang="da-DK" sz="2800" err="1">
                <a:latin typeface="Calibri" panose="020F0502020204030204" pitchFamily="34" charset="0"/>
                <a:cs typeface="Calibri" panose="020F0502020204030204" pitchFamily="34" charset="0"/>
              </a:rPr>
              <a:t>than</a:t>
            </a:r>
            <a:r>
              <a:rPr lang="da-DK" sz="2800">
                <a:latin typeface="Calibri" panose="020F0502020204030204" pitchFamily="34" charset="0"/>
                <a:cs typeface="Calibri" panose="020F0502020204030204" pitchFamily="34" charset="0"/>
              </a:rPr>
              <a:t>-human persona?</a:t>
            </a:r>
            <a:endParaRPr lang="da-DK">
              <a:latin typeface="Calibri" panose="020F0502020204030204" pitchFamily="34" charset="0"/>
              <a:cs typeface="Calibri" panose="020F0502020204030204" pitchFamily="34" charset="0"/>
            </a:endParaRPr>
          </a:p>
        </p:txBody>
      </p:sp>
      <p:sp>
        <p:nvSpPr>
          <p:cNvPr id="3" name="Pladsholder til indhold 2">
            <a:extLst>
              <a:ext uri="{FF2B5EF4-FFF2-40B4-BE49-F238E27FC236}">
                <a16:creationId xmlns:a16="http://schemas.microsoft.com/office/drawing/2014/main" id="{70FEBE57-5174-DBA2-267F-70B498AE08F5}"/>
              </a:ext>
            </a:extLst>
          </p:cNvPr>
          <p:cNvSpPr>
            <a:spLocks noGrp="1"/>
          </p:cNvSpPr>
          <p:nvPr>
            <p:ph type="body" idx="1"/>
          </p:nvPr>
        </p:nvSpPr>
        <p:spPr/>
        <p:txBody>
          <a:bodyPr vert="horz" lIns="91440" tIns="45720" rIns="91440" bIns="45720" rtlCol="0" anchor="t">
            <a:normAutofit/>
          </a:bodyPr>
          <a:lstStyle/>
          <a:p>
            <a:r>
              <a:rPr lang="da-DK" sz="1500" dirty="0">
                <a:solidFill>
                  <a:srgbClr val="242424"/>
                </a:solidFill>
                <a:latin typeface="Calibri"/>
                <a:ea typeface="+mn-lt"/>
                <a:cs typeface="Calibri"/>
              </a:rPr>
              <a:t>Like </a:t>
            </a:r>
            <a:r>
              <a:rPr lang="da-DK" sz="1500" dirty="0" err="1">
                <a:solidFill>
                  <a:srgbClr val="242424"/>
                </a:solidFill>
                <a:latin typeface="Calibri"/>
                <a:ea typeface="+mn-lt"/>
                <a:cs typeface="Calibri"/>
              </a:rPr>
              <a:t>personas</a:t>
            </a:r>
            <a:r>
              <a:rPr lang="da-DK" sz="1500" dirty="0">
                <a:solidFill>
                  <a:srgbClr val="242424"/>
                </a:solidFill>
                <a:latin typeface="Calibri"/>
                <a:ea typeface="+mn-lt"/>
                <a:cs typeface="Calibri"/>
              </a:rPr>
              <a:t>, non-human </a:t>
            </a:r>
            <a:r>
              <a:rPr lang="da-DK" sz="1500" dirty="0" err="1">
                <a:solidFill>
                  <a:srgbClr val="242424"/>
                </a:solidFill>
                <a:latin typeface="Calibri"/>
                <a:ea typeface="+mn-lt"/>
                <a:cs typeface="Calibri"/>
              </a:rPr>
              <a:t>personas</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are</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based</a:t>
            </a:r>
            <a:r>
              <a:rPr lang="da-DK" sz="1500" dirty="0">
                <a:solidFill>
                  <a:srgbClr val="242424"/>
                </a:solidFill>
                <a:latin typeface="Calibri"/>
                <a:ea typeface="+mn-lt"/>
                <a:cs typeface="Calibri"/>
              </a:rPr>
              <a:t> on research data</a:t>
            </a:r>
          </a:p>
          <a:p>
            <a:pPr lvl="1"/>
            <a:r>
              <a:rPr lang="da-DK" sz="1300" dirty="0" err="1">
                <a:solidFill>
                  <a:srgbClr val="242424"/>
                </a:solidFill>
                <a:latin typeface="Calibri"/>
                <a:ea typeface="+mn-lt"/>
                <a:cs typeface="Calibri"/>
              </a:rPr>
              <a:t>Collected</a:t>
            </a:r>
            <a:r>
              <a:rPr lang="da-DK" sz="1300" dirty="0">
                <a:solidFill>
                  <a:srgbClr val="242424"/>
                </a:solidFill>
                <a:latin typeface="Calibri"/>
                <a:ea typeface="+mn-lt"/>
                <a:cs typeface="Calibri"/>
              </a:rPr>
              <a:t> from </a:t>
            </a:r>
            <a:r>
              <a:rPr lang="da-DK" sz="1300" dirty="0" err="1">
                <a:solidFill>
                  <a:srgbClr val="242424"/>
                </a:solidFill>
                <a:latin typeface="Calibri"/>
                <a:ea typeface="+mn-lt"/>
                <a:cs typeface="Calibri"/>
              </a:rPr>
              <a:t>secondary</a:t>
            </a:r>
            <a:r>
              <a:rPr lang="da-DK" sz="1300" dirty="0">
                <a:solidFill>
                  <a:srgbClr val="242424"/>
                </a:solidFill>
                <a:latin typeface="Calibri"/>
                <a:ea typeface="+mn-lt"/>
                <a:cs typeface="Calibri"/>
              </a:rPr>
              <a:t> and/or </a:t>
            </a:r>
            <a:r>
              <a:rPr lang="da-DK" sz="1300" dirty="0" err="1">
                <a:solidFill>
                  <a:srgbClr val="242424"/>
                </a:solidFill>
                <a:latin typeface="Calibri"/>
                <a:ea typeface="+mn-lt"/>
                <a:cs typeface="Calibri"/>
              </a:rPr>
              <a:t>primary</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sources</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e.g</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contextual</a:t>
            </a:r>
            <a:r>
              <a:rPr lang="da-DK" sz="1300" dirty="0">
                <a:solidFill>
                  <a:srgbClr val="242424"/>
                </a:solidFill>
                <a:latin typeface="Calibri"/>
                <a:ea typeface="+mn-lt"/>
                <a:cs typeface="Calibri"/>
              </a:rPr>
              <a:t> observations or interviews with </a:t>
            </a:r>
            <a:r>
              <a:rPr lang="da-DK" sz="1300" dirty="0" err="1">
                <a:solidFill>
                  <a:srgbClr val="242424"/>
                </a:solidFill>
                <a:latin typeface="Calibri"/>
                <a:ea typeface="+mn-lt"/>
                <a:cs typeface="Calibri"/>
              </a:rPr>
              <a:t>experts</a:t>
            </a:r>
            <a:r>
              <a:rPr lang="da-DK" sz="1300" dirty="0">
                <a:solidFill>
                  <a:srgbClr val="242424"/>
                </a:solidFill>
                <a:latin typeface="Calibri"/>
                <a:ea typeface="+mn-lt"/>
                <a:cs typeface="Calibri"/>
              </a:rPr>
              <a:t>).</a:t>
            </a:r>
            <a:endParaRPr lang="da-DK" dirty="0">
              <a:latin typeface="Calibri"/>
              <a:cs typeface="Calibri"/>
            </a:endParaRPr>
          </a:p>
          <a:p>
            <a:r>
              <a:rPr lang="da-DK" sz="1500" dirty="0">
                <a:solidFill>
                  <a:srgbClr val="242424"/>
                </a:solidFill>
                <a:latin typeface="Calibri"/>
                <a:ea typeface="+mn-lt"/>
                <a:cs typeface="Calibri"/>
              </a:rPr>
              <a:t>Just like </a:t>
            </a:r>
            <a:r>
              <a:rPr lang="da-DK" sz="1500" dirty="0" err="1">
                <a:solidFill>
                  <a:srgbClr val="242424"/>
                </a:solidFill>
                <a:latin typeface="Calibri"/>
                <a:ea typeface="+mn-lt"/>
                <a:cs typeface="Calibri"/>
              </a:rPr>
              <a:t>conventional</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personas</a:t>
            </a:r>
            <a:r>
              <a:rPr lang="da-DK" sz="1500" dirty="0">
                <a:solidFill>
                  <a:srgbClr val="242424"/>
                </a:solidFill>
                <a:latin typeface="Calibri"/>
                <a:ea typeface="+mn-lt"/>
                <a:cs typeface="Calibri"/>
              </a:rPr>
              <a:t>, non-human </a:t>
            </a:r>
            <a:r>
              <a:rPr lang="da-DK" sz="1500" dirty="0" err="1">
                <a:solidFill>
                  <a:srgbClr val="242424"/>
                </a:solidFill>
                <a:latin typeface="Calibri"/>
                <a:ea typeface="+mn-lt"/>
                <a:cs typeface="Calibri"/>
              </a:rPr>
              <a:t>personas</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represent</a:t>
            </a:r>
            <a:r>
              <a:rPr lang="da-DK" sz="1500" dirty="0">
                <a:solidFill>
                  <a:srgbClr val="242424"/>
                </a:solidFill>
                <a:latin typeface="Calibri"/>
                <a:ea typeface="+mn-lt"/>
                <a:cs typeface="Calibri"/>
              </a:rPr>
              <a:t> the </a:t>
            </a:r>
            <a:r>
              <a:rPr lang="da-DK" sz="1500" dirty="0" err="1">
                <a:solidFill>
                  <a:srgbClr val="242424"/>
                </a:solidFill>
                <a:latin typeface="Calibri"/>
                <a:ea typeface="+mn-lt"/>
                <a:cs typeface="Calibri"/>
              </a:rPr>
              <a:t>character</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attributes</a:t>
            </a:r>
            <a:r>
              <a:rPr lang="da-DK" sz="1500" dirty="0">
                <a:solidFill>
                  <a:srgbClr val="242424"/>
                </a:solidFill>
                <a:latin typeface="Calibri"/>
                <a:ea typeface="+mn-lt"/>
                <a:cs typeface="Calibri"/>
              </a:rPr>
              <a:t> and </a:t>
            </a:r>
            <a:r>
              <a:rPr lang="da-DK" sz="1500" dirty="0" err="1">
                <a:solidFill>
                  <a:srgbClr val="242424"/>
                </a:solidFill>
                <a:latin typeface="Calibri"/>
                <a:ea typeface="+mn-lt"/>
                <a:cs typeface="Calibri"/>
              </a:rPr>
              <a:t>needs</a:t>
            </a:r>
            <a:r>
              <a:rPr lang="da-DK" sz="1500" dirty="0">
                <a:solidFill>
                  <a:srgbClr val="242424"/>
                </a:solidFill>
                <a:latin typeface="Calibri"/>
                <a:ea typeface="+mn-lt"/>
                <a:cs typeface="Calibri"/>
              </a:rPr>
              <a:t> of </a:t>
            </a:r>
            <a:r>
              <a:rPr lang="da-DK" sz="1500" dirty="0" err="1">
                <a:solidFill>
                  <a:srgbClr val="242424"/>
                </a:solidFill>
                <a:latin typeface="Calibri"/>
                <a:ea typeface="+mn-lt"/>
                <a:cs typeface="Calibri"/>
              </a:rPr>
              <a:t>others</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within</a:t>
            </a:r>
            <a:r>
              <a:rPr lang="da-DK" sz="1500" dirty="0">
                <a:solidFill>
                  <a:srgbClr val="242424"/>
                </a:solidFill>
                <a:latin typeface="Calibri"/>
                <a:ea typeface="+mn-lt"/>
                <a:cs typeface="Calibri"/>
              </a:rPr>
              <a:t> all stages of the design </a:t>
            </a:r>
            <a:r>
              <a:rPr lang="da-DK" sz="1500" dirty="0" err="1">
                <a:solidFill>
                  <a:srgbClr val="242424"/>
                </a:solidFill>
                <a:latin typeface="Calibri"/>
                <a:ea typeface="+mn-lt"/>
                <a:cs typeface="Calibri"/>
              </a:rPr>
              <a:t>process</a:t>
            </a:r>
            <a:r>
              <a:rPr lang="da-DK" sz="1500" dirty="0">
                <a:solidFill>
                  <a:srgbClr val="242424"/>
                </a:solidFill>
                <a:latin typeface="Calibri"/>
                <a:ea typeface="+mn-lt"/>
                <a:cs typeface="Calibri"/>
              </a:rPr>
              <a:t>. </a:t>
            </a:r>
          </a:p>
          <a:p>
            <a:pPr lvl="1"/>
            <a:r>
              <a:rPr lang="da-DK" sz="1300" dirty="0" err="1">
                <a:solidFill>
                  <a:srgbClr val="242424"/>
                </a:solidFill>
                <a:latin typeface="Calibri"/>
                <a:ea typeface="+mn-lt"/>
                <a:cs typeface="Calibri"/>
              </a:rPr>
              <a:t>They</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expose</a:t>
            </a:r>
            <a:r>
              <a:rPr lang="da-DK" sz="1300" dirty="0">
                <a:solidFill>
                  <a:srgbClr val="242424"/>
                </a:solidFill>
                <a:latin typeface="Calibri"/>
                <a:ea typeface="+mn-lt"/>
                <a:cs typeface="Calibri"/>
              </a:rPr>
              <a:t> and </a:t>
            </a:r>
            <a:r>
              <a:rPr lang="da-DK" sz="1300" dirty="0" err="1">
                <a:solidFill>
                  <a:srgbClr val="242424"/>
                </a:solidFill>
                <a:latin typeface="Calibri"/>
                <a:ea typeface="+mn-lt"/>
                <a:cs typeface="Calibri"/>
              </a:rPr>
              <a:t>challenge</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assumptions</a:t>
            </a:r>
            <a:r>
              <a:rPr lang="da-DK" sz="1300" dirty="0">
                <a:solidFill>
                  <a:srgbClr val="242424"/>
                </a:solidFill>
                <a:latin typeface="Calibri"/>
                <a:ea typeface="+mn-lt"/>
                <a:cs typeface="Calibri"/>
              </a:rPr>
              <a:t> and provide a </a:t>
            </a:r>
            <a:r>
              <a:rPr lang="da-DK" sz="1300" dirty="0" err="1">
                <a:solidFill>
                  <a:srgbClr val="242424"/>
                </a:solidFill>
                <a:latin typeface="Calibri"/>
                <a:ea typeface="+mn-lt"/>
                <a:cs typeface="Calibri"/>
              </a:rPr>
              <a:t>means</a:t>
            </a:r>
            <a:r>
              <a:rPr lang="da-DK" sz="1300" dirty="0">
                <a:solidFill>
                  <a:srgbClr val="242424"/>
                </a:solidFill>
                <a:latin typeface="Calibri"/>
                <a:ea typeface="+mn-lt"/>
                <a:cs typeface="Calibri"/>
              </a:rPr>
              <a:t> for the design team to </a:t>
            </a:r>
            <a:r>
              <a:rPr lang="da-DK" sz="1300" dirty="0" err="1">
                <a:solidFill>
                  <a:srgbClr val="242424"/>
                </a:solidFill>
                <a:latin typeface="Calibri"/>
                <a:ea typeface="+mn-lt"/>
                <a:cs typeface="Calibri"/>
              </a:rPr>
              <a:t>represent</a:t>
            </a:r>
            <a:r>
              <a:rPr lang="da-DK" sz="1300" dirty="0">
                <a:solidFill>
                  <a:srgbClr val="242424"/>
                </a:solidFill>
                <a:latin typeface="Calibri"/>
                <a:ea typeface="+mn-lt"/>
                <a:cs typeface="Calibri"/>
              </a:rPr>
              <a:t> or speak on </a:t>
            </a:r>
            <a:r>
              <a:rPr lang="da-DK" sz="1300" dirty="0" err="1">
                <a:solidFill>
                  <a:srgbClr val="242424"/>
                </a:solidFill>
                <a:latin typeface="Calibri"/>
                <a:ea typeface="+mn-lt"/>
                <a:cs typeface="Calibri"/>
              </a:rPr>
              <a:t>behalf</a:t>
            </a:r>
            <a:r>
              <a:rPr lang="da-DK" sz="1300" dirty="0">
                <a:solidFill>
                  <a:srgbClr val="242424"/>
                </a:solidFill>
                <a:latin typeface="Calibri"/>
                <a:ea typeface="+mn-lt"/>
                <a:cs typeface="Calibri"/>
              </a:rPr>
              <a:t> of </a:t>
            </a:r>
            <a:r>
              <a:rPr lang="da-DK" sz="1300" dirty="0" err="1">
                <a:solidFill>
                  <a:srgbClr val="242424"/>
                </a:solidFill>
                <a:latin typeface="Calibri"/>
                <a:ea typeface="+mn-lt"/>
                <a:cs typeface="Calibri"/>
              </a:rPr>
              <a:t>another</a:t>
            </a:r>
            <a:r>
              <a:rPr lang="da-DK" sz="1300" dirty="0">
                <a:solidFill>
                  <a:srgbClr val="242424"/>
                </a:solidFill>
                <a:latin typeface="Calibri"/>
                <a:ea typeface="+mn-lt"/>
                <a:cs typeface="Calibri"/>
              </a:rPr>
              <a:t> species or </a:t>
            </a:r>
            <a:r>
              <a:rPr lang="da-DK" sz="1300" dirty="0" err="1">
                <a:solidFill>
                  <a:srgbClr val="242424"/>
                </a:solidFill>
                <a:latin typeface="Calibri"/>
                <a:ea typeface="+mn-lt"/>
                <a:cs typeface="Calibri"/>
              </a:rPr>
              <a:t>biosystem</a:t>
            </a:r>
            <a:r>
              <a:rPr lang="da-DK" sz="1300" dirty="0">
                <a:solidFill>
                  <a:srgbClr val="242424"/>
                </a:solidFill>
                <a:latin typeface="Calibri"/>
                <a:ea typeface="+mn-lt"/>
                <a:cs typeface="Calibri"/>
              </a:rPr>
              <a:t>.</a:t>
            </a:r>
            <a:endParaRPr lang="da-DK" dirty="0">
              <a:latin typeface="Calibri"/>
              <a:cs typeface="Calibri"/>
            </a:endParaRPr>
          </a:p>
          <a:p>
            <a:r>
              <a:rPr lang="da-DK" sz="1500" dirty="0" err="1">
                <a:solidFill>
                  <a:srgbClr val="242424"/>
                </a:solidFill>
                <a:latin typeface="Calibri"/>
                <a:ea typeface="+mn-lt"/>
                <a:cs typeface="Calibri"/>
              </a:rPr>
              <a:t>Evaluating</a:t>
            </a:r>
            <a:r>
              <a:rPr lang="da-DK" sz="1500" dirty="0">
                <a:solidFill>
                  <a:srgbClr val="242424"/>
                </a:solidFill>
                <a:latin typeface="Calibri"/>
                <a:ea typeface="+mn-lt"/>
                <a:cs typeface="Calibri"/>
              </a:rPr>
              <a:t> designs from </a:t>
            </a:r>
            <a:r>
              <a:rPr lang="da-DK" sz="1500" dirty="0" err="1">
                <a:solidFill>
                  <a:srgbClr val="242424"/>
                </a:solidFill>
                <a:latin typeface="Calibri"/>
                <a:ea typeface="+mn-lt"/>
                <a:cs typeface="Calibri"/>
              </a:rPr>
              <a:t>alternate</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perspectives</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may</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reveal</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both</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symbiosis</a:t>
            </a:r>
            <a:r>
              <a:rPr lang="da-DK" sz="1500" dirty="0">
                <a:solidFill>
                  <a:srgbClr val="242424"/>
                </a:solidFill>
                <a:latin typeface="Calibri"/>
                <a:ea typeface="+mn-lt"/>
                <a:cs typeface="Calibri"/>
              </a:rPr>
              <a:t> and </a:t>
            </a:r>
            <a:r>
              <a:rPr lang="da-DK" sz="1500" dirty="0" err="1">
                <a:solidFill>
                  <a:srgbClr val="242424"/>
                </a:solidFill>
                <a:latin typeface="Calibri"/>
                <a:ea typeface="+mn-lt"/>
                <a:cs typeface="Calibri"/>
              </a:rPr>
              <a:t>conflict</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e.g</a:t>
            </a:r>
            <a:r>
              <a:rPr lang="da-DK" sz="1500" dirty="0">
                <a:solidFill>
                  <a:srgbClr val="242424"/>
                </a:solidFill>
                <a:latin typeface="Calibri"/>
                <a:ea typeface="+mn-lt"/>
                <a:cs typeface="Calibri"/>
              </a:rPr>
              <a:t>. </a:t>
            </a:r>
            <a:r>
              <a:rPr lang="da-DK" sz="1500" dirty="0" err="1">
                <a:solidFill>
                  <a:srgbClr val="242424"/>
                </a:solidFill>
                <a:latin typeface="Calibri"/>
                <a:ea typeface="+mn-lt"/>
                <a:cs typeface="Calibri"/>
              </a:rPr>
              <a:t>prey</a:t>
            </a:r>
            <a:r>
              <a:rPr lang="da-DK" sz="1500" dirty="0">
                <a:solidFill>
                  <a:srgbClr val="242424"/>
                </a:solidFill>
                <a:latin typeface="Calibri"/>
                <a:ea typeface="+mn-lt"/>
                <a:cs typeface="Calibri"/>
              </a:rPr>
              <a:t>/</a:t>
            </a:r>
            <a:r>
              <a:rPr lang="da-DK" sz="1500" dirty="0" err="1">
                <a:solidFill>
                  <a:srgbClr val="242424"/>
                </a:solidFill>
                <a:latin typeface="Calibri"/>
                <a:ea typeface="+mn-lt"/>
                <a:cs typeface="Calibri"/>
              </a:rPr>
              <a:t>predator</a:t>
            </a:r>
            <a:r>
              <a:rPr lang="da-DK" sz="1500" dirty="0">
                <a:solidFill>
                  <a:srgbClr val="242424"/>
                </a:solidFill>
                <a:latin typeface="Calibri"/>
                <a:ea typeface="+mn-lt"/>
                <a:cs typeface="Calibri"/>
              </a:rPr>
              <a:t>, farmer/</a:t>
            </a:r>
            <a:r>
              <a:rPr lang="da-DK" sz="1500" dirty="0" err="1">
                <a:solidFill>
                  <a:srgbClr val="242424"/>
                </a:solidFill>
                <a:latin typeface="Calibri"/>
                <a:ea typeface="+mn-lt"/>
                <a:cs typeface="Calibri"/>
              </a:rPr>
              <a:t>farmed</a:t>
            </a:r>
            <a:r>
              <a:rPr lang="da-DK" sz="1500" dirty="0">
                <a:solidFill>
                  <a:srgbClr val="242424"/>
                </a:solidFill>
                <a:latin typeface="Calibri"/>
                <a:ea typeface="+mn-lt"/>
                <a:cs typeface="Calibri"/>
              </a:rPr>
              <a:t>). </a:t>
            </a:r>
          </a:p>
          <a:p>
            <a:pPr lvl="1"/>
            <a:r>
              <a:rPr lang="da-DK" sz="1300" dirty="0">
                <a:solidFill>
                  <a:srgbClr val="242424"/>
                </a:solidFill>
                <a:latin typeface="Calibri"/>
                <a:ea typeface="+mn-lt"/>
                <a:cs typeface="Calibri"/>
              </a:rPr>
              <a:t>Even </a:t>
            </a:r>
            <a:r>
              <a:rPr lang="da-DK" sz="1300" dirty="0" err="1">
                <a:solidFill>
                  <a:srgbClr val="242424"/>
                </a:solidFill>
                <a:latin typeface="Calibri"/>
                <a:ea typeface="+mn-lt"/>
                <a:cs typeface="Calibri"/>
              </a:rPr>
              <a:t>if</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conflict</a:t>
            </a:r>
            <a:r>
              <a:rPr lang="da-DK" sz="1300" dirty="0">
                <a:solidFill>
                  <a:srgbClr val="242424"/>
                </a:solidFill>
                <a:latin typeface="Calibri"/>
                <a:ea typeface="+mn-lt"/>
                <a:cs typeface="Calibri"/>
              </a:rPr>
              <a:t> is not </a:t>
            </a:r>
            <a:r>
              <a:rPr lang="da-DK" sz="1300" dirty="0" err="1">
                <a:solidFill>
                  <a:srgbClr val="242424"/>
                </a:solidFill>
                <a:latin typeface="Calibri"/>
                <a:ea typeface="+mn-lt"/>
                <a:cs typeface="Calibri"/>
              </a:rPr>
              <a:t>resolvable</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these</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insights</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can</a:t>
            </a:r>
            <a:r>
              <a:rPr lang="da-DK" sz="1300" dirty="0">
                <a:solidFill>
                  <a:srgbClr val="242424"/>
                </a:solidFill>
                <a:latin typeface="Calibri"/>
                <a:ea typeface="+mn-lt"/>
                <a:cs typeface="Calibri"/>
              </a:rPr>
              <a:t> feed </a:t>
            </a:r>
            <a:r>
              <a:rPr lang="da-DK" sz="1300" dirty="0" err="1">
                <a:solidFill>
                  <a:srgbClr val="242424"/>
                </a:solidFill>
                <a:latin typeface="Calibri"/>
                <a:ea typeface="+mn-lt"/>
                <a:cs typeface="Calibri"/>
              </a:rPr>
              <a:t>into</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each</a:t>
            </a:r>
            <a:r>
              <a:rPr lang="da-DK" sz="1300" dirty="0">
                <a:solidFill>
                  <a:srgbClr val="242424"/>
                </a:solidFill>
                <a:latin typeface="Calibri"/>
                <a:ea typeface="+mn-lt"/>
                <a:cs typeface="Calibri"/>
              </a:rPr>
              <a:t> stage of the design </a:t>
            </a:r>
            <a:r>
              <a:rPr lang="da-DK" sz="1300" dirty="0" err="1">
                <a:solidFill>
                  <a:srgbClr val="242424"/>
                </a:solidFill>
                <a:latin typeface="Calibri"/>
                <a:ea typeface="+mn-lt"/>
                <a:cs typeface="Calibri"/>
              </a:rPr>
              <a:t>process</a:t>
            </a:r>
            <a:r>
              <a:rPr lang="da-DK" sz="1300" dirty="0">
                <a:solidFill>
                  <a:srgbClr val="242424"/>
                </a:solidFill>
                <a:latin typeface="Calibri"/>
                <a:ea typeface="+mn-lt"/>
                <a:cs typeface="Calibri"/>
              </a:rPr>
              <a:t> and </a:t>
            </a:r>
            <a:r>
              <a:rPr lang="da-DK" sz="1300" dirty="0" err="1">
                <a:solidFill>
                  <a:srgbClr val="242424"/>
                </a:solidFill>
                <a:latin typeface="Calibri"/>
                <a:ea typeface="+mn-lt"/>
                <a:cs typeface="Calibri"/>
              </a:rPr>
              <a:t>ideally</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lead</a:t>
            </a:r>
            <a:r>
              <a:rPr lang="da-DK" sz="1300" dirty="0">
                <a:solidFill>
                  <a:srgbClr val="242424"/>
                </a:solidFill>
                <a:latin typeface="Calibri"/>
                <a:ea typeface="+mn-lt"/>
                <a:cs typeface="Calibri"/>
              </a:rPr>
              <a:t> to a more </a:t>
            </a:r>
            <a:r>
              <a:rPr lang="da-DK" sz="1300" dirty="0" err="1">
                <a:solidFill>
                  <a:srgbClr val="242424"/>
                </a:solidFill>
                <a:latin typeface="Calibri"/>
                <a:ea typeface="+mn-lt"/>
                <a:cs typeface="Calibri"/>
              </a:rPr>
              <a:t>environmentally</a:t>
            </a:r>
            <a:r>
              <a:rPr lang="da-DK" sz="1300" dirty="0">
                <a:solidFill>
                  <a:srgbClr val="242424"/>
                </a:solidFill>
                <a:latin typeface="Calibri"/>
                <a:ea typeface="+mn-lt"/>
                <a:cs typeface="Calibri"/>
              </a:rPr>
              <a:t> </a:t>
            </a:r>
            <a:r>
              <a:rPr lang="da-DK" sz="1300" dirty="0" err="1">
                <a:solidFill>
                  <a:srgbClr val="242424"/>
                </a:solidFill>
                <a:latin typeface="Calibri"/>
                <a:ea typeface="+mn-lt"/>
                <a:cs typeface="Calibri"/>
              </a:rPr>
              <a:t>considerate</a:t>
            </a:r>
            <a:r>
              <a:rPr lang="da-DK" sz="1300" dirty="0">
                <a:solidFill>
                  <a:srgbClr val="242424"/>
                </a:solidFill>
                <a:latin typeface="Calibri"/>
                <a:ea typeface="+mn-lt"/>
                <a:cs typeface="Calibri"/>
              </a:rPr>
              <a:t> solution.</a:t>
            </a:r>
            <a:endParaRPr lang="da-DK" dirty="0">
              <a:latin typeface="Calibri"/>
              <a:cs typeface="Calibri"/>
            </a:endParaRPr>
          </a:p>
          <a:p>
            <a:endParaRPr lang="da-DK">
              <a:latin typeface="Calibri" panose="020F0502020204030204" pitchFamily="34" charset="0"/>
              <a:cs typeface="Calibri" panose="020F0502020204030204" pitchFamily="34" charset="0"/>
            </a:endParaRPr>
          </a:p>
        </p:txBody>
      </p:sp>
      <p:pic>
        <p:nvPicPr>
          <p:cNvPr id="4" name="Bildobjekt 4" descr="En bild som visar Färggrann, konst, siluett&#10;&#10;Automatiskt genererad beskrivning">
            <a:extLst>
              <a:ext uri="{FF2B5EF4-FFF2-40B4-BE49-F238E27FC236}">
                <a16:creationId xmlns:a16="http://schemas.microsoft.com/office/drawing/2014/main" id="{792B15C2-4469-6E2C-210E-3E98ECDE933A}"/>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F7859724-8419-E47F-01D5-A259D6758598}"/>
              </a:ext>
            </a:extLst>
          </p:cNvPr>
          <p:cNvSpPr txBox="1"/>
          <p:nvPr/>
        </p:nvSpPr>
        <p:spPr>
          <a:xfrm>
            <a:off x="1174433" y="6022936"/>
            <a:ext cx="6097904" cy="307777"/>
          </a:xfrm>
          <a:prstGeom prst="rect">
            <a:avLst/>
          </a:prstGeom>
          <a:noFill/>
        </p:spPr>
        <p:txBody>
          <a:bodyPr wrap="square">
            <a:spAutoFit/>
          </a:bodyPr>
          <a:lstStyle/>
          <a:p>
            <a:r>
              <a:rPr lang="da-DK">
                <a:solidFill>
                  <a:schemeClr val="tx1"/>
                </a:solidFill>
                <a:latin typeface="Calibri" panose="020F0502020204030204" pitchFamily="34" charset="0"/>
                <a:cs typeface="Calibri" panose="020F0502020204030204" pitchFamily="34" charset="0"/>
              </a:rPr>
              <a:t>(</a:t>
            </a:r>
            <a:r>
              <a:rPr lang="da-DK" err="1">
                <a:solidFill>
                  <a:schemeClr val="tx1"/>
                </a:solidFill>
                <a:latin typeface="Calibri" panose="020F0502020204030204" pitchFamily="34" charset="0"/>
                <a:cs typeface="Calibri" panose="020F0502020204030204" pitchFamily="34" charset="0"/>
              </a:rPr>
              <a:t>Tomitsch</a:t>
            </a:r>
            <a:r>
              <a:rPr lang="da-DK">
                <a:solidFill>
                  <a:schemeClr val="tx1"/>
                </a:solidFill>
                <a:latin typeface="Calibri" panose="020F0502020204030204" pitchFamily="34" charset="0"/>
                <a:cs typeface="Calibri" panose="020F0502020204030204" pitchFamily="34" charset="0"/>
              </a:rPr>
              <a:t>, 2022)</a:t>
            </a:r>
          </a:p>
        </p:txBody>
      </p:sp>
      <p:pic>
        <p:nvPicPr>
          <p:cNvPr id="9" name="Picture 2" descr="Trees Non-human Persona">
            <a:extLst>
              <a:ext uri="{FF2B5EF4-FFF2-40B4-BE49-F238E27FC236}">
                <a16:creationId xmlns:a16="http://schemas.microsoft.com/office/drawing/2014/main" id="{F9F0D94E-AF34-5574-633C-0AFC7CA9B0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5088" y="1604116"/>
            <a:ext cx="5725444"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01154BF-3159-ECBF-26B6-D59F39004313}"/>
              </a:ext>
            </a:extLst>
          </p:cNvPr>
          <p:cNvSpPr txBox="1"/>
          <p:nvPr/>
        </p:nvSpPr>
        <p:spPr>
          <a:xfrm>
            <a:off x="6432233" y="6158165"/>
            <a:ext cx="5498093" cy="261610"/>
          </a:xfrm>
          <a:prstGeom prst="rect">
            <a:avLst/>
          </a:prstGeom>
          <a:noFill/>
        </p:spPr>
        <p:txBody>
          <a:bodyPr wrap="square">
            <a:spAutoFit/>
          </a:bodyPr>
          <a:lstStyle/>
          <a:p>
            <a:r>
              <a:rPr lang="da-DK" sz="1100">
                <a:latin typeface="Calibri" panose="020F0502020204030204" pitchFamily="34" charset="0"/>
                <a:cs typeface="Calibri" panose="020F0502020204030204" pitchFamily="34" charset="0"/>
              </a:rPr>
              <a:t>https://lifecentred.design/non-human-personas/non-human-and-non-user-personas/</a:t>
            </a:r>
          </a:p>
        </p:txBody>
      </p:sp>
    </p:spTree>
    <p:extLst>
      <p:ext uri="{BB962C8B-B14F-4D97-AF65-F5344CB8AC3E}">
        <p14:creationId xmlns:p14="http://schemas.microsoft.com/office/powerpoint/2010/main" val="34611236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3adc257fdfa51378e37f9dc49d3dafeb">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503c7aa3f5152ebd512396ca6f21824e"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57828b-1830-42c5-a4eb-4d442edbbb52" xsi:nil="true"/>
    <lcf76f155ced4ddcb4097134ff3c332f xmlns="20db1d7e-016f-4183-8f2d-c936cae0de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6BEA6-FA46-44EC-A759-F4B7F0F7BF7A}"/>
</file>

<file path=customXml/itemProps2.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3.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TotalTime>
  <Words>1418</Words>
  <Application>Microsoft Office PowerPoint</Application>
  <PresentationFormat>Widescreen</PresentationFormat>
  <Paragraphs>117</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PowerPoint Presentation</vt:lpstr>
      <vt:lpstr>PowerPoint Presentation</vt:lpstr>
      <vt:lpstr>PowerPoint Presentation</vt:lpstr>
      <vt:lpstr>Content</vt:lpstr>
      <vt:lpstr>What is a persona?</vt:lpstr>
      <vt:lpstr>What is a persona?</vt:lpstr>
      <vt:lpstr>What is a persona?</vt:lpstr>
      <vt:lpstr>What is a more-than-human persona?</vt:lpstr>
      <vt:lpstr>What is a more-than-human persona?</vt:lpstr>
      <vt:lpstr>Example non-human persona created from data</vt:lpstr>
      <vt:lpstr>Why more-than-human personas?</vt:lpstr>
      <vt:lpstr>Why more-than-human personas?</vt:lpstr>
      <vt:lpstr>How to develop more-than-human personas</vt:lpstr>
      <vt:lpstr>Example of template for non-human persona  https://miro.com/app/board/o9J_l2wNzU8=/</vt:lpstr>
      <vt:lpstr>Assignment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Eva Eriksson</cp:lastModifiedBy>
  <cp:revision>79</cp:revision>
  <dcterms:modified xsi:type="dcterms:W3CDTF">2025-03-20T08:27:22Z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0x010100FF13A438EEDB8945B82220F2155C6630</vt:lpwstr>
  </property>
  <property fmtid="{D5CDD505-2E9C-101B-9397-08002B2CF9AE}" pid="3" name="MediaServiceImageTags">
    <vt:lpwstr/>
  </property>
</Properties>
</file>