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5.xml" ContentType="application/vnd.openxmlformats-officedocument.presentationml.notesSlide+xml"/>
  <Override PartName="/ppt/ink/ink10.xml" ContentType="application/inkml+xml"/>
  <Override PartName="/ppt/ink/ink11.xml" ContentType="application/inkml+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303" r:id="rId6"/>
    <p:sldId id="283" r:id="rId7"/>
    <p:sldId id="304" r:id="rId8"/>
    <p:sldId id="296" r:id="rId9"/>
    <p:sldId id="297" r:id="rId10"/>
    <p:sldId id="258" r:id="rId11"/>
    <p:sldId id="280" r:id="rId12"/>
    <p:sldId id="281" r:id="rId13"/>
    <p:sldId id="261" r:id="rId14"/>
    <p:sldId id="282" r:id="rId15"/>
    <p:sldId id="275" r:id="rId16"/>
    <p:sldId id="284" r:id="rId17"/>
    <p:sldId id="276" r:id="rId18"/>
    <p:sldId id="301" r:id="rId19"/>
    <p:sldId id="287" r:id="rId20"/>
    <p:sldId id="279" r:id="rId21"/>
    <p:sldId id="260" r:id="rId22"/>
    <p:sldId id="268" r:id="rId23"/>
    <p:sldId id="272" r:id="rId24"/>
    <p:sldId id="298" r:id="rId25"/>
    <p:sldId id="299" r:id="rId26"/>
    <p:sldId id="288" r:id="rId27"/>
    <p:sldId id="271" r:id="rId28"/>
    <p:sldId id="295" r:id="rId29"/>
    <p:sldId id="302" r:id="rId30"/>
    <p:sldId id="289" r:id="rId31"/>
    <p:sldId id="300" r:id="rId32"/>
    <p:sldId id="278" r:id="rId33"/>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9FD4"/>
    <a:srgbClr val="F26128"/>
    <a:srgbClr val="FCB325"/>
    <a:srgbClr val="FFDF87"/>
    <a:srgbClr val="FFD257"/>
    <a:srgbClr val="FFFFFF"/>
    <a:srgbClr val="CBC1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7178F0-1EEC-9EDD-1098-2E4EB6609065}" v="19" dt="2025-05-13T13:44:20.08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8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nelder, Luna" userId="ece337db-5a28-4d51-b98a-010657697f88" providerId="ADAL" clId="{8499EE56-7C41-4A75-8F4E-70754C40B8B2}"/>
    <pc:docChg chg="modSld">
      <pc:chgData name="Snelder, Luna" userId="ece337db-5a28-4d51-b98a-010657697f88" providerId="ADAL" clId="{8499EE56-7C41-4A75-8F4E-70754C40B8B2}" dt="2024-10-15T12:46:54.072" v="16" actId="20577"/>
      <pc:docMkLst>
        <pc:docMk/>
      </pc:docMkLst>
      <pc:sldChg chg="modSp mod">
        <pc:chgData name="Snelder, Luna" userId="ece337db-5a28-4d51-b98a-010657697f88" providerId="ADAL" clId="{8499EE56-7C41-4A75-8F4E-70754C40B8B2}" dt="2024-10-15T12:46:54.072" v="16" actId="20577"/>
        <pc:sldMkLst>
          <pc:docMk/>
          <pc:sldMk cId="504214945" sldId="279"/>
        </pc:sldMkLst>
      </pc:sldChg>
    </pc:docChg>
  </pc:docChgLst>
  <pc:docChgLst>
    <pc:chgData name="Snelder, Luna" userId="ece337db-5a28-4d51-b98a-010657697f88" providerId="ADAL" clId="{8B65E4BB-BBA9-4675-B771-29D4BCB83204}"/>
    <pc:docChg chg="undo custSel addSld delSld modSld">
      <pc:chgData name="Snelder, Luna" userId="ece337db-5a28-4d51-b98a-010657697f88" providerId="ADAL" clId="{8B65E4BB-BBA9-4675-B771-29D4BCB83204}" dt="2024-06-20T14:33:18.173" v="1720" actId="478"/>
      <pc:docMkLst>
        <pc:docMk/>
      </pc:docMkLst>
      <pc:sldChg chg="addSp delSp modSp mod setBg setClrOvrMap">
        <pc:chgData name="Snelder, Luna" userId="ece337db-5a28-4d51-b98a-010657697f88" providerId="ADAL" clId="{8B65E4BB-BBA9-4675-B771-29D4BCB83204}" dt="2024-06-18T11:52:18.848" v="1203" actId="26606"/>
        <pc:sldMkLst>
          <pc:docMk/>
          <pc:sldMk cId="13825670" sldId="256"/>
        </pc:sldMkLst>
      </pc:sldChg>
      <pc:sldChg chg="addSp delSp modSp mod setBg">
        <pc:chgData name="Snelder, Luna" userId="ece337db-5a28-4d51-b98a-010657697f88" providerId="ADAL" clId="{8B65E4BB-BBA9-4675-B771-29D4BCB83204}" dt="2024-06-18T11:49:31.744" v="1195" actId="207"/>
        <pc:sldMkLst>
          <pc:docMk/>
          <pc:sldMk cId="3686512307" sldId="257"/>
        </pc:sldMkLst>
      </pc:sldChg>
      <pc:sldChg chg="addSp modSp mod setBg">
        <pc:chgData name="Snelder, Luna" userId="ece337db-5a28-4d51-b98a-010657697f88" providerId="ADAL" clId="{8B65E4BB-BBA9-4675-B771-29D4BCB83204}" dt="2024-06-18T11:51:24.140" v="1198" actId="26606"/>
        <pc:sldMkLst>
          <pc:docMk/>
          <pc:sldMk cId="1121913051" sldId="259"/>
        </pc:sldMkLst>
      </pc:sldChg>
      <pc:sldChg chg="addSp delSp modSp mod setBg">
        <pc:chgData name="Snelder, Luna" userId="ece337db-5a28-4d51-b98a-010657697f88" providerId="ADAL" clId="{8B65E4BB-BBA9-4675-B771-29D4BCB83204}" dt="2024-06-20T14:20:48.209" v="1675" actId="1035"/>
        <pc:sldMkLst>
          <pc:docMk/>
          <pc:sldMk cId="3843473851" sldId="260"/>
        </pc:sldMkLst>
      </pc:sldChg>
      <pc:sldChg chg="addSp delSp modSp mod setBg">
        <pc:chgData name="Snelder, Luna" userId="ece337db-5a28-4d51-b98a-010657697f88" providerId="ADAL" clId="{8B65E4BB-BBA9-4675-B771-29D4BCB83204}" dt="2024-06-18T11:50:16.140" v="1197" actId="207"/>
        <pc:sldMkLst>
          <pc:docMk/>
          <pc:sldMk cId="1961182690" sldId="261"/>
        </pc:sldMkLst>
      </pc:sldChg>
      <pc:sldChg chg="addSp delSp modSp mod setBg">
        <pc:chgData name="Snelder, Luna" userId="ece337db-5a28-4d51-b98a-010657697f88" providerId="ADAL" clId="{8B65E4BB-BBA9-4675-B771-29D4BCB83204}" dt="2024-06-18T11:55:24.124" v="1348" actId="26606"/>
        <pc:sldMkLst>
          <pc:docMk/>
          <pc:sldMk cId="613014813" sldId="262"/>
        </pc:sldMkLst>
      </pc:sldChg>
      <pc:sldChg chg="addSp delSp modSp mod setBg">
        <pc:chgData name="Snelder, Luna" userId="ece337db-5a28-4d51-b98a-010657697f88" providerId="ADAL" clId="{8B65E4BB-BBA9-4675-B771-29D4BCB83204}" dt="2024-06-18T11:44:09.674" v="1170" actId="26606"/>
        <pc:sldMkLst>
          <pc:docMk/>
          <pc:sldMk cId="53578558" sldId="263"/>
        </pc:sldMkLst>
      </pc:sldChg>
      <pc:sldChg chg="addSp delSp modSp mod setBg setClrOvrMap">
        <pc:chgData name="Snelder, Luna" userId="ece337db-5a28-4d51-b98a-010657697f88" providerId="ADAL" clId="{8B65E4BB-BBA9-4675-B771-29D4BCB83204}" dt="2024-06-18T11:46:55.687" v="1191" actId="20577"/>
        <pc:sldMkLst>
          <pc:docMk/>
          <pc:sldMk cId="3357704868" sldId="264"/>
        </pc:sldMkLst>
      </pc:sldChg>
      <pc:sldChg chg="addSp modSp mod setBg">
        <pc:chgData name="Snelder, Luna" userId="ece337db-5a28-4d51-b98a-010657697f88" providerId="ADAL" clId="{8B65E4BB-BBA9-4675-B771-29D4BCB83204}" dt="2024-06-18T11:56:26.005" v="1349" actId="26606"/>
        <pc:sldMkLst>
          <pc:docMk/>
          <pc:sldMk cId="2969909349" sldId="265"/>
        </pc:sldMkLst>
      </pc:sldChg>
      <pc:sldChg chg="addSp delSp modSp mod">
        <pc:chgData name="Snelder, Luna" userId="ece337db-5a28-4d51-b98a-010657697f88" providerId="ADAL" clId="{8B65E4BB-BBA9-4675-B771-29D4BCB83204}" dt="2024-06-20T14:33:18.173" v="1720" actId="478"/>
        <pc:sldMkLst>
          <pc:docMk/>
          <pc:sldMk cId="1100152997" sldId="266"/>
        </pc:sldMkLst>
      </pc:sldChg>
      <pc:sldChg chg="addSp delSp modSp add del mod">
        <pc:chgData name="Snelder, Luna" userId="ece337db-5a28-4d51-b98a-010657697f88" providerId="ADAL" clId="{8B65E4BB-BBA9-4675-B771-29D4BCB83204}" dt="2024-06-20T14:11:18.256" v="1624" actId="47"/>
        <pc:sldMkLst>
          <pc:docMk/>
          <pc:sldMk cId="616684023" sldId="267"/>
        </pc:sldMkLst>
      </pc:sldChg>
      <pc:sldChg chg="addSp delSp modSp add mod">
        <pc:chgData name="Snelder, Luna" userId="ece337db-5a28-4d51-b98a-010657697f88" providerId="ADAL" clId="{8B65E4BB-BBA9-4675-B771-29D4BCB83204}" dt="2024-06-17T19:10:38.270" v="338" actId="255"/>
        <pc:sldMkLst>
          <pc:docMk/>
          <pc:sldMk cId="1376037682" sldId="268"/>
        </pc:sldMkLst>
      </pc:sldChg>
      <pc:sldChg chg="addSp modSp add mod">
        <pc:chgData name="Snelder, Luna" userId="ece337db-5a28-4d51-b98a-010657697f88" providerId="ADAL" clId="{8B65E4BB-BBA9-4675-B771-29D4BCB83204}" dt="2024-06-17T19:10:59.923" v="354" actId="1076"/>
        <pc:sldMkLst>
          <pc:docMk/>
          <pc:sldMk cId="2133218931" sldId="269"/>
        </pc:sldMkLst>
      </pc:sldChg>
      <pc:sldChg chg="addSp modSp add del mod">
        <pc:chgData name="Snelder, Luna" userId="ece337db-5a28-4d51-b98a-010657697f88" providerId="ADAL" clId="{8B65E4BB-BBA9-4675-B771-29D4BCB83204}" dt="2024-06-20T14:11:22.311" v="1625" actId="47"/>
        <pc:sldMkLst>
          <pc:docMk/>
          <pc:sldMk cId="289766215" sldId="270"/>
        </pc:sldMkLst>
      </pc:sldChg>
      <pc:sldChg chg="addSp modSp add mod">
        <pc:chgData name="Snelder, Luna" userId="ece337db-5a28-4d51-b98a-010657697f88" providerId="ADAL" clId="{8B65E4BB-BBA9-4675-B771-29D4BCB83204}" dt="2024-06-17T19:28:53.944" v="491" actId="1076"/>
        <pc:sldMkLst>
          <pc:docMk/>
          <pc:sldMk cId="1741281177" sldId="271"/>
        </pc:sldMkLst>
      </pc:sldChg>
      <pc:sldChg chg="addSp modSp add mod">
        <pc:chgData name="Snelder, Luna" userId="ece337db-5a28-4d51-b98a-010657697f88" providerId="ADAL" clId="{8B65E4BB-BBA9-4675-B771-29D4BCB83204}" dt="2024-06-17T19:41:00.358" v="534" actId="1076"/>
        <pc:sldMkLst>
          <pc:docMk/>
          <pc:sldMk cId="2199710104" sldId="272"/>
        </pc:sldMkLst>
      </pc:sldChg>
      <pc:sldChg chg="addSp modSp add del mod">
        <pc:chgData name="Snelder, Luna" userId="ece337db-5a28-4d51-b98a-010657697f88" providerId="ADAL" clId="{8B65E4BB-BBA9-4675-B771-29D4BCB83204}" dt="2024-06-20T14:11:28.607" v="1626" actId="47"/>
        <pc:sldMkLst>
          <pc:docMk/>
          <pc:sldMk cId="1640634646" sldId="273"/>
        </pc:sldMkLst>
      </pc:sldChg>
      <pc:sldChg chg="addSp modSp add del mod">
        <pc:chgData name="Snelder, Luna" userId="ece337db-5a28-4d51-b98a-010657697f88" providerId="ADAL" clId="{8B65E4BB-BBA9-4675-B771-29D4BCB83204}" dt="2024-06-20T14:21:41.595" v="1677" actId="47"/>
        <pc:sldMkLst>
          <pc:docMk/>
          <pc:sldMk cId="1846208408" sldId="274"/>
        </pc:sldMkLst>
      </pc:sldChg>
      <pc:sldChg chg="add del">
        <pc:chgData name="Snelder, Luna" userId="ece337db-5a28-4d51-b98a-010657697f88" providerId="ADAL" clId="{8B65E4BB-BBA9-4675-B771-29D4BCB83204}" dt="2024-06-17T18:43:05.363" v="138"/>
        <pc:sldMkLst>
          <pc:docMk/>
          <pc:sldMk cId="388261119" sldId="275"/>
        </pc:sldMkLst>
      </pc:sldChg>
      <pc:sldChg chg="addSp delSp modSp add mod">
        <pc:chgData name="Snelder, Luna" userId="ece337db-5a28-4d51-b98a-010657697f88" providerId="ADAL" clId="{8B65E4BB-BBA9-4675-B771-29D4BCB83204}" dt="2024-06-18T11:37:34.605" v="1080" actId="14100"/>
        <pc:sldMkLst>
          <pc:docMk/>
          <pc:sldMk cId="3274060339" sldId="275"/>
        </pc:sldMkLst>
      </pc:sldChg>
      <pc:sldChg chg="addSp delSp modSp add mod">
        <pc:chgData name="Snelder, Luna" userId="ece337db-5a28-4d51-b98a-010657697f88" providerId="ADAL" clId="{8B65E4BB-BBA9-4675-B771-29D4BCB83204}" dt="2024-06-18T11:43:38.542" v="1169" actId="1037"/>
        <pc:sldMkLst>
          <pc:docMk/>
          <pc:sldMk cId="2552405209" sldId="276"/>
        </pc:sldMkLst>
      </pc:sldChg>
      <pc:sldChg chg="addSp delSp modSp add mod">
        <pc:chgData name="Snelder, Luna" userId="ece337db-5a28-4d51-b98a-010657697f88" providerId="ADAL" clId="{8B65E4BB-BBA9-4675-B771-29D4BCB83204}" dt="2024-06-18T11:42:37.324" v="1134" actId="1076"/>
        <pc:sldMkLst>
          <pc:docMk/>
          <pc:sldMk cId="1882428854" sldId="277"/>
        </pc:sldMkLst>
      </pc:sldChg>
      <pc:sldChg chg="modSp mod">
        <pc:chgData name="Snelder, Luna" userId="ece337db-5a28-4d51-b98a-010657697f88" providerId="ADAL" clId="{8B65E4BB-BBA9-4675-B771-29D4BCB83204}" dt="2024-06-18T12:13:01.806" v="1542" actId="13822"/>
        <pc:sldMkLst>
          <pc:docMk/>
          <pc:sldMk cId="3969245348" sldId="278"/>
        </pc:sldMkLst>
      </pc:sldChg>
      <pc:sldChg chg="addSp delSp modSp new mod">
        <pc:chgData name="Snelder, Luna" userId="ece337db-5a28-4d51-b98a-010657697f88" providerId="ADAL" clId="{8B65E4BB-BBA9-4675-B771-29D4BCB83204}" dt="2024-06-20T14:21:22.774" v="1676" actId="207"/>
        <pc:sldMkLst>
          <pc:docMk/>
          <pc:sldMk cId="1177671271" sldId="298"/>
        </pc:sldMkLst>
      </pc:sldChg>
      <pc:sldChg chg="addSp modSp mod">
        <pc:chgData name="Snelder, Luna" userId="ece337db-5a28-4d51-b98a-010657697f88" providerId="ADAL" clId="{8B65E4BB-BBA9-4675-B771-29D4BCB83204}" dt="2024-06-20T14:30:02.732" v="1719" actId="1076"/>
        <pc:sldMkLst>
          <pc:docMk/>
          <pc:sldMk cId="4004920037" sldId="299"/>
        </pc:sldMkLst>
      </pc:sldChg>
    </pc:docChg>
  </pc:docChgLst>
  <pc:docChgLst>
    <pc:chgData name="Scheve, Vera" userId="S::v.f.j.scheve@student.tue.nl::9cef30cd-6905-4a92-80b6-35f12c733228" providerId="AD" clId="Web-{27F4E925-364C-1B71-E173-5DC0327E2573}"/>
    <pc:docChg chg="modSld">
      <pc:chgData name="Scheve, Vera" userId="S::v.f.j.scheve@student.tue.nl::9cef30cd-6905-4a92-80b6-35f12c733228" providerId="AD" clId="Web-{27F4E925-364C-1B71-E173-5DC0327E2573}" dt="2024-06-26T17:14:46.560" v="6"/>
      <pc:docMkLst>
        <pc:docMk/>
      </pc:docMkLst>
      <pc:sldChg chg="delSp">
        <pc:chgData name="Scheve, Vera" userId="S::v.f.j.scheve@student.tue.nl::9cef30cd-6905-4a92-80b6-35f12c733228" providerId="AD" clId="Web-{27F4E925-364C-1B71-E173-5DC0327E2573}" dt="2024-06-26T17:14:39.935" v="5"/>
        <pc:sldMkLst>
          <pc:docMk/>
          <pc:sldMk cId="1376037682" sldId="268"/>
        </pc:sldMkLst>
      </pc:sldChg>
      <pc:sldChg chg="delSp">
        <pc:chgData name="Scheve, Vera" userId="S::v.f.j.scheve@student.tue.nl::9cef30cd-6905-4a92-80b6-35f12c733228" providerId="AD" clId="Web-{27F4E925-364C-1B71-E173-5DC0327E2573}" dt="2024-06-26T17:14:46.560" v="6"/>
        <pc:sldMkLst>
          <pc:docMk/>
          <pc:sldMk cId="1741281177" sldId="271"/>
        </pc:sldMkLst>
      </pc:sldChg>
      <pc:sldChg chg="delSp">
        <pc:chgData name="Scheve, Vera" userId="S::v.f.j.scheve@student.tue.nl::9cef30cd-6905-4a92-80b6-35f12c733228" providerId="AD" clId="Web-{27F4E925-364C-1B71-E173-5DC0327E2573}" dt="2024-06-26T17:14:36.481" v="4"/>
        <pc:sldMkLst>
          <pc:docMk/>
          <pc:sldMk cId="2199710104" sldId="272"/>
        </pc:sldMkLst>
      </pc:sldChg>
      <pc:sldChg chg="delSp">
        <pc:chgData name="Scheve, Vera" userId="S::v.f.j.scheve@student.tue.nl::9cef30cd-6905-4a92-80b6-35f12c733228" providerId="AD" clId="Web-{27F4E925-364C-1B71-E173-5DC0327E2573}" dt="2024-06-26T17:14:24.919" v="2"/>
        <pc:sldMkLst>
          <pc:docMk/>
          <pc:sldMk cId="155210159" sldId="288"/>
        </pc:sldMkLst>
      </pc:sldChg>
      <pc:sldChg chg="delSp">
        <pc:chgData name="Scheve, Vera" userId="S::v.f.j.scheve@student.tue.nl::9cef30cd-6905-4a92-80b6-35f12c733228" providerId="AD" clId="Web-{27F4E925-364C-1B71-E173-5DC0327E2573}" dt="2024-06-26T17:14:31.278" v="3"/>
        <pc:sldMkLst>
          <pc:docMk/>
          <pc:sldMk cId="1177671271" sldId="298"/>
        </pc:sldMkLst>
      </pc:sldChg>
      <pc:sldChg chg="delSp modSp">
        <pc:chgData name="Scheve, Vera" userId="S::v.f.j.scheve@student.tue.nl::9cef30cd-6905-4a92-80b6-35f12c733228" providerId="AD" clId="Web-{27F4E925-364C-1B71-E173-5DC0327E2573}" dt="2024-06-26T17:14:21.153" v="1"/>
        <pc:sldMkLst>
          <pc:docMk/>
          <pc:sldMk cId="4004920037" sldId="299"/>
        </pc:sldMkLst>
      </pc:sldChg>
    </pc:docChg>
  </pc:docChgLst>
  <pc:docChgLst>
    <pc:chgData name="Barendregt, Wolmet" userId="S::w.barendregt_tue.nl#ext#@aarhusuniversitet.onmicrosoft.com::846f6c6e-aab0-4b5f-b54b-404904781554" providerId="AD" clId="Web-{B290C41A-F59C-CB5B-02B5-A0471565828E}"/>
    <pc:docChg chg="modSld">
      <pc:chgData name="Barendregt, Wolmet" userId="S::w.barendregt_tue.nl#ext#@aarhusuniversitet.onmicrosoft.com::846f6c6e-aab0-4b5f-b54b-404904781554" providerId="AD" clId="Web-{B290C41A-F59C-CB5B-02B5-A0471565828E}" dt="2025-02-24T10:27:58.524" v="120" actId="20577"/>
      <pc:docMkLst>
        <pc:docMk/>
      </pc:docMkLst>
      <pc:sldChg chg="addSp delSp modSp">
        <pc:chgData name="Barendregt, Wolmet" userId="S::w.barendregt_tue.nl#ext#@aarhusuniversitet.onmicrosoft.com::846f6c6e-aab0-4b5f-b54b-404904781554" providerId="AD" clId="Web-{B290C41A-F59C-CB5B-02B5-A0471565828E}" dt="2025-02-24T10:17:08.101" v="12" actId="20577"/>
        <pc:sldMkLst>
          <pc:docMk/>
          <pc:sldMk cId="0" sldId="256"/>
        </pc:sldMkLst>
        <pc:spChg chg="add del mod">
          <ac:chgData name="Barendregt, Wolmet" userId="S::w.barendregt_tue.nl#ext#@aarhusuniversitet.onmicrosoft.com::846f6c6e-aab0-4b5f-b54b-404904781554" providerId="AD" clId="Web-{B290C41A-F59C-CB5B-02B5-A0471565828E}" dt="2025-02-24T10:16:50.163" v="10"/>
          <ac:spMkLst>
            <pc:docMk/>
            <pc:sldMk cId="0" sldId="256"/>
            <ac:spMk id="3" creationId="{F2AB2356-F657-5D89-7B8B-7E7EAD2EE8D5}"/>
          </ac:spMkLst>
        </pc:spChg>
        <pc:spChg chg="mod">
          <ac:chgData name="Barendregt, Wolmet" userId="S::w.barendregt_tue.nl#ext#@aarhusuniversitet.onmicrosoft.com::846f6c6e-aab0-4b5f-b54b-404904781554" providerId="AD" clId="Web-{B290C41A-F59C-CB5B-02B5-A0471565828E}" dt="2025-02-24T10:17:08.101" v="12" actId="20577"/>
          <ac:spMkLst>
            <pc:docMk/>
            <pc:sldMk cId="0" sldId="256"/>
            <ac:spMk id="5" creationId="{F5F43ED1-B9DD-A975-9EAA-C2F8216EB8BB}"/>
          </ac:spMkLst>
        </pc:spChg>
      </pc:sldChg>
      <pc:sldChg chg="modSp">
        <pc:chgData name="Barendregt, Wolmet" userId="S::w.barendregt_tue.nl#ext#@aarhusuniversitet.onmicrosoft.com::846f6c6e-aab0-4b5f-b54b-404904781554" providerId="AD" clId="Web-{B290C41A-F59C-CB5B-02B5-A0471565828E}" dt="2025-02-24T10:26:06.333" v="103" actId="20577"/>
        <pc:sldMkLst>
          <pc:docMk/>
          <pc:sldMk cId="1202742556" sldId="283"/>
        </pc:sldMkLst>
        <pc:spChg chg="mod">
          <ac:chgData name="Barendregt, Wolmet" userId="S::w.barendregt_tue.nl#ext#@aarhusuniversitet.onmicrosoft.com::846f6c6e-aab0-4b5f-b54b-404904781554" providerId="AD" clId="Web-{B290C41A-F59C-CB5B-02B5-A0471565828E}" dt="2025-02-24T10:26:06.333" v="103" actId="20577"/>
          <ac:spMkLst>
            <pc:docMk/>
            <pc:sldMk cId="1202742556" sldId="283"/>
            <ac:spMk id="6" creationId="{E3F40E3B-C3C7-787E-D572-0A3BA28E2902}"/>
          </ac:spMkLst>
        </pc:spChg>
      </pc:sldChg>
      <pc:sldChg chg="modSp">
        <pc:chgData name="Barendregt, Wolmet" userId="S::w.barendregt_tue.nl#ext#@aarhusuniversitet.onmicrosoft.com::846f6c6e-aab0-4b5f-b54b-404904781554" providerId="AD" clId="Web-{B290C41A-F59C-CB5B-02B5-A0471565828E}" dt="2025-02-24T10:23:29.142" v="70" actId="20577"/>
        <pc:sldMkLst>
          <pc:docMk/>
          <pc:sldMk cId="2681902740" sldId="303"/>
        </pc:sldMkLst>
        <pc:spChg chg="mod">
          <ac:chgData name="Barendregt, Wolmet" userId="S::w.barendregt_tue.nl#ext#@aarhusuniversitet.onmicrosoft.com::846f6c6e-aab0-4b5f-b54b-404904781554" providerId="AD" clId="Web-{B290C41A-F59C-CB5B-02B5-A0471565828E}" dt="2025-02-24T10:22:28.734" v="61" actId="20577"/>
          <ac:spMkLst>
            <pc:docMk/>
            <pc:sldMk cId="2681902740" sldId="303"/>
            <ac:spMk id="4" creationId="{817A063A-3E7E-9432-A89D-B589222544A7}"/>
          </ac:spMkLst>
        </pc:spChg>
        <pc:spChg chg="mod">
          <ac:chgData name="Barendregt, Wolmet" userId="S::w.barendregt_tue.nl#ext#@aarhusuniversitet.onmicrosoft.com::846f6c6e-aab0-4b5f-b54b-404904781554" providerId="AD" clId="Web-{B290C41A-F59C-CB5B-02B5-A0471565828E}" dt="2025-02-24T10:23:29.142" v="70" actId="20577"/>
          <ac:spMkLst>
            <pc:docMk/>
            <pc:sldMk cId="2681902740" sldId="303"/>
            <ac:spMk id="5" creationId="{B14FBD4D-5FC5-FB86-F1F1-4DA525B09397}"/>
          </ac:spMkLst>
        </pc:spChg>
      </pc:sldChg>
      <pc:sldChg chg="modSp">
        <pc:chgData name="Barendregt, Wolmet" userId="S::w.barendregt_tue.nl#ext#@aarhusuniversitet.onmicrosoft.com::846f6c6e-aab0-4b5f-b54b-404904781554" providerId="AD" clId="Web-{B290C41A-F59C-CB5B-02B5-A0471565828E}" dt="2025-02-24T10:27:58.524" v="120" actId="20577"/>
        <pc:sldMkLst>
          <pc:docMk/>
          <pc:sldMk cId="2559094129" sldId="304"/>
        </pc:sldMkLst>
        <pc:spChg chg="mod">
          <ac:chgData name="Barendregt, Wolmet" userId="S::w.barendregt_tue.nl#ext#@aarhusuniversitet.onmicrosoft.com::846f6c6e-aab0-4b5f-b54b-404904781554" providerId="AD" clId="Web-{B290C41A-F59C-CB5B-02B5-A0471565828E}" dt="2025-02-24T10:27:58.524" v="120" actId="20577"/>
          <ac:spMkLst>
            <pc:docMk/>
            <pc:sldMk cId="2559094129" sldId="304"/>
            <ac:spMk id="3" creationId="{6E0C358F-F65F-E242-ACE6-4D3E98081FA0}"/>
          </ac:spMkLst>
        </pc:spChg>
      </pc:sldChg>
    </pc:docChg>
  </pc:docChgLst>
  <pc:docChgLst>
    <pc:chgData name="Scheve, Vera" userId="S::v.f.j.scheve@student.tue.nl::9cef30cd-6905-4a92-80b6-35f12c733228" providerId="AD" clId="Web-{6FA60B3C-9430-7723-00DB-299E9FB2DBA4}"/>
    <pc:docChg chg="addSld modSld sldOrd">
      <pc:chgData name="Scheve, Vera" userId="S::v.f.j.scheve@student.tue.nl::9cef30cd-6905-4a92-80b6-35f12c733228" providerId="AD" clId="Web-{6FA60B3C-9430-7723-00DB-299E9FB2DBA4}" dt="2024-06-20T14:49:00.156" v="785" actId="1076"/>
      <pc:docMkLst>
        <pc:docMk/>
      </pc:docMkLst>
      <pc:sldChg chg="modSp">
        <pc:chgData name="Scheve, Vera" userId="S::v.f.j.scheve@student.tue.nl::9cef30cd-6905-4a92-80b6-35f12c733228" providerId="AD" clId="Web-{6FA60B3C-9430-7723-00DB-299E9FB2DBA4}" dt="2024-06-20T14:13:06.703" v="212" actId="1076"/>
        <pc:sldMkLst>
          <pc:docMk/>
          <pc:sldMk cId="3843473851" sldId="260"/>
        </pc:sldMkLst>
      </pc:sldChg>
      <pc:sldChg chg="addSp delSp modSp">
        <pc:chgData name="Scheve, Vera" userId="S::v.f.j.scheve@student.tue.nl::9cef30cd-6905-4a92-80b6-35f12c733228" providerId="AD" clId="Web-{6FA60B3C-9430-7723-00DB-299E9FB2DBA4}" dt="2024-06-20T14:34:28.077" v="440" actId="1076"/>
        <pc:sldMkLst>
          <pc:docMk/>
          <pc:sldMk cId="1100152997" sldId="266"/>
        </pc:sldMkLst>
      </pc:sldChg>
      <pc:sldChg chg="addSp delSp modSp">
        <pc:chgData name="Scheve, Vera" userId="S::v.f.j.scheve@student.tue.nl::9cef30cd-6905-4a92-80b6-35f12c733228" providerId="AD" clId="Web-{6FA60B3C-9430-7723-00DB-299E9FB2DBA4}" dt="2024-06-20T14:19:54.171" v="321" actId="1076"/>
        <pc:sldMkLst>
          <pc:docMk/>
          <pc:sldMk cId="1376037682" sldId="268"/>
        </pc:sldMkLst>
      </pc:sldChg>
      <pc:sldChg chg="addSp delSp modSp">
        <pc:chgData name="Scheve, Vera" userId="S::v.f.j.scheve@student.tue.nl::9cef30cd-6905-4a92-80b6-35f12c733228" providerId="AD" clId="Web-{6FA60B3C-9430-7723-00DB-299E9FB2DBA4}" dt="2024-06-20T14:18:33.496" v="278" actId="1076"/>
        <pc:sldMkLst>
          <pc:docMk/>
          <pc:sldMk cId="1741281177" sldId="271"/>
        </pc:sldMkLst>
      </pc:sldChg>
      <pc:sldChg chg="addSp delSp modSp ord">
        <pc:chgData name="Scheve, Vera" userId="S::v.f.j.scheve@student.tue.nl::9cef30cd-6905-4a92-80b6-35f12c733228" providerId="AD" clId="Web-{6FA60B3C-9430-7723-00DB-299E9FB2DBA4}" dt="2024-06-20T14:22:06.426" v="385" actId="20577"/>
        <pc:sldMkLst>
          <pc:docMk/>
          <pc:sldMk cId="2199710104" sldId="272"/>
        </pc:sldMkLst>
      </pc:sldChg>
      <pc:sldChg chg="addSp modSp">
        <pc:chgData name="Scheve, Vera" userId="S::v.f.j.scheve@student.tue.nl::9cef30cd-6905-4a92-80b6-35f12c733228" providerId="AD" clId="Web-{6FA60B3C-9430-7723-00DB-299E9FB2DBA4}" dt="2024-06-20T07:49:45.730" v="82" actId="1076"/>
        <pc:sldMkLst>
          <pc:docMk/>
          <pc:sldMk cId="504214945" sldId="279"/>
        </pc:sldMkLst>
      </pc:sldChg>
      <pc:sldChg chg="modSp ord">
        <pc:chgData name="Scheve, Vera" userId="S::v.f.j.scheve@student.tue.nl::9cef30cd-6905-4a92-80b6-35f12c733228" providerId="AD" clId="Web-{6FA60B3C-9430-7723-00DB-299E9FB2DBA4}" dt="2024-06-20T14:18:44.528" v="279"/>
        <pc:sldMkLst>
          <pc:docMk/>
          <pc:sldMk cId="155210159" sldId="288"/>
        </pc:sldMkLst>
      </pc:sldChg>
      <pc:sldChg chg="addSp delSp modSp new">
        <pc:chgData name="Scheve, Vera" userId="S::v.f.j.scheve@student.tue.nl::9cef30cd-6905-4a92-80b6-35f12c733228" providerId="AD" clId="Web-{6FA60B3C-9430-7723-00DB-299E9FB2DBA4}" dt="2024-06-20T09:02:38.449" v="129" actId="1076"/>
        <pc:sldMkLst>
          <pc:docMk/>
          <pc:sldMk cId="1439786861" sldId="296"/>
        </pc:sldMkLst>
      </pc:sldChg>
      <pc:sldChg chg="modSp add replId">
        <pc:chgData name="Scheve, Vera" userId="S::v.f.j.scheve@student.tue.nl::9cef30cd-6905-4a92-80b6-35f12c733228" providerId="AD" clId="Web-{6FA60B3C-9430-7723-00DB-299E9FB2DBA4}" dt="2024-06-20T09:03:42.640" v="144" actId="20577"/>
        <pc:sldMkLst>
          <pc:docMk/>
          <pc:sldMk cId="311864460" sldId="297"/>
        </pc:sldMkLst>
      </pc:sldChg>
      <pc:sldChg chg="addSp delSp modSp">
        <pc:chgData name="Scheve, Vera" userId="S::v.f.j.scheve@student.tue.nl::9cef30cd-6905-4a92-80b6-35f12c733228" providerId="AD" clId="Web-{6FA60B3C-9430-7723-00DB-299E9FB2DBA4}" dt="2024-06-20T14:21:26.190" v="371" actId="1076"/>
        <pc:sldMkLst>
          <pc:docMk/>
          <pc:sldMk cId="1177671271" sldId="298"/>
        </pc:sldMkLst>
      </pc:sldChg>
      <pc:sldChg chg="addSp delSp modSp add replId">
        <pc:chgData name="Scheve, Vera" userId="S::v.f.j.scheve@student.tue.nl::9cef30cd-6905-4a92-80b6-35f12c733228" providerId="AD" clId="Web-{6FA60B3C-9430-7723-00DB-299E9FB2DBA4}" dt="2024-06-20T14:22:57.568" v="413" actId="1076"/>
        <pc:sldMkLst>
          <pc:docMk/>
          <pc:sldMk cId="4004920037" sldId="299"/>
        </pc:sldMkLst>
      </pc:sldChg>
      <pc:sldChg chg="addSp delSp modSp new">
        <pc:chgData name="Scheve, Vera" userId="S::v.f.j.scheve@student.tue.nl::9cef30cd-6905-4a92-80b6-35f12c733228" providerId="AD" clId="Web-{6FA60B3C-9430-7723-00DB-299E9FB2DBA4}" dt="2024-06-20T14:49:00.156" v="785" actId="1076"/>
        <pc:sldMkLst>
          <pc:docMk/>
          <pc:sldMk cId="1148653063" sldId="300"/>
        </pc:sldMkLst>
      </pc:sldChg>
    </pc:docChg>
  </pc:docChgLst>
  <pc:docChgLst>
    <pc:chgData name="Snelder, Luna" userId="S::l.c.snelder@student.tue.nl::ece337db-5a28-4d51-b98a-010657697f88" providerId="AD" clId="Web-{FFD820D2-93E7-7939-0432-6660E8558E00}"/>
    <pc:docChg chg="addSld delSld modSld sldOrd">
      <pc:chgData name="Snelder, Luna" userId="S::l.c.snelder@student.tue.nl::ece337db-5a28-4d51-b98a-010657697f88" providerId="AD" clId="Web-{FFD820D2-93E7-7939-0432-6660E8558E00}" dt="2024-11-26T11:26:07.183" v="400" actId="1076"/>
      <pc:docMkLst>
        <pc:docMk/>
      </pc:docMkLst>
      <pc:sldChg chg="modSp">
        <pc:chgData name="Snelder, Luna" userId="S::l.c.snelder@student.tue.nl::ece337db-5a28-4d51-b98a-010657697f88" providerId="AD" clId="Web-{FFD820D2-93E7-7939-0432-6660E8558E00}" dt="2024-11-26T10:34:09.792" v="26"/>
        <pc:sldMkLst>
          <pc:docMk/>
          <pc:sldMk cId="572085274" sldId="258"/>
        </pc:sldMkLst>
        <pc:spChg chg="mod">
          <ac:chgData name="Snelder, Luna" userId="S::l.c.snelder@student.tue.nl::ece337db-5a28-4d51-b98a-010657697f88" providerId="AD" clId="Web-{FFD820D2-93E7-7939-0432-6660E8558E00}" dt="2024-11-26T10:34:09.792" v="26"/>
          <ac:spMkLst>
            <pc:docMk/>
            <pc:sldMk cId="572085274" sldId="258"/>
            <ac:spMk id="9" creationId="{8D7C97DE-DC6B-0C4F-2FFB-BCD088CAE4BE}"/>
          </ac:spMkLst>
        </pc:spChg>
      </pc:sldChg>
      <pc:sldChg chg="modSp">
        <pc:chgData name="Snelder, Luna" userId="S::l.c.snelder@student.tue.nl::ece337db-5a28-4d51-b98a-010657697f88" providerId="AD" clId="Web-{FFD820D2-93E7-7939-0432-6660E8558E00}" dt="2024-11-26T10:57:00.503" v="231" actId="20577"/>
        <pc:sldMkLst>
          <pc:docMk/>
          <pc:sldMk cId="3843473851" sldId="260"/>
        </pc:sldMkLst>
        <pc:spChg chg="mod">
          <ac:chgData name="Snelder, Luna" userId="S::l.c.snelder@student.tue.nl::ece337db-5a28-4d51-b98a-010657697f88" providerId="AD" clId="Web-{FFD820D2-93E7-7939-0432-6660E8558E00}" dt="2024-11-26T10:56:48.175" v="220" actId="20577"/>
          <ac:spMkLst>
            <pc:docMk/>
            <pc:sldMk cId="3843473851" sldId="260"/>
            <ac:spMk id="26" creationId="{2B5D67BC-6663-36CD-782B-43D34774B15F}"/>
          </ac:spMkLst>
        </pc:spChg>
        <pc:spChg chg="mod">
          <ac:chgData name="Snelder, Luna" userId="S::l.c.snelder@student.tue.nl::ece337db-5a28-4d51-b98a-010657697f88" providerId="AD" clId="Web-{FFD820D2-93E7-7939-0432-6660E8558E00}" dt="2024-11-26T10:57:00.503" v="231" actId="20577"/>
          <ac:spMkLst>
            <pc:docMk/>
            <pc:sldMk cId="3843473851" sldId="260"/>
            <ac:spMk id="28" creationId="{FE8C6FC6-5F4F-CDB5-0C4B-F3F0506F0E43}"/>
          </ac:spMkLst>
        </pc:spChg>
      </pc:sldChg>
      <pc:sldChg chg="add del">
        <pc:chgData name="Snelder, Luna" userId="S::l.c.snelder@student.tue.nl::ece337db-5a28-4d51-b98a-010657697f88" providerId="AD" clId="Web-{FFD820D2-93E7-7939-0432-6660E8558E00}" dt="2024-11-26T11:23:02.332" v="392"/>
        <pc:sldMkLst>
          <pc:docMk/>
          <pc:sldMk cId="1100152997" sldId="266"/>
        </pc:sldMkLst>
      </pc:sldChg>
      <pc:sldChg chg="modSp">
        <pc:chgData name="Snelder, Luna" userId="S::l.c.snelder@student.tue.nl::ece337db-5a28-4d51-b98a-010657697f88" providerId="AD" clId="Web-{FFD820D2-93E7-7939-0432-6660E8558E00}" dt="2024-11-26T10:40:17.385" v="35"/>
        <pc:sldMkLst>
          <pc:docMk/>
          <pc:sldMk cId="3274060339" sldId="275"/>
        </pc:sldMkLst>
      </pc:sldChg>
      <pc:sldChg chg="modSp">
        <pc:chgData name="Snelder, Luna" userId="S::l.c.snelder@student.tue.nl::ece337db-5a28-4d51-b98a-010657697f88" providerId="AD" clId="Web-{FFD820D2-93E7-7939-0432-6660E8558E00}" dt="2024-11-26T10:47:15.433" v="78" actId="20577"/>
        <pc:sldMkLst>
          <pc:docMk/>
          <pc:sldMk cId="2552405209" sldId="276"/>
        </pc:sldMkLst>
        <pc:spChg chg="mod">
          <ac:chgData name="Snelder, Luna" userId="S::l.c.snelder@student.tue.nl::ece337db-5a28-4d51-b98a-010657697f88" providerId="AD" clId="Web-{FFD820D2-93E7-7939-0432-6660E8558E00}" dt="2024-11-26T10:43:33.174" v="48" actId="20577"/>
          <ac:spMkLst>
            <pc:docMk/>
            <pc:sldMk cId="2552405209" sldId="276"/>
            <ac:spMk id="7" creationId="{EC31E415-A31C-2169-668F-A45B2A903DA3}"/>
          </ac:spMkLst>
        </pc:spChg>
        <pc:spChg chg="mod">
          <ac:chgData name="Snelder, Luna" userId="S::l.c.snelder@student.tue.nl::ece337db-5a28-4d51-b98a-010657697f88" providerId="AD" clId="Web-{FFD820D2-93E7-7939-0432-6660E8558E00}" dt="2024-11-26T10:47:15.433" v="78" actId="20577"/>
          <ac:spMkLst>
            <pc:docMk/>
            <pc:sldMk cId="2552405209" sldId="276"/>
            <ac:spMk id="12" creationId="{844CD0CA-D6FB-A682-3F1F-D8B85A9A628C}"/>
          </ac:spMkLst>
        </pc:spChg>
      </pc:sldChg>
      <pc:sldChg chg="addSp delSp modSp">
        <pc:chgData name="Snelder, Luna" userId="S::l.c.snelder@student.tue.nl::ece337db-5a28-4d51-b98a-010657697f88" providerId="AD" clId="Web-{FFD820D2-93E7-7939-0432-6660E8558E00}" dt="2024-11-26T10:56:37.549" v="216" actId="14100"/>
        <pc:sldMkLst>
          <pc:docMk/>
          <pc:sldMk cId="504214945" sldId="279"/>
        </pc:sldMkLst>
        <pc:spChg chg="mod">
          <ac:chgData name="Snelder, Luna" userId="S::l.c.snelder@student.tue.nl::ece337db-5a28-4d51-b98a-010657697f88" providerId="AD" clId="Web-{FFD820D2-93E7-7939-0432-6660E8558E00}" dt="2024-11-26T10:56:37.549" v="216" actId="14100"/>
          <ac:spMkLst>
            <pc:docMk/>
            <pc:sldMk cId="504214945" sldId="279"/>
            <ac:spMk id="7" creationId="{D3FD83AC-3FA6-9B94-0165-CE01ECA22DE4}"/>
          </ac:spMkLst>
        </pc:spChg>
      </pc:sldChg>
      <pc:sldChg chg="modNotes">
        <pc:chgData name="Snelder, Luna" userId="S::l.c.snelder@student.tue.nl::ece337db-5a28-4d51-b98a-010657697f88" providerId="AD" clId="Web-{FFD820D2-93E7-7939-0432-6660E8558E00}" dt="2024-11-26T11:22:58.941" v="390"/>
        <pc:sldMkLst>
          <pc:docMk/>
          <pc:sldMk cId="3288245583" sldId="280"/>
        </pc:sldMkLst>
      </pc:sldChg>
      <pc:sldChg chg="addSp delSp modSp">
        <pc:chgData name="Snelder, Luna" userId="S::l.c.snelder@student.tue.nl::ece337db-5a28-4d51-b98a-010657697f88" providerId="AD" clId="Web-{FFD820D2-93E7-7939-0432-6660E8558E00}" dt="2024-11-26T10:38:57.601" v="30" actId="1076"/>
        <pc:sldMkLst>
          <pc:docMk/>
          <pc:sldMk cId="1742440410" sldId="282"/>
        </pc:sldMkLst>
        <pc:picChg chg="add mod">
          <ac:chgData name="Snelder, Luna" userId="S::l.c.snelder@student.tue.nl::ece337db-5a28-4d51-b98a-010657697f88" providerId="AD" clId="Web-{FFD820D2-93E7-7939-0432-6660E8558E00}" dt="2024-11-26T10:38:57.601" v="30" actId="1076"/>
          <ac:picMkLst>
            <pc:docMk/>
            <pc:sldMk cId="1742440410" sldId="282"/>
            <ac:picMk id="3" creationId="{1853125C-E375-2C7E-0D0C-C76257D31B26}"/>
          </ac:picMkLst>
        </pc:picChg>
      </pc:sldChg>
      <pc:sldChg chg="addSp delSp modSp ord">
        <pc:chgData name="Snelder, Luna" userId="S::l.c.snelder@student.tue.nl::ece337db-5a28-4d51-b98a-010657697f88" providerId="AD" clId="Web-{FFD820D2-93E7-7939-0432-6660E8558E00}" dt="2024-11-26T11:26:07.183" v="400" actId="1076"/>
        <pc:sldMkLst>
          <pc:docMk/>
          <pc:sldMk cId="4055106668" sldId="284"/>
        </pc:sldMkLst>
        <pc:spChg chg="mod">
          <ac:chgData name="Snelder, Luna" userId="S::l.c.snelder@student.tue.nl::ece337db-5a28-4d51-b98a-010657697f88" providerId="AD" clId="Web-{FFD820D2-93E7-7939-0432-6660E8558E00}" dt="2024-11-26T10:51:15.833" v="149" actId="1076"/>
          <ac:spMkLst>
            <pc:docMk/>
            <pc:sldMk cId="4055106668" sldId="284"/>
            <ac:spMk id="5" creationId="{35F07A4B-2850-3BC1-7E92-3A791D9159BA}"/>
          </ac:spMkLst>
        </pc:spChg>
        <pc:spChg chg="mod">
          <ac:chgData name="Snelder, Luna" userId="S::l.c.snelder@student.tue.nl::ece337db-5a28-4d51-b98a-010657697f88" providerId="AD" clId="Web-{FFD820D2-93E7-7939-0432-6660E8558E00}" dt="2024-11-26T10:50:01.236" v="109" actId="14100"/>
          <ac:spMkLst>
            <pc:docMk/>
            <pc:sldMk cId="4055106668" sldId="284"/>
            <ac:spMk id="12" creationId="{844CD0CA-D6FB-A682-3F1F-D8B85A9A628C}"/>
          </ac:spMkLst>
        </pc:spChg>
      </pc:sldChg>
      <pc:sldChg chg="del">
        <pc:chgData name="Snelder, Luna" userId="S::l.c.snelder@student.tue.nl::ece337db-5a28-4d51-b98a-010657697f88" providerId="AD" clId="Web-{FFD820D2-93E7-7939-0432-6660E8558E00}" dt="2024-11-26T10:45:15.491" v="53"/>
        <pc:sldMkLst>
          <pc:docMk/>
          <pc:sldMk cId="1874898519" sldId="285"/>
        </pc:sldMkLst>
      </pc:sldChg>
      <pc:sldChg chg="del">
        <pc:chgData name="Snelder, Luna" userId="S::l.c.snelder@student.tue.nl::ece337db-5a28-4d51-b98a-010657697f88" providerId="AD" clId="Web-{FFD820D2-93E7-7939-0432-6660E8558E00}" dt="2024-11-26T10:51:22.708" v="150"/>
        <pc:sldMkLst>
          <pc:docMk/>
          <pc:sldMk cId="3132290731" sldId="286"/>
        </pc:sldMkLst>
      </pc:sldChg>
      <pc:sldChg chg="del">
        <pc:chgData name="Snelder, Luna" userId="S::l.c.snelder@student.tue.nl::ece337db-5a28-4d51-b98a-010657697f88" providerId="AD" clId="Web-{FFD820D2-93E7-7939-0432-6660E8558E00}" dt="2024-11-26T11:10:02.894" v="313"/>
        <pc:sldMkLst>
          <pc:docMk/>
          <pc:sldMk cId="1516209107" sldId="290"/>
        </pc:sldMkLst>
      </pc:sldChg>
      <pc:sldChg chg="del">
        <pc:chgData name="Snelder, Luna" userId="S::l.c.snelder@student.tue.nl::ece337db-5a28-4d51-b98a-010657697f88" providerId="AD" clId="Web-{FFD820D2-93E7-7939-0432-6660E8558E00}" dt="2024-11-26T11:10:04.581" v="314"/>
        <pc:sldMkLst>
          <pc:docMk/>
          <pc:sldMk cId="1633023972" sldId="291"/>
        </pc:sldMkLst>
      </pc:sldChg>
      <pc:sldChg chg="del">
        <pc:chgData name="Snelder, Luna" userId="S::l.c.snelder@student.tue.nl::ece337db-5a28-4d51-b98a-010657697f88" providerId="AD" clId="Web-{FFD820D2-93E7-7939-0432-6660E8558E00}" dt="2024-11-26T11:10:13.879" v="315"/>
        <pc:sldMkLst>
          <pc:docMk/>
          <pc:sldMk cId="2657964995" sldId="292"/>
        </pc:sldMkLst>
      </pc:sldChg>
      <pc:sldChg chg="del">
        <pc:chgData name="Snelder, Luna" userId="S::l.c.snelder@student.tue.nl::ece337db-5a28-4d51-b98a-010657697f88" providerId="AD" clId="Web-{FFD820D2-93E7-7939-0432-6660E8558E00}" dt="2024-11-26T11:10:19.191" v="316"/>
        <pc:sldMkLst>
          <pc:docMk/>
          <pc:sldMk cId="1175290196" sldId="293"/>
        </pc:sldMkLst>
      </pc:sldChg>
      <pc:sldChg chg="del">
        <pc:chgData name="Snelder, Luna" userId="S::l.c.snelder@student.tue.nl::ece337db-5a28-4d51-b98a-010657697f88" providerId="AD" clId="Web-{FFD820D2-93E7-7939-0432-6660E8558E00}" dt="2024-11-26T11:10:26.129" v="317"/>
        <pc:sldMkLst>
          <pc:docMk/>
          <pc:sldMk cId="3336986983" sldId="294"/>
        </pc:sldMkLst>
      </pc:sldChg>
      <pc:sldChg chg="modSp">
        <pc:chgData name="Snelder, Luna" userId="S::l.c.snelder@student.tue.nl::ece337db-5a28-4d51-b98a-010657697f88" providerId="AD" clId="Web-{FFD820D2-93E7-7939-0432-6660E8558E00}" dt="2024-11-26T11:01:36.764" v="282" actId="20577"/>
        <pc:sldMkLst>
          <pc:docMk/>
          <pc:sldMk cId="161243283" sldId="295"/>
        </pc:sldMkLst>
        <pc:spChg chg="mod">
          <ac:chgData name="Snelder, Luna" userId="S::l.c.snelder@student.tue.nl::ece337db-5a28-4d51-b98a-010657697f88" providerId="AD" clId="Web-{FFD820D2-93E7-7939-0432-6660E8558E00}" dt="2024-11-26T11:01:36.764" v="282" actId="20577"/>
          <ac:spMkLst>
            <pc:docMk/>
            <pc:sldMk cId="161243283" sldId="295"/>
            <ac:spMk id="5" creationId="{7AB3666C-B484-5E8C-EB38-11171F7CD150}"/>
          </ac:spMkLst>
        </pc:spChg>
        <pc:spChg chg="mod">
          <ac:chgData name="Snelder, Luna" userId="S::l.c.snelder@student.tue.nl::ece337db-5a28-4d51-b98a-010657697f88" providerId="AD" clId="Web-{FFD820D2-93E7-7939-0432-6660E8558E00}" dt="2024-11-26T11:00:32.324" v="267" actId="20577"/>
          <ac:spMkLst>
            <pc:docMk/>
            <pc:sldMk cId="161243283" sldId="295"/>
            <ac:spMk id="8" creationId="{FC8E6DDE-51AA-EE80-5FE7-ECAB3DBC134E}"/>
          </ac:spMkLst>
        </pc:spChg>
        <pc:spChg chg="mod">
          <ac:chgData name="Snelder, Luna" userId="S::l.c.snelder@student.tue.nl::ece337db-5a28-4d51-b98a-010657697f88" providerId="AD" clId="Web-{FFD820D2-93E7-7939-0432-6660E8558E00}" dt="2024-11-26T11:01:02.200" v="277" actId="20577"/>
          <ac:spMkLst>
            <pc:docMk/>
            <pc:sldMk cId="161243283" sldId="295"/>
            <ac:spMk id="10" creationId="{E17C6509-8DB7-9D23-6586-CFF30E14E65E}"/>
          </ac:spMkLst>
        </pc:spChg>
      </pc:sldChg>
      <pc:sldChg chg="addSp delSp modSp new del">
        <pc:chgData name="Snelder, Luna" userId="S::l.c.snelder@student.tue.nl::ece337db-5a28-4d51-b98a-010657697f88" providerId="AD" clId="Web-{FFD820D2-93E7-7939-0432-6660E8558E00}" dt="2024-11-26T10:32:51.664" v="3"/>
        <pc:sldMkLst>
          <pc:docMk/>
          <pc:sldMk cId="300626293" sldId="301"/>
        </pc:sldMkLst>
      </pc:sldChg>
      <pc:sldChg chg="modSp add ord replId">
        <pc:chgData name="Snelder, Luna" userId="S::l.c.snelder@student.tue.nl::ece337db-5a28-4d51-b98a-010657697f88" providerId="AD" clId="Web-{FFD820D2-93E7-7939-0432-6660E8558E00}" dt="2024-11-26T10:47:40.168" v="97" actId="20577"/>
        <pc:sldMkLst>
          <pc:docMk/>
          <pc:sldMk cId="562768877" sldId="301"/>
        </pc:sldMkLst>
        <pc:spChg chg="mod">
          <ac:chgData name="Snelder, Luna" userId="S::l.c.snelder@student.tue.nl::ece337db-5a28-4d51-b98a-010657697f88" providerId="AD" clId="Web-{FFD820D2-93E7-7939-0432-6660E8558E00}" dt="2024-11-26T10:47:40.168" v="97" actId="20577"/>
          <ac:spMkLst>
            <pc:docMk/>
            <pc:sldMk cId="562768877" sldId="301"/>
            <ac:spMk id="12" creationId="{844CD0CA-D6FB-A682-3F1F-D8B85A9A628C}"/>
          </ac:spMkLst>
        </pc:spChg>
      </pc:sldChg>
      <pc:sldChg chg="addSp modSp add replId">
        <pc:chgData name="Snelder, Luna" userId="S::l.c.snelder@student.tue.nl::ece337db-5a28-4d51-b98a-010657697f88" providerId="AD" clId="Web-{FFD820D2-93E7-7939-0432-6660E8558E00}" dt="2024-11-26T11:09:41.909" v="312" actId="1076"/>
        <pc:sldMkLst>
          <pc:docMk/>
          <pc:sldMk cId="2719710368" sldId="302"/>
        </pc:sldMkLst>
        <pc:spChg chg="add mod">
          <ac:chgData name="Snelder, Luna" userId="S::l.c.snelder@student.tue.nl::ece337db-5a28-4d51-b98a-010657697f88" providerId="AD" clId="Web-{FFD820D2-93E7-7939-0432-6660E8558E00}" dt="2024-11-26T11:09:18.689" v="301" actId="20577"/>
          <ac:spMkLst>
            <pc:docMk/>
            <pc:sldMk cId="2719710368" sldId="302"/>
            <ac:spMk id="3" creationId="{3AC18B64-8111-0557-3563-C9F21D47D145}"/>
          </ac:spMkLst>
        </pc:spChg>
        <pc:spChg chg="add mod">
          <ac:chgData name="Snelder, Luna" userId="S::l.c.snelder@student.tue.nl::ece337db-5a28-4d51-b98a-010657697f88" providerId="AD" clId="Web-{FFD820D2-93E7-7939-0432-6660E8558E00}" dt="2024-11-26T11:09:41.909" v="312" actId="1076"/>
          <ac:spMkLst>
            <pc:docMk/>
            <pc:sldMk cId="2719710368" sldId="302"/>
            <ac:spMk id="4" creationId="{06F05ED1-0F01-7BEE-61C4-7F4A5D40DBC0}"/>
          </ac:spMkLst>
        </pc:spChg>
        <pc:spChg chg="mod">
          <ac:chgData name="Snelder, Luna" userId="S::l.c.snelder@student.tue.nl::ece337db-5a28-4d51-b98a-010657697f88" providerId="AD" clId="Web-{FFD820D2-93E7-7939-0432-6660E8558E00}" dt="2024-11-26T11:09:25.642" v="302" actId="1076"/>
          <ac:spMkLst>
            <pc:docMk/>
            <pc:sldMk cId="2719710368" sldId="302"/>
            <ac:spMk id="11" creationId="{0D12DE80-6F62-3A37-C3D0-80B439A65F2F}"/>
          </ac:spMkLst>
        </pc:spChg>
        <pc:spChg chg="mod">
          <ac:chgData name="Snelder, Luna" userId="S::l.c.snelder@student.tue.nl::ece337db-5a28-4d51-b98a-010657697f88" providerId="AD" clId="Web-{FFD820D2-93E7-7939-0432-6660E8558E00}" dt="2024-11-26T11:01:47.343" v="285" actId="20577"/>
          <ac:spMkLst>
            <pc:docMk/>
            <pc:sldMk cId="2719710368" sldId="302"/>
            <ac:spMk id="12" creationId="{90B26BD5-BE89-04A7-FDC1-27DB56DC2771}"/>
          </ac:spMkLst>
        </pc:spChg>
        <pc:spChg chg="mod">
          <ac:chgData name="Snelder, Luna" userId="S::l.c.snelder@student.tue.nl::ece337db-5a28-4d51-b98a-010657697f88" providerId="AD" clId="Web-{FFD820D2-93E7-7939-0432-6660E8558E00}" dt="2024-11-26T11:01:50.671" v="287" actId="20577"/>
          <ac:spMkLst>
            <pc:docMk/>
            <pc:sldMk cId="2719710368" sldId="302"/>
            <ac:spMk id="13" creationId="{90B26BD5-BE89-04A7-FDC1-27DB56DC2771}"/>
          </ac:spMkLst>
        </pc:spChg>
        <pc:spChg chg="mod">
          <ac:chgData name="Snelder, Luna" userId="S::l.c.snelder@student.tue.nl::ece337db-5a28-4d51-b98a-010657697f88" providerId="AD" clId="Web-{FFD820D2-93E7-7939-0432-6660E8558E00}" dt="2024-11-26T11:01:53.906" v="289" actId="20577"/>
          <ac:spMkLst>
            <pc:docMk/>
            <pc:sldMk cId="2719710368" sldId="302"/>
            <ac:spMk id="14" creationId="{90B26BD5-BE89-04A7-FDC1-27DB56DC2771}"/>
          </ac:spMkLst>
        </pc:spChg>
        <pc:spChg chg="mod">
          <ac:chgData name="Snelder, Luna" userId="S::l.c.snelder@student.tue.nl::ece337db-5a28-4d51-b98a-010657697f88" providerId="AD" clId="Web-{FFD820D2-93E7-7939-0432-6660E8558E00}" dt="2024-11-26T11:09:02.892" v="297" actId="20577"/>
          <ac:spMkLst>
            <pc:docMk/>
            <pc:sldMk cId="2719710368" sldId="302"/>
            <ac:spMk id="15" creationId="{90B26BD5-BE89-04A7-FDC1-27DB56DC2771}"/>
          </ac:spMkLst>
        </pc:spChg>
        <pc:spChg chg="mod">
          <ac:chgData name="Snelder, Luna" userId="S::l.c.snelder@student.tue.nl::ece337db-5a28-4d51-b98a-010657697f88" providerId="AD" clId="Web-{FFD820D2-93E7-7939-0432-6660E8558E00}" dt="2024-11-26T11:02:10.859" v="294" actId="14100"/>
          <ac:spMkLst>
            <pc:docMk/>
            <pc:sldMk cId="2719710368" sldId="302"/>
            <ac:spMk id="16" creationId="{90B26BD5-BE89-04A7-FDC1-27DB56DC2771}"/>
          </ac:spMkLst>
        </pc:spChg>
      </pc:sldChg>
    </pc:docChg>
  </pc:docChgLst>
  <pc:docChgLst>
    <pc:chgData name="Barendregt, Wolmet" userId="S::w.barendregt@tue.nl::14fcc2e9-e636-4cb9-a29b-9c83ef29212b" providerId="AD" clId="Web-{2C99283F-0CD9-C06A-92F8-AF197C73D33A}"/>
    <pc:docChg chg="modSld sldOrd">
      <pc:chgData name="Barendregt, Wolmet" userId="S::w.barendregt@tue.nl::14fcc2e9-e636-4cb9-a29b-9c83ef29212b" providerId="AD" clId="Web-{2C99283F-0CD9-C06A-92F8-AF197C73D33A}" dt="2024-11-26T11:24:49.557" v="416" actId="20577"/>
      <pc:docMkLst>
        <pc:docMk/>
      </pc:docMkLst>
      <pc:sldChg chg="delSp modSp">
        <pc:chgData name="Barendregt, Wolmet" userId="S::w.barendregt@tue.nl::14fcc2e9-e636-4cb9-a29b-9c83ef29212b" providerId="AD" clId="Web-{2C99283F-0CD9-C06A-92F8-AF197C73D33A}" dt="2024-11-26T10:25:29.765" v="37" actId="20577"/>
        <pc:sldMkLst>
          <pc:docMk/>
          <pc:sldMk cId="3969245348" sldId="278"/>
        </pc:sldMkLst>
        <pc:spChg chg="mod">
          <ac:chgData name="Barendregt, Wolmet" userId="S::w.barendregt@tue.nl::14fcc2e9-e636-4cb9-a29b-9c83ef29212b" providerId="AD" clId="Web-{2C99283F-0CD9-C06A-92F8-AF197C73D33A}" dt="2024-11-26T10:25:29.765" v="37" actId="20577"/>
          <ac:spMkLst>
            <pc:docMk/>
            <pc:sldMk cId="3969245348" sldId="278"/>
            <ac:spMk id="12" creationId="{12EBD836-3B3F-E25B-4DFA-C8FD8CE1B0BE}"/>
          </ac:spMkLst>
        </pc:spChg>
      </pc:sldChg>
      <pc:sldChg chg="modSp">
        <pc:chgData name="Barendregt, Wolmet" userId="S::w.barendregt@tue.nl::14fcc2e9-e636-4cb9-a29b-9c83ef29212b" providerId="AD" clId="Web-{2C99283F-0CD9-C06A-92F8-AF197C73D33A}" dt="2024-11-26T10:56:32.773" v="61" actId="20577"/>
        <pc:sldMkLst>
          <pc:docMk/>
          <pc:sldMk cId="504214945" sldId="279"/>
        </pc:sldMkLst>
        <pc:spChg chg="mod">
          <ac:chgData name="Barendregt, Wolmet" userId="S::w.barendregt@tue.nl::14fcc2e9-e636-4cb9-a29b-9c83ef29212b" providerId="AD" clId="Web-{2C99283F-0CD9-C06A-92F8-AF197C73D33A}" dt="2024-11-26T10:56:32.773" v="61" actId="20577"/>
          <ac:spMkLst>
            <pc:docMk/>
            <pc:sldMk cId="504214945" sldId="279"/>
            <ac:spMk id="7" creationId="{D3FD83AC-3FA6-9B94-0165-CE01ECA22DE4}"/>
          </ac:spMkLst>
        </pc:spChg>
      </pc:sldChg>
      <pc:sldChg chg="modSp">
        <pc:chgData name="Barendregt, Wolmet" userId="S::w.barendregt@tue.nl::14fcc2e9-e636-4cb9-a29b-9c83ef29212b" providerId="AD" clId="Web-{2C99283F-0CD9-C06A-92F8-AF197C73D33A}" dt="2024-11-26T10:27:59.661" v="55" actId="20577"/>
        <pc:sldMkLst>
          <pc:docMk/>
          <pc:sldMk cId="1609614961" sldId="281"/>
        </pc:sldMkLst>
        <pc:spChg chg="mod">
          <ac:chgData name="Barendregt, Wolmet" userId="S::w.barendregt@tue.nl::14fcc2e9-e636-4cb9-a29b-9c83ef29212b" providerId="AD" clId="Web-{2C99283F-0CD9-C06A-92F8-AF197C73D33A}" dt="2024-11-26T10:27:23.300" v="44" actId="20577"/>
          <ac:spMkLst>
            <pc:docMk/>
            <pc:sldMk cId="1609614961" sldId="281"/>
            <ac:spMk id="16" creationId="{82858FFC-1398-FAFF-8D9D-B06856CC276A}"/>
          </ac:spMkLst>
        </pc:spChg>
        <pc:spChg chg="mod">
          <ac:chgData name="Barendregt, Wolmet" userId="S::w.barendregt@tue.nl::14fcc2e9-e636-4cb9-a29b-9c83ef29212b" providerId="AD" clId="Web-{2C99283F-0CD9-C06A-92F8-AF197C73D33A}" dt="2024-11-26T10:27:59.661" v="55" actId="20577"/>
          <ac:spMkLst>
            <pc:docMk/>
            <pc:sldMk cId="1609614961" sldId="281"/>
            <ac:spMk id="22" creationId="{3CE65390-7B34-FEBD-B55B-D3F7A0C81999}"/>
          </ac:spMkLst>
        </pc:spChg>
      </pc:sldChg>
      <pc:sldChg chg="modSp ord">
        <pc:chgData name="Barendregt, Wolmet" userId="S::w.barendregt@tue.nl::14fcc2e9-e636-4cb9-a29b-9c83ef29212b" providerId="AD" clId="Web-{2C99283F-0CD9-C06A-92F8-AF197C73D33A}" dt="2024-11-26T11:24:49.557" v="416" actId="20577"/>
        <pc:sldMkLst>
          <pc:docMk/>
          <pc:sldMk cId="4055106668" sldId="284"/>
        </pc:sldMkLst>
        <pc:spChg chg="mod">
          <ac:chgData name="Barendregt, Wolmet" userId="S::w.barendregt@tue.nl::14fcc2e9-e636-4cb9-a29b-9c83ef29212b" providerId="AD" clId="Web-{2C99283F-0CD9-C06A-92F8-AF197C73D33A}" dt="2024-11-26T11:24:49.557" v="416" actId="20577"/>
          <ac:spMkLst>
            <pc:docMk/>
            <pc:sldMk cId="4055106668" sldId="284"/>
            <ac:spMk id="12" creationId="{844CD0CA-D6FB-A682-3F1F-D8B85A9A628C}"/>
          </ac:spMkLst>
        </pc:spChg>
      </pc:sldChg>
      <pc:sldChg chg="modSp">
        <pc:chgData name="Barendregt, Wolmet" userId="S::w.barendregt@tue.nl::14fcc2e9-e636-4cb9-a29b-9c83ef29212b" providerId="AD" clId="Web-{2C99283F-0CD9-C06A-92F8-AF197C73D33A}" dt="2024-11-26T10:26:33.939" v="43" actId="20577"/>
        <pc:sldMkLst>
          <pc:docMk/>
          <pc:sldMk cId="1439786861" sldId="296"/>
        </pc:sldMkLst>
        <pc:spChg chg="mod">
          <ac:chgData name="Barendregt, Wolmet" userId="S::w.barendregt@tue.nl::14fcc2e9-e636-4cb9-a29b-9c83ef29212b" providerId="AD" clId="Web-{2C99283F-0CD9-C06A-92F8-AF197C73D33A}" dt="2024-11-26T10:26:33.939" v="43" actId="20577"/>
          <ac:spMkLst>
            <pc:docMk/>
            <pc:sldMk cId="1439786861" sldId="296"/>
            <ac:spMk id="5" creationId="{2C15F82E-75B2-18AB-FFF8-F1D449A85E3E}"/>
          </ac:spMkLst>
        </pc:spChg>
      </pc:sldChg>
      <pc:sldChg chg="addSp delSp modSp">
        <pc:chgData name="Barendregt, Wolmet" userId="S::w.barendregt@tue.nl::14fcc2e9-e636-4cb9-a29b-9c83ef29212b" providerId="AD" clId="Web-{2C99283F-0CD9-C06A-92F8-AF197C73D33A}" dt="2024-11-26T11:09:07.552" v="395" actId="20577"/>
        <pc:sldMkLst>
          <pc:docMk/>
          <pc:sldMk cId="2719710368" sldId="302"/>
        </pc:sldMkLst>
        <pc:spChg chg="add mod">
          <ac:chgData name="Barendregt, Wolmet" userId="S::w.barendregt@tue.nl::14fcc2e9-e636-4cb9-a29b-9c83ef29212b" providerId="AD" clId="Web-{2C99283F-0CD9-C06A-92F8-AF197C73D33A}" dt="2024-11-26T11:08:28.722" v="359" actId="20577"/>
          <ac:spMkLst>
            <pc:docMk/>
            <pc:sldMk cId="2719710368" sldId="302"/>
            <ac:spMk id="2" creationId="{59D83AB3-7AA4-6A8D-BA2C-2A6DB6C5249E}"/>
          </ac:spMkLst>
        </pc:spChg>
        <pc:spChg chg="mod">
          <ac:chgData name="Barendregt, Wolmet" userId="S::w.barendregt@tue.nl::14fcc2e9-e636-4cb9-a29b-9c83ef29212b" providerId="AD" clId="Web-{2C99283F-0CD9-C06A-92F8-AF197C73D33A}" dt="2024-11-26T11:02:24.880" v="63" actId="20577"/>
          <ac:spMkLst>
            <pc:docMk/>
            <pc:sldMk cId="2719710368" sldId="302"/>
            <ac:spMk id="5" creationId="{7AB3666C-B484-5E8C-EB38-11171F7CD150}"/>
          </ac:spMkLst>
        </pc:spChg>
        <pc:spChg chg="mod">
          <ac:chgData name="Barendregt, Wolmet" userId="S::w.barendregt@tue.nl::14fcc2e9-e636-4cb9-a29b-9c83ef29212b" providerId="AD" clId="Web-{2C99283F-0CD9-C06A-92F8-AF197C73D33A}" dt="2024-11-26T11:06:26.171" v="263" actId="20577"/>
          <ac:spMkLst>
            <pc:docMk/>
            <pc:sldMk cId="2719710368" sldId="302"/>
            <ac:spMk id="7" creationId="{A6B36BA2-FCBC-FABB-8BC8-6C1AA2128325}"/>
          </ac:spMkLst>
        </pc:spChg>
        <pc:spChg chg="mod">
          <ac:chgData name="Barendregt, Wolmet" userId="S::w.barendregt@tue.nl::14fcc2e9-e636-4cb9-a29b-9c83ef29212b" providerId="AD" clId="Web-{2C99283F-0CD9-C06A-92F8-AF197C73D33A}" dt="2024-11-26T11:06:32.937" v="264" actId="1076"/>
          <ac:spMkLst>
            <pc:docMk/>
            <pc:sldMk cId="2719710368" sldId="302"/>
            <ac:spMk id="9" creationId="{BA13170C-7BE6-BE5E-E96B-C73E9A389FF0}"/>
          </ac:spMkLst>
        </pc:spChg>
        <pc:spChg chg="mod">
          <ac:chgData name="Barendregt, Wolmet" userId="S::w.barendregt@tue.nl::14fcc2e9-e636-4cb9-a29b-9c83ef29212b" providerId="AD" clId="Web-{2C99283F-0CD9-C06A-92F8-AF197C73D33A}" dt="2024-11-26T11:08:47.973" v="376" actId="20577"/>
          <ac:spMkLst>
            <pc:docMk/>
            <pc:sldMk cId="2719710368" sldId="302"/>
            <ac:spMk id="10" creationId="{E17C6509-8DB7-9D23-6586-CFF30E14E65E}"/>
          </ac:spMkLst>
        </pc:spChg>
        <pc:spChg chg="mod">
          <ac:chgData name="Barendregt, Wolmet" userId="S::w.barendregt@tue.nl::14fcc2e9-e636-4cb9-a29b-9c83ef29212b" providerId="AD" clId="Web-{2C99283F-0CD9-C06A-92F8-AF197C73D33A}" dt="2024-11-26T11:09:07.552" v="395" actId="20577"/>
          <ac:spMkLst>
            <pc:docMk/>
            <pc:sldMk cId="2719710368" sldId="302"/>
            <ac:spMk id="11" creationId="{0D12DE80-6F62-3A37-C3D0-80B439A65F2F}"/>
          </ac:spMkLst>
        </pc:spChg>
      </pc:sldChg>
    </pc:docChg>
  </pc:docChgLst>
  <pc:docChgLst>
    <pc:chgData name="Snelder, Luna" userId="ece337db-5a28-4d51-b98a-010657697f88" providerId="ADAL" clId="{F23699BC-0172-432A-9F91-BF72B0C6808B}"/>
    <pc:docChg chg="undo custSel modSld">
      <pc:chgData name="Snelder, Luna" userId="ece337db-5a28-4d51-b98a-010657697f88" providerId="ADAL" clId="{F23699BC-0172-432A-9F91-BF72B0C6808B}" dt="2024-12-03T12:38:22.848" v="128" actId="1076"/>
      <pc:docMkLst>
        <pc:docMk/>
      </pc:docMkLst>
      <pc:sldChg chg="addSp delSp modSp mod">
        <pc:chgData name="Snelder, Luna" userId="ece337db-5a28-4d51-b98a-010657697f88" providerId="ADAL" clId="{F23699BC-0172-432A-9F91-BF72B0C6808B}" dt="2024-12-03T11:57:03.747" v="37" actId="1076"/>
        <pc:sldMkLst>
          <pc:docMk/>
          <pc:sldMk cId="1961182690" sldId="261"/>
        </pc:sldMkLst>
        <pc:picChg chg="add mod">
          <ac:chgData name="Snelder, Luna" userId="ece337db-5a28-4d51-b98a-010657697f88" providerId="ADAL" clId="{F23699BC-0172-432A-9F91-BF72B0C6808B}" dt="2024-12-03T11:57:03.747" v="37" actId="1076"/>
          <ac:picMkLst>
            <pc:docMk/>
            <pc:sldMk cId="1961182690" sldId="261"/>
            <ac:picMk id="8" creationId="{922AA0F0-5753-57D3-B712-0280CC46BE05}"/>
          </ac:picMkLst>
        </pc:picChg>
      </pc:sldChg>
      <pc:sldChg chg="modSp mod">
        <pc:chgData name="Snelder, Luna" userId="ece337db-5a28-4d51-b98a-010657697f88" providerId="ADAL" clId="{F23699BC-0172-432A-9F91-BF72B0C6808B}" dt="2024-12-03T12:36:52.874" v="112" actId="1076"/>
        <pc:sldMkLst>
          <pc:docMk/>
          <pc:sldMk cId="1376037682" sldId="268"/>
        </pc:sldMkLst>
        <pc:picChg chg="mod modCrop">
          <ac:chgData name="Snelder, Luna" userId="ece337db-5a28-4d51-b98a-010657697f88" providerId="ADAL" clId="{F23699BC-0172-432A-9F91-BF72B0C6808B}" dt="2024-12-03T12:36:52.874" v="112" actId="1076"/>
          <ac:picMkLst>
            <pc:docMk/>
            <pc:sldMk cId="1376037682" sldId="268"/>
            <ac:picMk id="7" creationId="{1824933E-7F51-AB29-BC49-6A3E0567D75E}"/>
          </ac:picMkLst>
        </pc:picChg>
      </pc:sldChg>
      <pc:sldChg chg="modSp mod">
        <pc:chgData name="Snelder, Luna" userId="ece337db-5a28-4d51-b98a-010657697f88" providerId="ADAL" clId="{F23699BC-0172-432A-9F91-BF72B0C6808B}" dt="2024-12-03T12:38:22.848" v="128" actId="1076"/>
        <pc:sldMkLst>
          <pc:docMk/>
          <pc:sldMk cId="1741281177" sldId="271"/>
        </pc:sldMkLst>
        <pc:picChg chg="mod">
          <ac:chgData name="Snelder, Luna" userId="ece337db-5a28-4d51-b98a-010657697f88" providerId="ADAL" clId="{F23699BC-0172-432A-9F91-BF72B0C6808B}" dt="2024-12-03T12:38:22.848" v="128" actId="1076"/>
          <ac:picMkLst>
            <pc:docMk/>
            <pc:sldMk cId="1741281177" sldId="271"/>
            <ac:picMk id="5" creationId="{82E9F613-9931-D4E2-7307-C3F144385CC1}"/>
          </ac:picMkLst>
        </pc:picChg>
      </pc:sldChg>
      <pc:sldChg chg="modSp mod">
        <pc:chgData name="Snelder, Luna" userId="ece337db-5a28-4d51-b98a-010657697f88" providerId="ADAL" clId="{F23699BC-0172-432A-9F91-BF72B0C6808B}" dt="2024-12-03T12:37:01.138" v="113" actId="1076"/>
        <pc:sldMkLst>
          <pc:docMk/>
          <pc:sldMk cId="2199710104" sldId="272"/>
        </pc:sldMkLst>
        <pc:picChg chg="mod">
          <ac:chgData name="Snelder, Luna" userId="ece337db-5a28-4d51-b98a-010657697f88" providerId="ADAL" clId="{F23699BC-0172-432A-9F91-BF72B0C6808B}" dt="2024-12-03T12:37:01.138" v="113" actId="1076"/>
          <ac:picMkLst>
            <pc:docMk/>
            <pc:sldMk cId="2199710104" sldId="272"/>
            <ac:picMk id="5" creationId="{0F7E55DF-004C-C99B-A3A6-56BA7C949D60}"/>
          </ac:picMkLst>
        </pc:picChg>
      </pc:sldChg>
      <pc:sldChg chg="addSp delSp modSp mod">
        <pc:chgData name="Snelder, Luna" userId="ece337db-5a28-4d51-b98a-010657697f88" providerId="ADAL" clId="{F23699BC-0172-432A-9F91-BF72B0C6808B}" dt="2024-12-03T12:05:20.938" v="86" actId="1076"/>
        <pc:sldMkLst>
          <pc:docMk/>
          <pc:sldMk cId="3274060339" sldId="275"/>
        </pc:sldMkLst>
        <pc:spChg chg="mod">
          <ac:chgData name="Snelder, Luna" userId="ece337db-5a28-4d51-b98a-010657697f88" providerId="ADAL" clId="{F23699BC-0172-432A-9F91-BF72B0C6808B}" dt="2024-12-03T12:03:43.122" v="72" actId="1076"/>
          <ac:spMkLst>
            <pc:docMk/>
            <pc:sldMk cId="3274060339" sldId="275"/>
            <ac:spMk id="41" creationId="{947BC59B-0B7E-C07D-EBA0-7F5E109AF6AE}"/>
          </ac:spMkLst>
        </pc:spChg>
        <pc:spChg chg="mod">
          <ac:chgData name="Snelder, Luna" userId="ece337db-5a28-4d51-b98a-010657697f88" providerId="ADAL" clId="{F23699BC-0172-432A-9F91-BF72B0C6808B}" dt="2024-12-03T12:01:15.378" v="62" actId="1076"/>
          <ac:spMkLst>
            <pc:docMk/>
            <pc:sldMk cId="3274060339" sldId="275"/>
            <ac:spMk id="42" creationId="{0200F189-71A8-2446-571B-36D3B8FDC3B7}"/>
          </ac:spMkLst>
        </pc:spChg>
        <pc:spChg chg="mod">
          <ac:chgData name="Snelder, Luna" userId="ece337db-5a28-4d51-b98a-010657697f88" providerId="ADAL" clId="{F23699BC-0172-432A-9F91-BF72B0C6808B}" dt="2024-12-03T12:04:51.879" v="82" actId="1076"/>
          <ac:spMkLst>
            <pc:docMk/>
            <pc:sldMk cId="3274060339" sldId="275"/>
            <ac:spMk id="43" creationId="{604120AC-1F1D-446E-B1D3-84B4A2D57CCF}"/>
          </ac:spMkLst>
        </pc:spChg>
        <pc:spChg chg="mod">
          <ac:chgData name="Snelder, Luna" userId="ece337db-5a28-4d51-b98a-010657697f88" providerId="ADAL" clId="{F23699BC-0172-432A-9F91-BF72B0C6808B}" dt="2024-12-03T12:03:48.151" v="73" actId="1076"/>
          <ac:spMkLst>
            <pc:docMk/>
            <pc:sldMk cId="3274060339" sldId="275"/>
            <ac:spMk id="44" creationId="{1D7AD6F1-79CC-FEF8-F818-55BD6F6AF2EC}"/>
          </ac:spMkLst>
        </pc:spChg>
        <pc:spChg chg="mod">
          <ac:chgData name="Snelder, Luna" userId="ece337db-5a28-4d51-b98a-010657697f88" providerId="ADAL" clId="{F23699BC-0172-432A-9F91-BF72B0C6808B}" dt="2024-12-03T12:02:36.639" v="64" actId="1076"/>
          <ac:spMkLst>
            <pc:docMk/>
            <pc:sldMk cId="3274060339" sldId="275"/>
            <ac:spMk id="45" creationId="{C36D1705-A9C3-37DB-D12A-6E7BC6BD3154}"/>
          </ac:spMkLst>
        </pc:spChg>
        <pc:spChg chg="mod">
          <ac:chgData name="Snelder, Luna" userId="ece337db-5a28-4d51-b98a-010657697f88" providerId="ADAL" clId="{F23699BC-0172-432A-9F91-BF72B0C6808B}" dt="2024-12-03T12:05:20.938" v="86" actId="1076"/>
          <ac:spMkLst>
            <pc:docMk/>
            <pc:sldMk cId="3274060339" sldId="275"/>
            <ac:spMk id="46" creationId="{43807191-5051-48CB-53DE-B2C9F4A95077}"/>
          </ac:spMkLst>
        </pc:spChg>
        <pc:grpChg chg="mod ord">
          <ac:chgData name="Snelder, Luna" userId="ece337db-5a28-4d51-b98a-010657697f88" providerId="ADAL" clId="{F23699BC-0172-432A-9F91-BF72B0C6808B}" dt="2024-12-03T12:04:10.661" v="78" actId="167"/>
          <ac:grpSpMkLst>
            <pc:docMk/>
            <pc:sldMk cId="3274060339" sldId="275"/>
            <ac:grpSpMk id="27" creationId="{7458CD0A-DEB2-C056-C042-BAEE6B7C588F}"/>
          </ac:grpSpMkLst>
        </pc:grpChg>
        <pc:grpChg chg="mod ord">
          <ac:chgData name="Snelder, Luna" userId="ece337db-5a28-4d51-b98a-010657697f88" providerId="ADAL" clId="{F23699BC-0172-432A-9F91-BF72B0C6808B}" dt="2024-12-03T12:02:55.648" v="67" actId="171"/>
          <ac:grpSpMkLst>
            <pc:docMk/>
            <pc:sldMk cId="3274060339" sldId="275"/>
            <ac:grpSpMk id="29" creationId="{8E5CB9F8-DF7A-05B8-1499-9D8FC65CB58E}"/>
          </ac:grpSpMkLst>
        </pc:grpChg>
        <pc:grpChg chg="mod ord">
          <ac:chgData name="Snelder, Luna" userId="ece337db-5a28-4d51-b98a-010657697f88" providerId="ADAL" clId="{F23699BC-0172-432A-9F91-BF72B0C6808B}" dt="2024-12-03T12:05:02.762" v="84" actId="167"/>
          <ac:grpSpMkLst>
            <pc:docMk/>
            <pc:sldMk cId="3274060339" sldId="275"/>
            <ac:grpSpMk id="33" creationId="{1BECE519-9530-09C4-2F19-C6C2ED9CE869}"/>
          </ac:grpSpMkLst>
        </pc:grpChg>
        <pc:picChg chg="add mod ord">
          <ac:chgData name="Snelder, Luna" userId="ece337db-5a28-4d51-b98a-010657697f88" providerId="ADAL" clId="{F23699BC-0172-432A-9F91-BF72B0C6808B}" dt="2024-12-03T12:02:44.097" v="65" actId="171"/>
          <ac:picMkLst>
            <pc:docMk/>
            <pc:sldMk cId="3274060339" sldId="275"/>
            <ac:picMk id="3" creationId="{BDE192E6-83B7-946F-8D9B-FA5EDAD7A73F}"/>
          </ac:picMkLst>
        </pc:picChg>
      </pc:sldChg>
      <pc:sldChg chg="addSp delSp modSp mod setBg">
        <pc:chgData name="Snelder, Luna" userId="ece337db-5a28-4d51-b98a-010657697f88" providerId="ADAL" clId="{F23699BC-0172-432A-9F91-BF72B0C6808B}" dt="2024-12-03T12:32:53.943" v="105"/>
        <pc:sldMkLst>
          <pc:docMk/>
          <pc:sldMk cId="3969245348" sldId="278"/>
        </pc:sldMkLst>
        <pc:spChg chg="mod ord">
          <ac:chgData name="Snelder, Luna" userId="ece337db-5a28-4d51-b98a-010657697f88" providerId="ADAL" clId="{F23699BC-0172-432A-9F91-BF72B0C6808B}" dt="2024-12-03T11:54:10.825" v="25" actId="26606"/>
          <ac:spMkLst>
            <pc:docMk/>
            <pc:sldMk cId="3969245348" sldId="278"/>
            <ac:spMk id="12" creationId="{12EBD836-3B3F-E25B-4DFA-C8FD8CE1B0BE}"/>
          </ac:spMkLst>
        </pc:spChg>
        <pc:picChg chg="add del mod">
          <ac:chgData name="Snelder, Luna" userId="ece337db-5a28-4d51-b98a-010657697f88" providerId="ADAL" clId="{F23699BC-0172-432A-9F91-BF72B0C6808B}" dt="2024-12-03T12:32:53.943" v="105"/>
          <ac:picMkLst>
            <pc:docMk/>
            <pc:sldMk cId="3969245348" sldId="278"/>
            <ac:picMk id="4" creationId="{B6664A97-52B4-31F0-9956-60BD56BF5AB1}"/>
          </ac:picMkLst>
        </pc:picChg>
      </pc:sldChg>
      <pc:sldChg chg="modAnim">
        <pc:chgData name="Snelder, Luna" userId="ece337db-5a28-4d51-b98a-010657697f88" providerId="ADAL" clId="{F23699BC-0172-432A-9F91-BF72B0C6808B}" dt="2024-12-03T12:34:05.944" v="106"/>
        <pc:sldMkLst>
          <pc:docMk/>
          <pc:sldMk cId="3288245583" sldId="280"/>
        </pc:sldMkLst>
      </pc:sldChg>
      <pc:sldChg chg="addSp delSp modSp mod">
        <pc:chgData name="Snelder, Luna" userId="ece337db-5a28-4d51-b98a-010657697f88" providerId="ADAL" clId="{F23699BC-0172-432A-9F91-BF72B0C6808B}" dt="2024-12-03T12:31:34.087" v="97" actId="1076"/>
        <pc:sldMkLst>
          <pc:docMk/>
          <pc:sldMk cId="4055106668" sldId="284"/>
        </pc:sldMkLst>
        <pc:picChg chg="add mod">
          <ac:chgData name="Snelder, Luna" userId="ece337db-5a28-4d51-b98a-010657697f88" providerId="ADAL" clId="{F23699BC-0172-432A-9F91-BF72B0C6808B}" dt="2024-12-03T12:31:34.087" v="97" actId="1076"/>
          <ac:picMkLst>
            <pc:docMk/>
            <pc:sldMk cId="4055106668" sldId="284"/>
            <ac:picMk id="8" creationId="{BD5BC6B7-2626-656F-7A50-520EC698E72B}"/>
          </ac:picMkLst>
        </pc:picChg>
      </pc:sldChg>
      <pc:sldChg chg="modSp mod">
        <pc:chgData name="Snelder, Luna" userId="ece337db-5a28-4d51-b98a-010657697f88" providerId="ADAL" clId="{F23699BC-0172-432A-9F91-BF72B0C6808B}" dt="2024-12-03T12:38:12.776" v="127" actId="1076"/>
        <pc:sldMkLst>
          <pc:docMk/>
          <pc:sldMk cId="155210159" sldId="288"/>
        </pc:sldMkLst>
        <pc:picChg chg="mod">
          <ac:chgData name="Snelder, Luna" userId="ece337db-5a28-4d51-b98a-010657697f88" providerId="ADAL" clId="{F23699BC-0172-432A-9F91-BF72B0C6808B}" dt="2024-12-03T12:38:12.776" v="127" actId="1076"/>
          <ac:picMkLst>
            <pc:docMk/>
            <pc:sldMk cId="155210159" sldId="288"/>
            <ac:picMk id="13" creationId="{D1430203-4E2E-84A2-A149-F02F48074F91}"/>
          </ac:picMkLst>
        </pc:picChg>
      </pc:sldChg>
      <pc:sldChg chg="modSp mod">
        <pc:chgData name="Snelder, Luna" userId="ece337db-5a28-4d51-b98a-010657697f88" providerId="ADAL" clId="{F23699BC-0172-432A-9F91-BF72B0C6808B}" dt="2024-12-03T12:37:58.334" v="125" actId="14100"/>
        <pc:sldMkLst>
          <pc:docMk/>
          <pc:sldMk cId="4004920037" sldId="299"/>
        </pc:sldMkLst>
        <pc:spChg chg="mod">
          <ac:chgData name="Snelder, Luna" userId="ece337db-5a28-4d51-b98a-010657697f88" providerId="ADAL" clId="{F23699BC-0172-432A-9F91-BF72B0C6808B}" dt="2024-12-03T12:37:58.334" v="125" actId="14100"/>
          <ac:spMkLst>
            <pc:docMk/>
            <pc:sldMk cId="4004920037" sldId="299"/>
            <ac:spMk id="7" creationId="{47C69016-5772-1353-5B19-7E27FAF63844}"/>
          </ac:spMkLst>
        </pc:spChg>
        <pc:picChg chg="mod">
          <ac:chgData name="Snelder, Luna" userId="ece337db-5a28-4d51-b98a-010657697f88" providerId="ADAL" clId="{F23699BC-0172-432A-9F91-BF72B0C6808B}" dt="2024-12-03T12:37:18.288" v="114" actId="1076"/>
          <ac:picMkLst>
            <pc:docMk/>
            <pc:sldMk cId="4004920037" sldId="299"/>
            <ac:picMk id="4" creationId="{223B6F51-A866-C576-FD79-6CD00EABDCBD}"/>
          </ac:picMkLst>
        </pc:picChg>
      </pc:sldChg>
      <pc:sldChg chg="addSp delSp modSp mod">
        <pc:chgData name="Snelder, Luna" userId="ece337db-5a28-4d51-b98a-010657697f88" providerId="ADAL" clId="{F23699BC-0172-432A-9F91-BF72B0C6808B}" dt="2024-12-03T12:31:54.990" v="102" actId="1076"/>
        <pc:sldMkLst>
          <pc:docMk/>
          <pc:sldMk cId="562768877" sldId="301"/>
        </pc:sldMkLst>
        <pc:picChg chg="add mod">
          <ac:chgData name="Snelder, Luna" userId="ece337db-5a28-4d51-b98a-010657697f88" providerId="ADAL" clId="{F23699BC-0172-432A-9F91-BF72B0C6808B}" dt="2024-12-03T12:31:54.990" v="102" actId="1076"/>
          <ac:picMkLst>
            <pc:docMk/>
            <pc:sldMk cId="562768877" sldId="301"/>
            <ac:picMk id="4" creationId="{488120C1-B208-8002-F921-86778AD01333}"/>
          </ac:picMkLst>
        </pc:picChg>
      </pc:sldChg>
    </pc:docChg>
  </pc:docChgLst>
  <pc:docChgLst>
    <pc:chgData name="Elisabet M. Nilsson" userId="S::elisabet.nilsson_mau.se#ext#@aarhusuniversitet.onmicrosoft.com::595ef072-bd51-4511-937f-ed0b1e939d37" providerId="AD" clId="Web-{1505B15E-39CC-3CF8-9309-22CD7D1F5456}"/>
    <pc:docChg chg="addSld delSld modSld">
      <pc:chgData name="Elisabet M. Nilsson" userId="S::elisabet.nilsson_mau.se#ext#@aarhusuniversitet.onmicrosoft.com::595ef072-bd51-4511-937f-ed0b1e939d37" providerId="AD" clId="Web-{1505B15E-39CC-3CF8-9309-22CD7D1F5456}" dt="2025-01-30T10:45:07.568" v="165"/>
      <pc:docMkLst>
        <pc:docMk/>
      </pc:docMkLst>
      <pc:sldChg chg="addSp delSp modSp add">
        <pc:chgData name="Elisabet M. Nilsson" userId="S::elisabet.nilsson_mau.se#ext#@aarhusuniversitet.onmicrosoft.com::595ef072-bd51-4511-937f-ed0b1e939d37" providerId="AD" clId="Web-{1505B15E-39CC-3CF8-9309-22CD7D1F5456}" dt="2025-01-30T10:38:27.858" v="29" actId="1076"/>
        <pc:sldMkLst>
          <pc:docMk/>
          <pc:sldMk cId="0" sldId="256"/>
        </pc:sldMkLst>
        <pc:spChg chg="del mod">
          <ac:chgData name="Elisabet M. Nilsson" userId="S::elisabet.nilsson_mau.se#ext#@aarhusuniversitet.onmicrosoft.com::595ef072-bd51-4511-937f-ed0b1e939d37" providerId="AD" clId="Web-{1505B15E-39CC-3CF8-9309-22CD7D1F5456}" dt="2025-01-30T10:38:17.749" v="27"/>
          <ac:spMkLst>
            <pc:docMk/>
            <pc:sldMk cId="0" sldId="256"/>
            <ac:spMk id="3" creationId="{AACB61B2-83B1-4619-CE54-129B4F9B839F}"/>
          </ac:spMkLst>
        </pc:spChg>
        <pc:spChg chg="add mod">
          <ac:chgData name="Elisabet M. Nilsson" userId="S::elisabet.nilsson_mau.se#ext#@aarhusuniversitet.onmicrosoft.com::595ef072-bd51-4511-937f-ed0b1e939d37" providerId="AD" clId="Web-{1505B15E-39CC-3CF8-9309-22CD7D1F5456}" dt="2025-01-30T10:38:27.858" v="29" actId="1076"/>
          <ac:spMkLst>
            <pc:docMk/>
            <pc:sldMk cId="0" sldId="256"/>
            <ac:spMk id="5" creationId="{F5F43ED1-B9DD-A975-9EAA-C2F8216EB8BB}"/>
          </ac:spMkLst>
        </pc:spChg>
        <pc:picChg chg="add mod">
          <ac:chgData name="Elisabet M. Nilsson" userId="S::elisabet.nilsson_mau.se#ext#@aarhusuniversitet.onmicrosoft.com::595ef072-bd51-4511-937f-ed0b1e939d37" providerId="AD" clId="Web-{1505B15E-39CC-3CF8-9309-22CD7D1F5456}" dt="2025-01-30T10:38:23.374" v="28" actId="1076"/>
          <ac:picMkLst>
            <pc:docMk/>
            <pc:sldMk cId="0" sldId="256"/>
            <ac:picMk id="8" creationId="{B0232DC0-A4E5-3BA1-58DA-89DDF952D681}"/>
          </ac:picMkLst>
        </pc:picChg>
      </pc:sldChg>
      <pc:sldChg chg="addSp modSp">
        <pc:chgData name="Elisabet M. Nilsson" userId="S::elisabet.nilsson_mau.se#ext#@aarhusuniversitet.onmicrosoft.com::595ef072-bd51-4511-937f-ed0b1e939d37" providerId="AD" clId="Web-{1505B15E-39CC-3CF8-9309-22CD7D1F5456}" dt="2025-01-30T10:39:28.719" v="50"/>
        <pc:sldMkLst>
          <pc:docMk/>
          <pc:sldMk cId="572085274" sldId="258"/>
        </pc:sldMkLst>
        <pc:spChg chg="mod">
          <ac:chgData name="Elisabet M. Nilsson" userId="S::elisabet.nilsson_mau.se#ext#@aarhusuniversitet.onmicrosoft.com::595ef072-bd51-4511-937f-ed0b1e939d37" providerId="AD" clId="Web-{1505B15E-39CC-3CF8-9309-22CD7D1F5456}" dt="2025-01-30T10:39:28.375" v="49" actId="20577"/>
          <ac:spMkLst>
            <pc:docMk/>
            <pc:sldMk cId="572085274" sldId="258"/>
            <ac:spMk id="9" creationId="{8D7C97DE-DC6B-0C4F-2FFB-BCD088CAE4BE}"/>
          </ac:spMkLst>
        </pc:spChg>
        <pc:picChg chg="add">
          <ac:chgData name="Elisabet M. Nilsson" userId="S::elisabet.nilsson_mau.se#ext#@aarhusuniversitet.onmicrosoft.com::595ef072-bd51-4511-937f-ed0b1e939d37" providerId="AD" clId="Web-{1505B15E-39CC-3CF8-9309-22CD7D1F5456}" dt="2025-01-30T10:39:28.719" v="50"/>
          <ac:picMkLst>
            <pc:docMk/>
            <pc:sldMk cId="572085274" sldId="258"/>
            <ac:picMk id="4" creationId="{E711337A-2245-CE2F-F5B2-6909E6E635E9}"/>
          </ac:picMkLst>
        </pc:picChg>
      </pc:sldChg>
      <pc:sldChg chg="addSp modSp">
        <pc:chgData name="Elisabet M. Nilsson" userId="S::elisabet.nilsson_mau.se#ext#@aarhusuniversitet.onmicrosoft.com::595ef072-bd51-4511-937f-ed0b1e939d37" providerId="AD" clId="Web-{1505B15E-39CC-3CF8-9309-22CD7D1F5456}" dt="2025-01-30T10:42:06.346" v="105" actId="20577"/>
        <pc:sldMkLst>
          <pc:docMk/>
          <pc:sldMk cId="3843473851" sldId="260"/>
        </pc:sldMkLst>
        <pc:spChg chg="mod">
          <ac:chgData name="Elisabet M. Nilsson" userId="S::elisabet.nilsson_mau.se#ext#@aarhusuniversitet.onmicrosoft.com::595ef072-bd51-4511-937f-ed0b1e939d37" providerId="AD" clId="Web-{1505B15E-39CC-3CF8-9309-22CD7D1F5456}" dt="2025-01-30T10:42:01.299" v="103" actId="20577"/>
          <ac:spMkLst>
            <pc:docMk/>
            <pc:sldMk cId="3843473851" sldId="260"/>
            <ac:spMk id="26" creationId="{2B5D67BC-6663-36CD-782B-43D34774B15F}"/>
          </ac:spMkLst>
        </pc:spChg>
        <pc:spChg chg="mod">
          <ac:chgData name="Elisabet M. Nilsson" userId="S::elisabet.nilsson_mau.se#ext#@aarhusuniversitet.onmicrosoft.com::595ef072-bd51-4511-937f-ed0b1e939d37" providerId="AD" clId="Web-{1505B15E-39CC-3CF8-9309-22CD7D1F5456}" dt="2025-01-30T10:42:06.346" v="105" actId="20577"/>
          <ac:spMkLst>
            <pc:docMk/>
            <pc:sldMk cId="3843473851" sldId="260"/>
            <ac:spMk id="28" creationId="{FE8C6FC6-5F4F-CDB5-0C4B-F3F0506F0E43}"/>
          </ac:spMkLst>
        </pc:spChg>
        <pc:picChg chg="add">
          <ac:chgData name="Elisabet M. Nilsson" userId="S::elisabet.nilsson_mau.se#ext#@aarhusuniversitet.onmicrosoft.com::595ef072-bd51-4511-937f-ed0b1e939d37" providerId="AD" clId="Web-{1505B15E-39CC-3CF8-9309-22CD7D1F5456}" dt="2025-01-30T10:41:11.033" v="82"/>
          <ac:picMkLst>
            <pc:docMk/>
            <pc:sldMk cId="3843473851" sldId="260"/>
            <ac:picMk id="4" creationId="{5A4F347E-6365-DF19-FD2B-A6DD0504F77B}"/>
          </ac:picMkLst>
        </pc:picChg>
      </pc:sldChg>
      <pc:sldChg chg="addSp modSp">
        <pc:chgData name="Elisabet M. Nilsson" userId="S::elisabet.nilsson_mau.se#ext#@aarhusuniversitet.onmicrosoft.com::595ef072-bd51-4511-937f-ed0b1e939d37" providerId="AD" clId="Web-{1505B15E-39CC-3CF8-9309-22CD7D1F5456}" dt="2025-01-30T10:40:32.970" v="70" actId="20577"/>
        <pc:sldMkLst>
          <pc:docMk/>
          <pc:sldMk cId="1961182690" sldId="261"/>
        </pc:sldMkLst>
        <pc:spChg chg="mod">
          <ac:chgData name="Elisabet M. Nilsson" userId="S::elisabet.nilsson_mau.se#ext#@aarhusuniversitet.onmicrosoft.com::595ef072-bd51-4511-937f-ed0b1e939d37" providerId="AD" clId="Web-{1505B15E-39CC-3CF8-9309-22CD7D1F5456}" dt="2025-01-30T10:40:27.063" v="68" actId="20577"/>
          <ac:spMkLst>
            <pc:docMk/>
            <pc:sldMk cId="1961182690" sldId="261"/>
            <ac:spMk id="2" creationId="{0C1758B3-780E-96AD-276F-9BCA3DA3F8A8}"/>
          </ac:spMkLst>
        </pc:spChg>
        <pc:spChg chg="mod">
          <ac:chgData name="Elisabet M. Nilsson" userId="S::elisabet.nilsson_mau.se#ext#@aarhusuniversitet.onmicrosoft.com::595ef072-bd51-4511-937f-ed0b1e939d37" providerId="AD" clId="Web-{1505B15E-39CC-3CF8-9309-22CD7D1F5456}" dt="2025-01-30T10:40:32.970" v="70" actId="20577"/>
          <ac:spMkLst>
            <pc:docMk/>
            <pc:sldMk cId="1961182690" sldId="261"/>
            <ac:spMk id="4" creationId="{2E1C5FCC-65D6-6547-E5BA-4A33B57386DC}"/>
          </ac:spMkLst>
        </pc:spChg>
        <pc:picChg chg="add">
          <ac:chgData name="Elisabet M. Nilsson" userId="S::elisabet.nilsson_mau.se#ext#@aarhusuniversitet.onmicrosoft.com::595ef072-bd51-4511-937f-ed0b1e939d37" providerId="AD" clId="Web-{1505B15E-39CC-3CF8-9309-22CD7D1F5456}" dt="2025-01-30T10:40:16.860" v="66"/>
          <ac:picMkLst>
            <pc:docMk/>
            <pc:sldMk cId="1961182690" sldId="261"/>
            <ac:picMk id="5" creationId="{95A13542-664F-CD25-44D0-11025A9064F3}"/>
          </ac:picMkLst>
        </pc:picChg>
      </pc:sldChg>
      <pc:sldChg chg="addSp modSp">
        <pc:chgData name="Elisabet M. Nilsson" userId="S::elisabet.nilsson_mau.se#ext#@aarhusuniversitet.onmicrosoft.com::595ef072-bd51-4511-937f-ed0b1e939d37" providerId="AD" clId="Web-{1505B15E-39CC-3CF8-9309-22CD7D1F5456}" dt="2025-01-30T10:41:55.362" v="101" actId="20577"/>
        <pc:sldMkLst>
          <pc:docMk/>
          <pc:sldMk cId="1376037682" sldId="268"/>
        </pc:sldMkLst>
        <pc:spChg chg="mod">
          <ac:chgData name="Elisabet M. Nilsson" userId="S::elisabet.nilsson_mau.se#ext#@aarhusuniversitet.onmicrosoft.com::595ef072-bd51-4511-937f-ed0b1e939d37" providerId="AD" clId="Web-{1505B15E-39CC-3CF8-9309-22CD7D1F5456}" dt="2025-01-30T10:41:55.362" v="101" actId="20577"/>
          <ac:spMkLst>
            <pc:docMk/>
            <pc:sldMk cId="1376037682" sldId="268"/>
            <ac:spMk id="8" creationId="{146608D7-AF16-5AE3-CC1C-4A75420F8AF3}"/>
          </ac:spMkLst>
        </pc:spChg>
        <pc:spChg chg="mod">
          <ac:chgData name="Elisabet M. Nilsson" userId="S::elisabet.nilsson_mau.se#ext#@aarhusuniversitet.onmicrosoft.com::595ef072-bd51-4511-937f-ed0b1e939d37" providerId="AD" clId="Web-{1505B15E-39CC-3CF8-9309-22CD7D1F5456}" dt="2025-01-30T10:41:19.096" v="86" actId="1076"/>
          <ac:spMkLst>
            <pc:docMk/>
            <pc:sldMk cId="1376037682" sldId="268"/>
            <ac:spMk id="12" creationId="{50561C24-EA54-27AB-FCBC-5B535F34BD37}"/>
          </ac:spMkLst>
        </pc:spChg>
        <pc:spChg chg="mod">
          <ac:chgData name="Elisabet M. Nilsson" userId="S::elisabet.nilsson_mau.se#ext#@aarhusuniversitet.onmicrosoft.com::595ef072-bd51-4511-937f-ed0b1e939d37" providerId="AD" clId="Web-{1505B15E-39CC-3CF8-9309-22CD7D1F5456}" dt="2025-01-30T10:41:19.096" v="85" actId="1076"/>
          <ac:spMkLst>
            <pc:docMk/>
            <pc:sldMk cId="1376037682" sldId="268"/>
            <ac:spMk id="14" creationId="{E3368190-285E-3D1C-59C7-B4F95F3F3F9F}"/>
          </ac:spMkLst>
        </pc:spChg>
        <pc:picChg chg="add">
          <ac:chgData name="Elisabet M. Nilsson" userId="S::elisabet.nilsson_mau.se#ext#@aarhusuniversitet.onmicrosoft.com::595ef072-bd51-4511-937f-ed0b1e939d37" providerId="AD" clId="Web-{1505B15E-39CC-3CF8-9309-22CD7D1F5456}" dt="2025-01-30T10:41:13.002" v="83"/>
          <ac:picMkLst>
            <pc:docMk/>
            <pc:sldMk cId="1376037682" sldId="268"/>
            <ac:picMk id="4" creationId="{8F969D73-1A5B-7391-6EDF-C33B856762C9}"/>
          </ac:picMkLst>
        </pc:picChg>
      </pc:sldChg>
      <pc:sldChg chg="addSp modSp">
        <pc:chgData name="Elisabet M. Nilsson" userId="S::elisabet.nilsson_mau.se#ext#@aarhusuniversitet.onmicrosoft.com::595ef072-bd51-4511-937f-ed0b1e939d37" providerId="AD" clId="Web-{1505B15E-39CC-3CF8-9309-22CD7D1F5456}" dt="2025-01-30T10:43:54.629" v="138" actId="1076"/>
        <pc:sldMkLst>
          <pc:docMk/>
          <pc:sldMk cId="1741281177" sldId="271"/>
        </pc:sldMkLst>
        <pc:spChg chg="mod">
          <ac:chgData name="Elisabet M. Nilsson" userId="S::elisabet.nilsson_mau.se#ext#@aarhusuniversitet.onmicrosoft.com::595ef072-bd51-4511-937f-ed0b1e939d37" providerId="AD" clId="Web-{1505B15E-39CC-3CF8-9309-22CD7D1F5456}" dt="2025-01-30T10:43:29.004" v="128" actId="20577"/>
          <ac:spMkLst>
            <pc:docMk/>
            <pc:sldMk cId="1741281177" sldId="271"/>
            <ac:spMk id="8" creationId="{300FE71E-721F-3A04-A53A-66125732F767}"/>
          </ac:spMkLst>
        </pc:spChg>
        <pc:spChg chg="mod">
          <ac:chgData name="Elisabet M. Nilsson" userId="S::elisabet.nilsson_mau.se#ext#@aarhusuniversitet.onmicrosoft.com::595ef072-bd51-4511-937f-ed0b1e939d37" providerId="AD" clId="Web-{1505B15E-39CC-3CF8-9309-22CD7D1F5456}" dt="2025-01-30T10:43:54.629" v="137" actId="1076"/>
          <ac:spMkLst>
            <pc:docMk/>
            <pc:sldMk cId="1741281177" sldId="271"/>
            <ac:spMk id="12" creationId="{8A26781E-6ABF-12C5-FA68-4CC4DAA75BC0}"/>
          </ac:spMkLst>
        </pc:spChg>
        <pc:spChg chg="mod">
          <ac:chgData name="Elisabet M. Nilsson" userId="S::elisabet.nilsson_mau.se#ext#@aarhusuniversitet.onmicrosoft.com::595ef072-bd51-4511-937f-ed0b1e939d37" providerId="AD" clId="Web-{1505B15E-39CC-3CF8-9309-22CD7D1F5456}" dt="2025-01-30T10:43:54.629" v="138" actId="1076"/>
          <ac:spMkLst>
            <pc:docMk/>
            <pc:sldMk cId="1741281177" sldId="271"/>
            <ac:spMk id="14" creationId="{65F00964-8779-7443-79FA-77383AFCCD03}"/>
          </ac:spMkLst>
        </pc:spChg>
        <pc:picChg chg="add">
          <ac:chgData name="Elisabet M. Nilsson" userId="S::elisabet.nilsson_mau.se#ext#@aarhusuniversitet.onmicrosoft.com::595ef072-bd51-4511-937f-ed0b1e939d37" providerId="AD" clId="Web-{1505B15E-39CC-3CF8-9309-22CD7D1F5456}" dt="2025-01-30T10:43:35.473" v="129"/>
          <ac:picMkLst>
            <pc:docMk/>
            <pc:sldMk cId="1741281177" sldId="271"/>
            <ac:picMk id="4" creationId="{D4AFDA03-67EF-9DE7-71B1-AF098A035F01}"/>
          </ac:picMkLst>
        </pc:picChg>
        <pc:picChg chg="mod">
          <ac:chgData name="Elisabet M. Nilsson" userId="S::elisabet.nilsson_mau.se#ext#@aarhusuniversitet.onmicrosoft.com::595ef072-bd51-4511-937f-ed0b1e939d37" providerId="AD" clId="Web-{1505B15E-39CC-3CF8-9309-22CD7D1F5456}" dt="2025-01-30T10:43:48.411" v="134" actId="1076"/>
          <ac:picMkLst>
            <pc:docMk/>
            <pc:sldMk cId="1741281177" sldId="271"/>
            <ac:picMk id="5" creationId="{82E9F613-9931-D4E2-7307-C3F144385CC1}"/>
          </ac:picMkLst>
        </pc:picChg>
      </pc:sldChg>
      <pc:sldChg chg="addSp modSp">
        <pc:chgData name="Elisabet M. Nilsson" userId="S::elisabet.nilsson_mau.se#ext#@aarhusuniversitet.onmicrosoft.com::595ef072-bd51-4511-937f-ed0b1e939d37" providerId="AD" clId="Web-{1505B15E-39CC-3CF8-9309-22CD7D1F5456}" dt="2025-01-30T10:41:46.784" v="98" actId="20577"/>
        <pc:sldMkLst>
          <pc:docMk/>
          <pc:sldMk cId="2199710104" sldId="272"/>
        </pc:sldMkLst>
        <pc:spChg chg="mod">
          <ac:chgData name="Elisabet M. Nilsson" userId="S::elisabet.nilsson_mau.se#ext#@aarhusuniversitet.onmicrosoft.com::595ef072-bd51-4511-937f-ed0b1e939d37" providerId="AD" clId="Web-{1505B15E-39CC-3CF8-9309-22CD7D1F5456}" dt="2025-01-30T10:41:46.784" v="98" actId="20577"/>
          <ac:spMkLst>
            <pc:docMk/>
            <pc:sldMk cId="2199710104" sldId="272"/>
            <ac:spMk id="8" creationId="{0CF9DDEE-8E4C-3F00-DA9D-B2990F953F64}"/>
          </ac:spMkLst>
        </pc:spChg>
        <pc:spChg chg="mod">
          <ac:chgData name="Elisabet M. Nilsson" userId="S::elisabet.nilsson_mau.se#ext#@aarhusuniversitet.onmicrosoft.com::595ef072-bd51-4511-937f-ed0b1e939d37" providerId="AD" clId="Web-{1505B15E-39CC-3CF8-9309-22CD7D1F5456}" dt="2025-01-30T10:41:38.221" v="93" actId="1076"/>
          <ac:spMkLst>
            <pc:docMk/>
            <pc:sldMk cId="2199710104" sldId="272"/>
            <ac:spMk id="12" creationId="{76FD8780-F194-A6FF-A5BA-CC1140AFC4A9}"/>
          </ac:spMkLst>
        </pc:spChg>
        <pc:spChg chg="mod">
          <ac:chgData name="Elisabet M. Nilsson" userId="S::elisabet.nilsson_mau.se#ext#@aarhusuniversitet.onmicrosoft.com::595ef072-bd51-4511-937f-ed0b1e939d37" providerId="AD" clId="Web-{1505B15E-39CC-3CF8-9309-22CD7D1F5456}" dt="2025-01-30T10:41:38.237" v="94" actId="1076"/>
          <ac:spMkLst>
            <pc:docMk/>
            <pc:sldMk cId="2199710104" sldId="272"/>
            <ac:spMk id="14" creationId="{7CF06937-B27A-6182-B575-1BE6F5E91C4B}"/>
          </ac:spMkLst>
        </pc:spChg>
        <pc:picChg chg="add">
          <ac:chgData name="Elisabet M. Nilsson" userId="S::elisabet.nilsson_mau.se#ext#@aarhusuniversitet.onmicrosoft.com::595ef072-bd51-4511-937f-ed0b1e939d37" providerId="AD" clId="Web-{1505B15E-39CC-3CF8-9309-22CD7D1F5456}" dt="2025-01-30T10:41:22.908" v="87"/>
          <ac:picMkLst>
            <pc:docMk/>
            <pc:sldMk cId="2199710104" sldId="272"/>
            <ac:picMk id="4" creationId="{12EE1CD6-ADED-B8E7-D0D1-87DA84BA69E7}"/>
          </ac:picMkLst>
        </pc:picChg>
        <pc:picChg chg="mod">
          <ac:chgData name="Elisabet M. Nilsson" userId="S::elisabet.nilsson_mau.se#ext#@aarhusuniversitet.onmicrosoft.com::595ef072-bd51-4511-937f-ed0b1e939d37" providerId="AD" clId="Web-{1505B15E-39CC-3CF8-9309-22CD7D1F5456}" dt="2025-01-30T10:41:31.877" v="90" actId="1076"/>
          <ac:picMkLst>
            <pc:docMk/>
            <pc:sldMk cId="2199710104" sldId="272"/>
            <ac:picMk id="5" creationId="{0F7E55DF-004C-C99B-A3A6-56BA7C949D60}"/>
          </ac:picMkLst>
        </pc:picChg>
      </pc:sldChg>
      <pc:sldChg chg="addSp">
        <pc:chgData name="Elisabet M. Nilsson" userId="S::elisabet.nilsson_mau.se#ext#@aarhusuniversitet.onmicrosoft.com::595ef072-bd51-4511-937f-ed0b1e939d37" providerId="AD" clId="Web-{1505B15E-39CC-3CF8-9309-22CD7D1F5456}" dt="2025-01-30T10:40:45.173" v="73"/>
        <pc:sldMkLst>
          <pc:docMk/>
          <pc:sldMk cId="3274060339" sldId="275"/>
        </pc:sldMkLst>
        <pc:picChg chg="add">
          <ac:chgData name="Elisabet M. Nilsson" userId="S::elisabet.nilsson_mau.se#ext#@aarhusuniversitet.onmicrosoft.com::595ef072-bd51-4511-937f-ed0b1e939d37" providerId="AD" clId="Web-{1505B15E-39CC-3CF8-9309-22CD7D1F5456}" dt="2025-01-30T10:40:43.767" v="72"/>
          <ac:picMkLst>
            <pc:docMk/>
            <pc:sldMk cId="3274060339" sldId="275"/>
            <ac:picMk id="4" creationId="{B7642EF3-D307-C48B-8309-48ED9F536F7C}"/>
          </ac:picMkLst>
        </pc:picChg>
        <pc:picChg chg="add">
          <ac:chgData name="Elisabet M. Nilsson" userId="S::elisabet.nilsson_mau.se#ext#@aarhusuniversitet.onmicrosoft.com::595ef072-bd51-4511-937f-ed0b1e939d37" providerId="AD" clId="Web-{1505B15E-39CC-3CF8-9309-22CD7D1F5456}" dt="2025-01-30T10:40:45.173" v="73"/>
          <ac:picMkLst>
            <pc:docMk/>
            <pc:sldMk cId="3274060339" sldId="275"/>
            <ac:picMk id="6" creationId="{E6D38AE7-3A4B-DBB1-BC88-B23A0BCDDBE4}"/>
          </ac:picMkLst>
        </pc:picChg>
      </pc:sldChg>
      <pc:sldChg chg="addSp modSp">
        <pc:chgData name="Elisabet M. Nilsson" userId="S::elisabet.nilsson_mau.se#ext#@aarhusuniversitet.onmicrosoft.com::595ef072-bd51-4511-937f-ed0b1e939d37" providerId="AD" clId="Web-{1505B15E-39CC-3CF8-9309-22CD7D1F5456}" dt="2025-01-30T10:41:00.064" v="78" actId="1076"/>
        <pc:sldMkLst>
          <pc:docMk/>
          <pc:sldMk cId="2552405209" sldId="276"/>
        </pc:sldMkLst>
        <pc:picChg chg="add">
          <ac:chgData name="Elisabet M. Nilsson" userId="S::elisabet.nilsson_mau.se#ext#@aarhusuniversitet.onmicrosoft.com::595ef072-bd51-4511-937f-ed0b1e939d37" providerId="AD" clId="Web-{1505B15E-39CC-3CF8-9309-22CD7D1F5456}" dt="2025-01-30T10:40:55.533" v="77"/>
          <ac:picMkLst>
            <pc:docMk/>
            <pc:sldMk cId="2552405209" sldId="276"/>
            <ac:picMk id="3" creationId="{C759F6B5-FFFD-1B26-409C-E5154AA38B7C}"/>
          </ac:picMkLst>
        </pc:picChg>
        <pc:picChg chg="mod">
          <ac:chgData name="Elisabet M. Nilsson" userId="S::elisabet.nilsson_mau.se#ext#@aarhusuniversitet.onmicrosoft.com::595ef072-bd51-4511-937f-ed0b1e939d37" providerId="AD" clId="Web-{1505B15E-39CC-3CF8-9309-22CD7D1F5456}" dt="2025-01-30T10:41:00.064" v="78" actId="1076"/>
          <ac:picMkLst>
            <pc:docMk/>
            <pc:sldMk cId="2552405209" sldId="276"/>
            <ac:picMk id="8" creationId="{1F1046D3-F702-BCDF-0D7F-4A4B16527557}"/>
          </ac:picMkLst>
        </pc:picChg>
      </pc:sldChg>
      <pc:sldChg chg="add">
        <pc:chgData name="Elisabet M. Nilsson" userId="S::elisabet.nilsson_mau.se#ext#@aarhusuniversitet.onmicrosoft.com::595ef072-bd51-4511-937f-ed0b1e939d37" providerId="AD" clId="Web-{1505B15E-39CC-3CF8-9309-22CD7D1F5456}" dt="2025-01-30T10:45:07.568" v="165"/>
        <pc:sldMkLst>
          <pc:docMk/>
          <pc:sldMk cId="2685662338" sldId="278"/>
        </pc:sldMkLst>
      </pc:sldChg>
      <pc:sldChg chg="modSp del">
        <pc:chgData name="Elisabet M. Nilsson" userId="S::elisabet.nilsson_mau.se#ext#@aarhusuniversitet.onmicrosoft.com::595ef072-bd51-4511-937f-ed0b1e939d37" providerId="AD" clId="Web-{1505B15E-39CC-3CF8-9309-22CD7D1F5456}" dt="2025-01-30T10:38:30.983" v="30"/>
        <pc:sldMkLst>
          <pc:docMk/>
          <pc:sldMk cId="3969245348" sldId="278"/>
        </pc:sldMkLst>
        <pc:spChg chg="mod">
          <ac:chgData name="Elisabet M. Nilsson" userId="S::elisabet.nilsson_mau.se#ext#@aarhusuniversitet.onmicrosoft.com::595ef072-bd51-4511-937f-ed0b1e939d37" providerId="AD" clId="Web-{1505B15E-39CC-3CF8-9309-22CD7D1F5456}" dt="2025-01-30T10:37:59.530" v="22" actId="20577"/>
          <ac:spMkLst>
            <pc:docMk/>
            <pc:sldMk cId="3969245348" sldId="278"/>
            <ac:spMk id="12" creationId="{12EBD836-3B3F-E25B-4DFA-C8FD8CE1B0BE}"/>
          </ac:spMkLst>
        </pc:spChg>
      </pc:sldChg>
      <pc:sldChg chg="addSp modSp">
        <pc:chgData name="Elisabet M. Nilsson" userId="S::elisabet.nilsson_mau.se#ext#@aarhusuniversitet.onmicrosoft.com::595ef072-bd51-4511-937f-ed0b1e939d37" providerId="AD" clId="Web-{1505B15E-39CC-3CF8-9309-22CD7D1F5456}" dt="2025-01-30T10:42:20.003" v="109" actId="20577"/>
        <pc:sldMkLst>
          <pc:docMk/>
          <pc:sldMk cId="504214945" sldId="279"/>
        </pc:sldMkLst>
        <pc:spChg chg="mod">
          <ac:chgData name="Elisabet M. Nilsson" userId="S::elisabet.nilsson_mau.se#ext#@aarhusuniversitet.onmicrosoft.com::595ef072-bd51-4511-937f-ed0b1e939d37" providerId="AD" clId="Web-{1505B15E-39CC-3CF8-9309-22CD7D1F5456}" dt="2025-01-30T10:42:11.706" v="107" actId="20577"/>
          <ac:spMkLst>
            <pc:docMk/>
            <pc:sldMk cId="504214945" sldId="279"/>
            <ac:spMk id="5" creationId="{F75DCE18-07C4-0C81-AFF0-12E73425311B}"/>
          </ac:spMkLst>
        </pc:spChg>
        <pc:spChg chg="mod">
          <ac:chgData name="Elisabet M. Nilsson" userId="S::elisabet.nilsson_mau.se#ext#@aarhusuniversitet.onmicrosoft.com::595ef072-bd51-4511-937f-ed0b1e939d37" providerId="AD" clId="Web-{1505B15E-39CC-3CF8-9309-22CD7D1F5456}" dt="2025-01-30T10:42:20.003" v="109" actId="20577"/>
          <ac:spMkLst>
            <pc:docMk/>
            <pc:sldMk cId="504214945" sldId="279"/>
            <ac:spMk id="7" creationId="{D3FD83AC-3FA6-9B94-0165-CE01ECA22DE4}"/>
          </ac:spMkLst>
        </pc:spChg>
        <pc:picChg chg="add">
          <ac:chgData name="Elisabet M. Nilsson" userId="S::elisabet.nilsson_mau.se#ext#@aarhusuniversitet.onmicrosoft.com::595ef072-bd51-4511-937f-ed0b1e939d37" providerId="AD" clId="Web-{1505B15E-39CC-3CF8-9309-22CD7D1F5456}" dt="2025-01-30T10:41:07.877" v="81"/>
          <ac:picMkLst>
            <pc:docMk/>
            <pc:sldMk cId="504214945" sldId="279"/>
            <ac:picMk id="3" creationId="{209671C9-4877-9259-B02C-A8924EDF6F93}"/>
          </ac:picMkLst>
        </pc:picChg>
      </pc:sldChg>
      <pc:sldChg chg="addSp">
        <pc:chgData name="Elisabet M. Nilsson" userId="S::elisabet.nilsson_mau.se#ext#@aarhusuniversitet.onmicrosoft.com::595ef072-bd51-4511-937f-ed0b1e939d37" providerId="AD" clId="Web-{1505B15E-39CC-3CF8-9309-22CD7D1F5456}" dt="2025-01-30T10:39:30.359" v="51"/>
        <pc:sldMkLst>
          <pc:docMk/>
          <pc:sldMk cId="3288245583" sldId="280"/>
        </pc:sldMkLst>
        <pc:picChg chg="add">
          <ac:chgData name="Elisabet M. Nilsson" userId="S::elisabet.nilsson_mau.se#ext#@aarhusuniversitet.onmicrosoft.com::595ef072-bd51-4511-937f-ed0b1e939d37" providerId="AD" clId="Web-{1505B15E-39CC-3CF8-9309-22CD7D1F5456}" dt="2025-01-30T10:39:30.359" v="51"/>
          <ac:picMkLst>
            <pc:docMk/>
            <pc:sldMk cId="3288245583" sldId="280"/>
            <ac:picMk id="5" creationId="{4F9FD813-1008-6E21-B2BA-F865D0D77173}"/>
          </ac:picMkLst>
        </pc:picChg>
      </pc:sldChg>
      <pc:sldChg chg="addSp modSp">
        <pc:chgData name="Elisabet M. Nilsson" userId="S::elisabet.nilsson_mau.se#ext#@aarhusuniversitet.onmicrosoft.com::595ef072-bd51-4511-937f-ed0b1e939d37" providerId="AD" clId="Web-{1505B15E-39CC-3CF8-9309-22CD7D1F5456}" dt="2025-01-30T10:40:14.345" v="65" actId="20577"/>
        <pc:sldMkLst>
          <pc:docMk/>
          <pc:sldMk cId="1609614961" sldId="281"/>
        </pc:sldMkLst>
        <pc:spChg chg="mod">
          <ac:chgData name="Elisabet M. Nilsson" userId="S::elisabet.nilsson_mau.se#ext#@aarhusuniversitet.onmicrosoft.com::595ef072-bd51-4511-937f-ed0b1e939d37" providerId="AD" clId="Web-{1505B15E-39CC-3CF8-9309-22CD7D1F5456}" dt="2025-01-30T10:40:14.345" v="65" actId="20577"/>
          <ac:spMkLst>
            <pc:docMk/>
            <pc:sldMk cId="1609614961" sldId="281"/>
            <ac:spMk id="4" creationId="{89BCA076-DA14-EB6A-CEE5-A848AD23BA47}"/>
          </ac:spMkLst>
        </pc:spChg>
        <pc:spChg chg="mod">
          <ac:chgData name="Elisabet M. Nilsson" userId="S::elisabet.nilsson_mau.se#ext#@aarhusuniversitet.onmicrosoft.com::595ef072-bd51-4511-937f-ed0b1e939d37" providerId="AD" clId="Web-{1505B15E-39CC-3CF8-9309-22CD7D1F5456}" dt="2025-01-30T10:39:42.735" v="53" actId="20577"/>
          <ac:spMkLst>
            <pc:docMk/>
            <pc:sldMk cId="1609614961" sldId="281"/>
            <ac:spMk id="15" creationId="{1DA3B07A-BD76-2E1B-635C-DF2C79133FCC}"/>
          </ac:spMkLst>
        </pc:spChg>
        <pc:spChg chg="mod">
          <ac:chgData name="Elisabet M. Nilsson" userId="S::elisabet.nilsson_mau.se#ext#@aarhusuniversitet.onmicrosoft.com::595ef072-bd51-4511-937f-ed0b1e939d37" providerId="AD" clId="Web-{1505B15E-39CC-3CF8-9309-22CD7D1F5456}" dt="2025-01-30T10:40:04.126" v="62" actId="20577"/>
          <ac:spMkLst>
            <pc:docMk/>
            <pc:sldMk cId="1609614961" sldId="281"/>
            <ac:spMk id="16" creationId="{82858FFC-1398-FAFF-8D9D-B06856CC276A}"/>
          </ac:spMkLst>
        </pc:spChg>
        <pc:spChg chg="mod">
          <ac:chgData name="Elisabet M. Nilsson" userId="S::elisabet.nilsson_mau.se#ext#@aarhusuniversitet.onmicrosoft.com::595ef072-bd51-4511-937f-ed0b1e939d37" providerId="AD" clId="Web-{1505B15E-39CC-3CF8-9309-22CD7D1F5456}" dt="2025-01-30T10:40:07.954" v="63" actId="20577"/>
          <ac:spMkLst>
            <pc:docMk/>
            <pc:sldMk cId="1609614961" sldId="281"/>
            <ac:spMk id="17" creationId="{05EFA245-4A4A-B149-5BBA-9139716A71AB}"/>
          </ac:spMkLst>
        </pc:spChg>
        <pc:spChg chg="mod">
          <ac:chgData name="Elisabet M. Nilsson" userId="S::elisabet.nilsson_mau.se#ext#@aarhusuniversitet.onmicrosoft.com::595ef072-bd51-4511-937f-ed0b1e939d37" providerId="AD" clId="Web-{1505B15E-39CC-3CF8-9309-22CD7D1F5456}" dt="2025-01-30T10:39:49.079" v="55" actId="20577"/>
          <ac:spMkLst>
            <pc:docMk/>
            <pc:sldMk cId="1609614961" sldId="281"/>
            <ac:spMk id="20" creationId="{486FD284-85D0-26A6-9370-F296D86C3F7F}"/>
          </ac:spMkLst>
        </pc:spChg>
        <pc:picChg chg="add">
          <ac:chgData name="Elisabet M. Nilsson" userId="S::elisabet.nilsson_mau.se#ext#@aarhusuniversitet.onmicrosoft.com::595ef072-bd51-4511-937f-ed0b1e939d37" providerId="AD" clId="Web-{1505B15E-39CC-3CF8-9309-22CD7D1F5456}" dt="2025-01-30T10:39:34.891" v="52"/>
          <ac:picMkLst>
            <pc:docMk/>
            <pc:sldMk cId="1609614961" sldId="281"/>
            <ac:picMk id="3" creationId="{EF56D4B5-80BA-EC6D-8DF5-49394DB5DA18}"/>
          </ac:picMkLst>
        </pc:picChg>
      </pc:sldChg>
      <pc:sldChg chg="addSp">
        <pc:chgData name="Elisabet M. Nilsson" userId="S::elisabet.nilsson_mau.se#ext#@aarhusuniversitet.onmicrosoft.com::595ef072-bd51-4511-937f-ed0b1e939d37" providerId="AD" clId="Web-{1505B15E-39CC-3CF8-9309-22CD7D1F5456}" dt="2025-01-30T10:40:40.829" v="71"/>
        <pc:sldMkLst>
          <pc:docMk/>
          <pc:sldMk cId="1742440410" sldId="282"/>
        </pc:sldMkLst>
        <pc:picChg chg="add">
          <ac:chgData name="Elisabet M. Nilsson" userId="S::elisabet.nilsson_mau.se#ext#@aarhusuniversitet.onmicrosoft.com::595ef072-bd51-4511-937f-ed0b1e939d37" providerId="AD" clId="Web-{1505B15E-39CC-3CF8-9309-22CD7D1F5456}" dt="2025-01-30T10:40:40.829" v="71"/>
          <ac:picMkLst>
            <pc:docMk/>
            <pc:sldMk cId="1742440410" sldId="282"/>
            <ac:picMk id="6" creationId="{C1D30D34-7495-61EF-F754-9A19D48C3410}"/>
          </ac:picMkLst>
        </pc:picChg>
      </pc:sldChg>
      <pc:sldChg chg="add del">
        <pc:chgData name="Elisabet M. Nilsson" userId="S::elisabet.nilsson_mau.se#ext#@aarhusuniversitet.onmicrosoft.com::595ef072-bd51-4511-937f-ed0b1e939d37" providerId="AD" clId="Web-{1505B15E-39CC-3CF8-9309-22CD7D1F5456}" dt="2025-01-30T10:37:27.779" v="17"/>
        <pc:sldMkLst>
          <pc:docMk/>
          <pc:sldMk cId="1202742556" sldId="283"/>
        </pc:sldMkLst>
      </pc:sldChg>
      <pc:sldChg chg="addSp delSp">
        <pc:chgData name="Elisabet M. Nilsson" userId="S::elisabet.nilsson_mau.se#ext#@aarhusuniversitet.onmicrosoft.com::595ef072-bd51-4511-937f-ed0b1e939d37" providerId="AD" clId="Web-{1505B15E-39CC-3CF8-9309-22CD7D1F5456}" dt="2025-01-30T10:40:52.845" v="76"/>
        <pc:sldMkLst>
          <pc:docMk/>
          <pc:sldMk cId="4055106668" sldId="284"/>
        </pc:sldMkLst>
        <pc:picChg chg="add">
          <ac:chgData name="Elisabet M. Nilsson" userId="S::elisabet.nilsson_mau.se#ext#@aarhusuniversitet.onmicrosoft.com::595ef072-bd51-4511-937f-ed0b1e939d37" providerId="AD" clId="Web-{1505B15E-39CC-3CF8-9309-22CD7D1F5456}" dt="2025-01-30T10:40:47.892" v="74"/>
          <ac:picMkLst>
            <pc:docMk/>
            <pc:sldMk cId="4055106668" sldId="284"/>
            <ac:picMk id="3" creationId="{43972353-2008-C3BE-FA47-F2E2E3FA1087}"/>
          </ac:picMkLst>
        </pc:picChg>
        <pc:picChg chg="add del">
          <ac:chgData name="Elisabet M. Nilsson" userId="S::elisabet.nilsson_mau.se#ext#@aarhusuniversitet.onmicrosoft.com::595ef072-bd51-4511-937f-ed0b1e939d37" providerId="AD" clId="Web-{1505B15E-39CC-3CF8-9309-22CD7D1F5456}" dt="2025-01-30T10:40:52.845" v="76"/>
          <ac:picMkLst>
            <pc:docMk/>
            <pc:sldMk cId="4055106668" sldId="284"/>
            <ac:picMk id="6" creationId="{EB3B9167-D259-91F8-1C2C-24BD132013C7}"/>
          </ac:picMkLst>
        </pc:picChg>
      </pc:sldChg>
      <pc:sldChg chg="addSp modSp">
        <pc:chgData name="Elisabet M. Nilsson" userId="S::elisabet.nilsson_mau.se#ext#@aarhusuniversitet.onmicrosoft.com::595ef072-bd51-4511-937f-ed0b1e939d37" providerId="AD" clId="Web-{1505B15E-39CC-3CF8-9309-22CD7D1F5456}" dt="2025-01-30T10:42:27.534" v="111" actId="20577"/>
        <pc:sldMkLst>
          <pc:docMk/>
          <pc:sldMk cId="1762459111" sldId="287"/>
        </pc:sldMkLst>
        <pc:spChg chg="mod">
          <ac:chgData name="Elisabet M. Nilsson" userId="S::elisabet.nilsson_mau.se#ext#@aarhusuniversitet.onmicrosoft.com::595ef072-bd51-4511-937f-ed0b1e939d37" providerId="AD" clId="Web-{1505B15E-39CC-3CF8-9309-22CD7D1F5456}" dt="2025-01-30T10:42:27.534" v="111" actId="20577"/>
          <ac:spMkLst>
            <pc:docMk/>
            <pc:sldMk cId="1762459111" sldId="287"/>
            <ac:spMk id="9" creationId="{8D7C97DE-DC6B-0C4F-2FFB-BCD088CAE4BE}"/>
          </ac:spMkLst>
        </pc:spChg>
        <pc:picChg chg="add">
          <ac:chgData name="Elisabet M. Nilsson" userId="S::elisabet.nilsson_mau.se#ext#@aarhusuniversitet.onmicrosoft.com::595ef072-bd51-4511-937f-ed0b1e939d37" providerId="AD" clId="Web-{1505B15E-39CC-3CF8-9309-22CD7D1F5456}" dt="2025-01-30T10:41:04.127" v="80"/>
          <ac:picMkLst>
            <pc:docMk/>
            <pc:sldMk cId="1762459111" sldId="287"/>
            <ac:picMk id="4" creationId="{35467847-ED35-4A05-DF0B-4AD9ECEE2CAB}"/>
          </ac:picMkLst>
        </pc:picChg>
      </pc:sldChg>
      <pc:sldChg chg="addSp modSp">
        <pc:chgData name="Elisabet M. Nilsson" userId="S::elisabet.nilsson_mau.se#ext#@aarhusuniversitet.onmicrosoft.com::595ef072-bd51-4511-937f-ed0b1e939d37" providerId="AD" clId="Web-{1505B15E-39CC-3CF8-9309-22CD7D1F5456}" dt="2025-01-30T10:43:27.098" v="127" actId="20577"/>
        <pc:sldMkLst>
          <pc:docMk/>
          <pc:sldMk cId="155210159" sldId="288"/>
        </pc:sldMkLst>
        <pc:spChg chg="mod">
          <ac:chgData name="Elisabet M. Nilsson" userId="S::elisabet.nilsson_mau.se#ext#@aarhusuniversitet.onmicrosoft.com::595ef072-bd51-4511-937f-ed0b1e939d37" providerId="AD" clId="Web-{1505B15E-39CC-3CF8-9309-22CD7D1F5456}" dt="2025-01-30T10:43:27.098" v="127" actId="20577"/>
          <ac:spMkLst>
            <pc:docMk/>
            <pc:sldMk cId="155210159" sldId="288"/>
            <ac:spMk id="5" creationId="{A2621577-275C-FBCC-94E1-36AA3221BBC1}"/>
          </ac:spMkLst>
        </pc:spChg>
        <pc:spChg chg="mod">
          <ac:chgData name="Elisabet M. Nilsson" userId="S::elisabet.nilsson_mau.se#ext#@aarhusuniversitet.onmicrosoft.com::595ef072-bd51-4511-937f-ed0b1e939d37" providerId="AD" clId="Web-{1505B15E-39CC-3CF8-9309-22CD7D1F5456}" dt="2025-01-30T10:43:05.129" v="118" actId="1076"/>
          <ac:spMkLst>
            <pc:docMk/>
            <pc:sldMk cId="155210159" sldId="288"/>
            <ac:spMk id="9" creationId="{BEFEB2F3-15E2-4C4D-07C1-2DB9CBD10D97}"/>
          </ac:spMkLst>
        </pc:spChg>
        <pc:spChg chg="mod">
          <ac:chgData name="Elisabet M. Nilsson" userId="S::elisabet.nilsson_mau.se#ext#@aarhusuniversitet.onmicrosoft.com::595ef072-bd51-4511-937f-ed0b1e939d37" providerId="AD" clId="Web-{1505B15E-39CC-3CF8-9309-22CD7D1F5456}" dt="2025-01-30T10:43:05.129" v="119" actId="1076"/>
          <ac:spMkLst>
            <pc:docMk/>
            <pc:sldMk cId="155210159" sldId="288"/>
            <ac:spMk id="11" creationId="{9A98869F-1329-9677-52F6-4DC4A6B52074}"/>
          </ac:spMkLst>
        </pc:spChg>
        <pc:picChg chg="add">
          <ac:chgData name="Elisabet M. Nilsson" userId="S::elisabet.nilsson_mau.se#ext#@aarhusuniversitet.onmicrosoft.com::595ef072-bd51-4511-937f-ed0b1e939d37" providerId="AD" clId="Web-{1505B15E-39CC-3CF8-9309-22CD7D1F5456}" dt="2025-01-30T10:43:05.910" v="121"/>
          <ac:picMkLst>
            <pc:docMk/>
            <pc:sldMk cId="155210159" sldId="288"/>
            <ac:picMk id="3" creationId="{17C091C6-E0FD-E426-E97B-D9BBC3209502}"/>
          </ac:picMkLst>
        </pc:picChg>
        <pc:picChg chg="mod">
          <ac:chgData name="Elisabet M. Nilsson" userId="S::elisabet.nilsson_mau.se#ext#@aarhusuniversitet.onmicrosoft.com::595ef072-bd51-4511-937f-ed0b1e939d37" providerId="AD" clId="Web-{1505B15E-39CC-3CF8-9309-22CD7D1F5456}" dt="2025-01-30T10:43:05.254" v="120" actId="1076"/>
          <ac:picMkLst>
            <pc:docMk/>
            <pc:sldMk cId="155210159" sldId="288"/>
            <ac:picMk id="13" creationId="{D1430203-4E2E-84A2-A149-F02F48074F91}"/>
          </ac:picMkLst>
        </pc:picChg>
      </pc:sldChg>
      <pc:sldChg chg="addSp modSp">
        <pc:chgData name="Elisabet M. Nilsson" userId="S::elisabet.nilsson_mau.se#ext#@aarhusuniversitet.onmicrosoft.com::595ef072-bd51-4511-937f-ed0b1e939d37" providerId="AD" clId="Web-{1505B15E-39CC-3CF8-9309-22CD7D1F5456}" dt="2025-01-30T10:44:50.896" v="163" actId="20577"/>
        <pc:sldMkLst>
          <pc:docMk/>
          <pc:sldMk cId="8268001" sldId="289"/>
        </pc:sldMkLst>
        <pc:spChg chg="mod">
          <ac:chgData name="Elisabet M. Nilsson" userId="S::elisabet.nilsson_mau.se#ext#@aarhusuniversitet.onmicrosoft.com::595ef072-bd51-4511-937f-ed0b1e939d37" providerId="AD" clId="Web-{1505B15E-39CC-3CF8-9309-22CD7D1F5456}" dt="2025-01-30T10:44:44.599" v="161" actId="20577"/>
          <ac:spMkLst>
            <pc:docMk/>
            <pc:sldMk cId="8268001" sldId="289"/>
            <ac:spMk id="5" creationId="{4DA508A1-12AD-3031-0B48-434A99B8CFD5}"/>
          </ac:spMkLst>
        </pc:spChg>
        <pc:spChg chg="mod">
          <ac:chgData name="Elisabet M. Nilsson" userId="S::elisabet.nilsson_mau.se#ext#@aarhusuniversitet.onmicrosoft.com::595ef072-bd51-4511-937f-ed0b1e939d37" providerId="AD" clId="Web-{1505B15E-39CC-3CF8-9309-22CD7D1F5456}" dt="2025-01-30T10:44:50.896" v="163" actId="20577"/>
          <ac:spMkLst>
            <pc:docMk/>
            <pc:sldMk cId="8268001" sldId="289"/>
            <ac:spMk id="9" creationId="{2DDC12F0-20BA-CCAC-B633-B3E1A6DABAA7}"/>
          </ac:spMkLst>
        </pc:spChg>
        <pc:picChg chg="add">
          <ac:chgData name="Elisabet M. Nilsson" userId="S::elisabet.nilsson_mau.se#ext#@aarhusuniversitet.onmicrosoft.com::595ef072-bd51-4511-937f-ed0b1e939d37" providerId="AD" clId="Web-{1505B15E-39CC-3CF8-9309-22CD7D1F5456}" dt="2025-01-30T10:44:38.427" v="159"/>
          <ac:picMkLst>
            <pc:docMk/>
            <pc:sldMk cId="8268001" sldId="289"/>
            <ac:picMk id="3" creationId="{66AEFDCC-908D-BF24-008F-858FF3EE705A}"/>
          </ac:picMkLst>
        </pc:picChg>
      </pc:sldChg>
      <pc:sldChg chg="addSp delSp modSp">
        <pc:chgData name="Elisabet M. Nilsson" userId="S::elisabet.nilsson_mau.se#ext#@aarhusuniversitet.onmicrosoft.com::595ef072-bd51-4511-937f-ed0b1e939d37" providerId="AD" clId="Web-{1505B15E-39CC-3CF8-9309-22CD7D1F5456}" dt="2025-01-30T10:44:23.177" v="154"/>
        <pc:sldMkLst>
          <pc:docMk/>
          <pc:sldMk cId="161243283" sldId="295"/>
        </pc:sldMkLst>
        <pc:spChg chg="mod">
          <ac:chgData name="Elisabet M. Nilsson" userId="S::elisabet.nilsson_mau.se#ext#@aarhusuniversitet.onmicrosoft.com::595ef072-bd51-4511-937f-ed0b1e939d37" providerId="AD" clId="Web-{1505B15E-39CC-3CF8-9309-22CD7D1F5456}" dt="2025-01-30T10:44:21.989" v="153" actId="20577"/>
          <ac:spMkLst>
            <pc:docMk/>
            <pc:sldMk cId="161243283" sldId="295"/>
            <ac:spMk id="5" creationId="{7AB3666C-B484-5E8C-EB38-11171F7CD150}"/>
          </ac:spMkLst>
        </pc:spChg>
        <pc:picChg chg="add del">
          <ac:chgData name="Elisabet M. Nilsson" userId="S::elisabet.nilsson_mau.se#ext#@aarhusuniversitet.onmicrosoft.com::595ef072-bd51-4511-937f-ed0b1e939d37" providerId="AD" clId="Web-{1505B15E-39CC-3CF8-9309-22CD7D1F5456}" dt="2025-01-30T10:44:10.723" v="145"/>
          <ac:picMkLst>
            <pc:docMk/>
            <pc:sldMk cId="161243283" sldId="295"/>
            <ac:picMk id="3" creationId="{49EC168D-10E9-0290-D547-C94DA55A507D}"/>
          </ac:picMkLst>
        </pc:picChg>
        <pc:picChg chg="add">
          <ac:chgData name="Elisabet M. Nilsson" userId="S::elisabet.nilsson_mau.se#ext#@aarhusuniversitet.onmicrosoft.com::595ef072-bd51-4511-937f-ed0b1e939d37" providerId="AD" clId="Web-{1505B15E-39CC-3CF8-9309-22CD7D1F5456}" dt="2025-01-30T10:44:23.177" v="154"/>
          <ac:picMkLst>
            <pc:docMk/>
            <pc:sldMk cId="161243283" sldId="295"/>
            <ac:picMk id="6" creationId="{1E0C2670-F262-5728-3744-81216D2D7625}"/>
          </ac:picMkLst>
        </pc:picChg>
      </pc:sldChg>
      <pc:sldChg chg="addSp modSp">
        <pc:chgData name="Elisabet M. Nilsson" userId="S::elisabet.nilsson_mau.se#ext#@aarhusuniversitet.onmicrosoft.com::595ef072-bd51-4511-937f-ed0b1e939d37" providerId="AD" clId="Web-{1505B15E-39CC-3CF8-9309-22CD7D1F5456}" dt="2025-01-30T10:38:57.453" v="38" actId="20577"/>
        <pc:sldMkLst>
          <pc:docMk/>
          <pc:sldMk cId="1439786861" sldId="296"/>
        </pc:sldMkLst>
        <pc:spChg chg="mod">
          <ac:chgData name="Elisabet M. Nilsson" userId="S::elisabet.nilsson_mau.se#ext#@aarhusuniversitet.onmicrosoft.com::595ef072-bd51-4511-937f-ed0b1e939d37" providerId="AD" clId="Web-{1505B15E-39CC-3CF8-9309-22CD7D1F5456}" dt="2025-01-30T10:38:57.453" v="38" actId="20577"/>
          <ac:spMkLst>
            <pc:docMk/>
            <pc:sldMk cId="1439786861" sldId="296"/>
            <ac:spMk id="5" creationId="{2C15F82E-75B2-18AB-FFF8-F1D449A85E3E}"/>
          </ac:spMkLst>
        </pc:spChg>
        <pc:spChg chg="mod">
          <ac:chgData name="Elisabet M. Nilsson" userId="S::elisabet.nilsson_mau.se#ext#@aarhusuniversitet.onmicrosoft.com::595ef072-bd51-4511-937f-ed0b1e939d37" providerId="AD" clId="Web-{1505B15E-39CC-3CF8-9309-22CD7D1F5456}" dt="2025-01-30T10:38:46.702" v="33" actId="20577"/>
          <ac:spMkLst>
            <pc:docMk/>
            <pc:sldMk cId="1439786861" sldId="296"/>
            <ac:spMk id="7" creationId="{F601C05B-5878-2EF2-8E92-5F80437F531C}"/>
          </ac:spMkLst>
        </pc:spChg>
        <pc:picChg chg="add">
          <ac:chgData name="Elisabet M. Nilsson" userId="S::elisabet.nilsson_mau.se#ext#@aarhusuniversitet.onmicrosoft.com::595ef072-bd51-4511-937f-ed0b1e939d37" providerId="AD" clId="Web-{1505B15E-39CC-3CF8-9309-22CD7D1F5456}" dt="2025-01-30T10:38:36.874" v="31"/>
          <ac:picMkLst>
            <pc:docMk/>
            <pc:sldMk cId="1439786861" sldId="296"/>
            <ac:picMk id="3" creationId="{B2781487-1A54-6276-CAE6-CF5230B5C448}"/>
          </ac:picMkLst>
        </pc:picChg>
      </pc:sldChg>
      <pc:sldChg chg="addSp modSp">
        <pc:chgData name="Elisabet M. Nilsson" userId="S::elisabet.nilsson_mau.se#ext#@aarhusuniversitet.onmicrosoft.com::595ef072-bd51-4511-937f-ed0b1e939d37" providerId="AD" clId="Web-{1505B15E-39CC-3CF8-9309-22CD7D1F5456}" dt="2025-01-30T10:39:17.594" v="45"/>
        <pc:sldMkLst>
          <pc:docMk/>
          <pc:sldMk cId="311864460" sldId="297"/>
        </pc:sldMkLst>
        <pc:spChg chg="mod">
          <ac:chgData name="Elisabet M. Nilsson" userId="S::elisabet.nilsson_mau.se#ext#@aarhusuniversitet.onmicrosoft.com::595ef072-bd51-4511-937f-ed0b1e939d37" providerId="AD" clId="Web-{1505B15E-39CC-3CF8-9309-22CD7D1F5456}" dt="2025-01-30T10:39:05.859" v="41" actId="20577"/>
          <ac:spMkLst>
            <pc:docMk/>
            <pc:sldMk cId="311864460" sldId="297"/>
            <ac:spMk id="5" creationId="{2C15F82E-75B2-18AB-FFF8-F1D449A85E3E}"/>
          </ac:spMkLst>
        </pc:spChg>
        <pc:spChg chg="mod">
          <ac:chgData name="Elisabet M. Nilsson" userId="S::elisabet.nilsson_mau.se#ext#@aarhusuniversitet.onmicrosoft.com::595ef072-bd51-4511-937f-ed0b1e939d37" providerId="AD" clId="Web-{1505B15E-39CC-3CF8-9309-22CD7D1F5456}" dt="2025-01-30T10:39:12.578" v="44" actId="20577"/>
          <ac:spMkLst>
            <pc:docMk/>
            <pc:sldMk cId="311864460" sldId="297"/>
            <ac:spMk id="7" creationId="{F601C05B-5878-2EF2-8E92-5F80437F531C}"/>
          </ac:spMkLst>
        </pc:spChg>
        <pc:picChg chg="add">
          <ac:chgData name="Elisabet M. Nilsson" userId="S::elisabet.nilsson_mau.se#ext#@aarhusuniversitet.onmicrosoft.com::595ef072-bd51-4511-937f-ed0b1e939d37" providerId="AD" clId="Web-{1505B15E-39CC-3CF8-9309-22CD7D1F5456}" dt="2025-01-30T10:39:17.594" v="45"/>
          <ac:picMkLst>
            <pc:docMk/>
            <pc:sldMk cId="311864460" sldId="297"/>
            <ac:picMk id="3" creationId="{780E96B9-849C-A06B-4DE9-00B1B7CE5B3F}"/>
          </ac:picMkLst>
        </pc:picChg>
      </pc:sldChg>
      <pc:sldChg chg="addSp modSp">
        <pc:chgData name="Elisabet M. Nilsson" userId="S::elisabet.nilsson_mau.se#ext#@aarhusuniversitet.onmicrosoft.com::595ef072-bd51-4511-937f-ed0b1e939d37" providerId="AD" clId="Web-{1505B15E-39CC-3CF8-9309-22CD7D1F5456}" dt="2025-01-30T10:42:53.003" v="117"/>
        <pc:sldMkLst>
          <pc:docMk/>
          <pc:sldMk cId="1177671271" sldId="298"/>
        </pc:sldMkLst>
        <pc:spChg chg="mod">
          <ac:chgData name="Elisabet M. Nilsson" userId="S::elisabet.nilsson_mau.se#ext#@aarhusuniversitet.onmicrosoft.com::595ef072-bd51-4511-937f-ed0b1e939d37" providerId="AD" clId="Web-{1505B15E-39CC-3CF8-9309-22CD7D1F5456}" dt="2025-01-30T10:42:35.894" v="113" actId="20577"/>
          <ac:spMkLst>
            <pc:docMk/>
            <pc:sldMk cId="1177671271" sldId="298"/>
            <ac:spMk id="7" creationId="{47C69016-5772-1353-5B19-7E27FAF63844}"/>
          </ac:spMkLst>
        </pc:spChg>
        <pc:spChg chg="mod">
          <ac:chgData name="Elisabet M. Nilsson" userId="S::elisabet.nilsson_mau.se#ext#@aarhusuniversitet.onmicrosoft.com::595ef072-bd51-4511-937f-ed0b1e939d37" providerId="AD" clId="Web-{1505B15E-39CC-3CF8-9309-22CD7D1F5456}" dt="2025-01-30T10:42:52.222" v="116" actId="1076"/>
          <ac:spMkLst>
            <pc:docMk/>
            <pc:sldMk cId="1177671271" sldId="298"/>
            <ac:spMk id="11" creationId="{8D431C15-A231-13D0-07A1-2EB20A22AFB7}"/>
          </ac:spMkLst>
        </pc:spChg>
        <pc:spChg chg="mod">
          <ac:chgData name="Elisabet M. Nilsson" userId="S::elisabet.nilsson_mau.se#ext#@aarhusuniversitet.onmicrosoft.com::595ef072-bd51-4511-937f-ed0b1e939d37" providerId="AD" clId="Web-{1505B15E-39CC-3CF8-9309-22CD7D1F5456}" dt="2025-01-30T10:42:48.082" v="115" actId="1076"/>
          <ac:spMkLst>
            <pc:docMk/>
            <pc:sldMk cId="1177671271" sldId="298"/>
            <ac:spMk id="13" creationId="{C07DF65C-0393-B563-AD44-05F52597B7F9}"/>
          </ac:spMkLst>
        </pc:spChg>
        <pc:picChg chg="add">
          <ac:chgData name="Elisabet M. Nilsson" userId="S::elisabet.nilsson_mau.se#ext#@aarhusuniversitet.onmicrosoft.com::595ef072-bd51-4511-937f-ed0b1e939d37" providerId="AD" clId="Web-{1505B15E-39CC-3CF8-9309-22CD7D1F5456}" dt="2025-01-30T10:42:53.003" v="117"/>
          <ac:picMkLst>
            <pc:docMk/>
            <pc:sldMk cId="1177671271" sldId="298"/>
            <ac:picMk id="3" creationId="{2C8FC985-8CA3-2DCB-1B7F-B886CFB20961}"/>
          </ac:picMkLst>
        </pc:picChg>
        <pc:picChg chg="mod">
          <ac:chgData name="Elisabet M. Nilsson" userId="S::elisabet.nilsson_mau.se#ext#@aarhusuniversitet.onmicrosoft.com::595ef072-bd51-4511-937f-ed0b1e939d37" providerId="AD" clId="Web-{1505B15E-39CC-3CF8-9309-22CD7D1F5456}" dt="2025-01-30T10:42:48.050" v="114" actId="1076"/>
          <ac:picMkLst>
            <pc:docMk/>
            <pc:sldMk cId="1177671271" sldId="298"/>
            <ac:picMk id="5" creationId="{A26877BB-DFFD-34BC-7CF3-64CD28BFFEBC}"/>
          </ac:picMkLst>
        </pc:picChg>
      </pc:sldChg>
      <pc:sldChg chg="modSp">
        <pc:chgData name="Elisabet M. Nilsson" userId="S::elisabet.nilsson_mau.se#ext#@aarhusuniversitet.onmicrosoft.com::595ef072-bd51-4511-937f-ed0b1e939d37" providerId="AD" clId="Web-{1505B15E-39CC-3CF8-9309-22CD7D1F5456}" dt="2025-01-30T10:43:22.254" v="125" actId="20577"/>
        <pc:sldMkLst>
          <pc:docMk/>
          <pc:sldMk cId="4004920037" sldId="299"/>
        </pc:sldMkLst>
        <pc:spChg chg="mod">
          <ac:chgData name="Elisabet M. Nilsson" userId="S::elisabet.nilsson_mau.se#ext#@aarhusuniversitet.onmicrosoft.com::595ef072-bd51-4511-937f-ed0b1e939d37" providerId="AD" clId="Web-{1505B15E-39CC-3CF8-9309-22CD7D1F5456}" dt="2025-01-30T10:43:22.254" v="125" actId="20577"/>
          <ac:spMkLst>
            <pc:docMk/>
            <pc:sldMk cId="4004920037" sldId="299"/>
            <ac:spMk id="7" creationId="{47C69016-5772-1353-5B19-7E27FAF63844}"/>
          </ac:spMkLst>
        </pc:spChg>
      </pc:sldChg>
      <pc:sldChg chg="addSp">
        <pc:chgData name="Elisabet M. Nilsson" userId="S::elisabet.nilsson_mau.se#ext#@aarhusuniversitet.onmicrosoft.com::595ef072-bd51-4511-937f-ed0b1e939d37" providerId="AD" clId="Web-{1505B15E-39CC-3CF8-9309-22CD7D1F5456}" dt="2025-01-30T10:44:52.224" v="164"/>
        <pc:sldMkLst>
          <pc:docMk/>
          <pc:sldMk cId="1148653063" sldId="300"/>
        </pc:sldMkLst>
        <pc:picChg chg="add">
          <ac:chgData name="Elisabet M. Nilsson" userId="S::elisabet.nilsson_mau.se#ext#@aarhusuniversitet.onmicrosoft.com::595ef072-bd51-4511-937f-ed0b1e939d37" providerId="AD" clId="Web-{1505B15E-39CC-3CF8-9309-22CD7D1F5456}" dt="2025-01-30T10:44:52.224" v="164"/>
          <ac:picMkLst>
            <pc:docMk/>
            <pc:sldMk cId="1148653063" sldId="300"/>
            <ac:picMk id="3" creationId="{C5657E47-AFB7-716D-764D-AE340F56B935}"/>
          </ac:picMkLst>
        </pc:picChg>
      </pc:sldChg>
      <pc:sldChg chg="addSp">
        <pc:chgData name="Elisabet M. Nilsson" userId="S::elisabet.nilsson_mau.se#ext#@aarhusuniversitet.onmicrosoft.com::595ef072-bd51-4511-937f-ed0b1e939d37" providerId="AD" clId="Web-{1505B15E-39CC-3CF8-9309-22CD7D1F5456}" dt="2025-01-30T10:41:01.330" v="79"/>
        <pc:sldMkLst>
          <pc:docMk/>
          <pc:sldMk cId="562768877" sldId="301"/>
        </pc:sldMkLst>
        <pc:picChg chg="add">
          <ac:chgData name="Elisabet M. Nilsson" userId="S::elisabet.nilsson_mau.se#ext#@aarhusuniversitet.onmicrosoft.com::595ef072-bd51-4511-937f-ed0b1e939d37" providerId="AD" clId="Web-{1505B15E-39CC-3CF8-9309-22CD7D1F5456}" dt="2025-01-30T10:41:01.330" v="79"/>
          <ac:picMkLst>
            <pc:docMk/>
            <pc:sldMk cId="562768877" sldId="301"/>
            <ac:picMk id="3" creationId="{854B4051-BFDE-1F77-EABA-BCEDD9690BA7}"/>
          </ac:picMkLst>
        </pc:picChg>
      </pc:sldChg>
      <pc:sldChg chg="addSp modSp">
        <pc:chgData name="Elisabet M. Nilsson" userId="S::elisabet.nilsson_mau.se#ext#@aarhusuniversitet.onmicrosoft.com::595ef072-bd51-4511-937f-ed0b1e939d37" providerId="AD" clId="Web-{1505B15E-39CC-3CF8-9309-22CD7D1F5456}" dt="2025-01-30T10:44:35.927" v="158" actId="20577"/>
        <pc:sldMkLst>
          <pc:docMk/>
          <pc:sldMk cId="2719710368" sldId="302"/>
        </pc:sldMkLst>
        <pc:spChg chg="mod">
          <ac:chgData name="Elisabet M. Nilsson" userId="S::elisabet.nilsson_mau.se#ext#@aarhusuniversitet.onmicrosoft.com::595ef072-bd51-4511-937f-ed0b1e939d37" providerId="AD" clId="Web-{1505B15E-39CC-3CF8-9309-22CD7D1F5456}" dt="2025-01-30T10:44:35.927" v="158" actId="20577"/>
          <ac:spMkLst>
            <pc:docMk/>
            <pc:sldMk cId="2719710368" sldId="302"/>
            <ac:spMk id="5" creationId="{7AB3666C-B484-5E8C-EB38-11171F7CD150}"/>
          </ac:spMkLst>
        </pc:spChg>
        <pc:picChg chg="add">
          <ac:chgData name="Elisabet M. Nilsson" userId="S::elisabet.nilsson_mau.se#ext#@aarhusuniversitet.onmicrosoft.com::595ef072-bd51-4511-937f-ed0b1e939d37" providerId="AD" clId="Web-{1505B15E-39CC-3CF8-9309-22CD7D1F5456}" dt="2025-01-30T10:44:26.442" v="155"/>
          <ac:picMkLst>
            <pc:docMk/>
            <pc:sldMk cId="2719710368" sldId="302"/>
            <ac:picMk id="8" creationId="{0788F333-9289-5809-3B84-C3E327C7CB5C}"/>
          </ac:picMkLst>
        </pc:picChg>
      </pc:sldChg>
      <pc:sldChg chg="add del">
        <pc:chgData name="Elisabet M. Nilsson" userId="S::elisabet.nilsson_mau.se#ext#@aarhusuniversitet.onmicrosoft.com::595ef072-bd51-4511-937f-ed0b1e939d37" providerId="AD" clId="Web-{1505B15E-39CC-3CF8-9309-22CD7D1F5456}" dt="2025-01-30T10:37:27.764" v="16"/>
        <pc:sldMkLst>
          <pc:docMk/>
          <pc:sldMk cId="2681902740" sldId="303"/>
        </pc:sldMkLst>
      </pc:sldChg>
      <pc:sldChg chg="add del">
        <pc:chgData name="Elisabet M. Nilsson" userId="S::elisabet.nilsson_mau.se#ext#@aarhusuniversitet.onmicrosoft.com::595ef072-bd51-4511-937f-ed0b1e939d37" providerId="AD" clId="Web-{1505B15E-39CC-3CF8-9309-22CD7D1F5456}" dt="2025-01-30T10:37:27.795" v="18"/>
        <pc:sldMkLst>
          <pc:docMk/>
          <pc:sldMk cId="2559094129" sldId="304"/>
        </pc:sldMkLst>
      </pc:sldChg>
      <pc:sldChg chg="addSp delSp modSp add del">
        <pc:chgData name="Elisabet M. Nilsson" userId="S::elisabet.nilsson_mau.se#ext#@aarhusuniversitet.onmicrosoft.com::595ef072-bd51-4511-937f-ed0b1e939d37" providerId="AD" clId="Web-{1505B15E-39CC-3CF8-9309-22CD7D1F5456}" dt="2025-01-30T10:37:23.873" v="9"/>
        <pc:sldMkLst>
          <pc:docMk/>
          <pc:sldMk cId="2681902740" sldId="311"/>
        </pc:sldMkLst>
        <pc:picChg chg="add mod">
          <ac:chgData name="Elisabet M. Nilsson" userId="S::elisabet.nilsson_mau.se#ext#@aarhusuniversitet.onmicrosoft.com::595ef072-bd51-4511-937f-ed0b1e939d37" providerId="AD" clId="Web-{1505B15E-39CC-3CF8-9309-22CD7D1F5456}" dt="2025-01-30T10:36:21.528" v="6" actId="1076"/>
          <ac:picMkLst>
            <pc:docMk/>
            <pc:sldMk cId="2681902740" sldId="311"/>
            <ac:picMk id="2" creationId="{0FDEF621-4DAA-1EBF-6347-2891E8F39B2D}"/>
          </ac:picMkLst>
        </pc:picChg>
        <pc:picChg chg="del mod">
          <ac:chgData name="Elisabet M. Nilsson" userId="S::elisabet.nilsson_mau.se#ext#@aarhusuniversitet.onmicrosoft.com::595ef072-bd51-4511-937f-ed0b1e939d37" providerId="AD" clId="Web-{1505B15E-39CC-3CF8-9309-22CD7D1F5456}" dt="2025-01-30T10:36:16.997" v="4"/>
          <ac:picMkLst>
            <pc:docMk/>
            <pc:sldMk cId="2681902740" sldId="311"/>
            <ac:picMk id="7" creationId="{D8D9EBAE-8A4C-EA71-6972-1895315E9D95}"/>
          </ac:picMkLst>
        </pc:picChg>
      </pc:sldChg>
      <pc:sldChg chg="add del">
        <pc:chgData name="Elisabet M. Nilsson" userId="S::elisabet.nilsson_mau.se#ext#@aarhusuniversitet.onmicrosoft.com::595ef072-bd51-4511-937f-ed0b1e939d37" providerId="AD" clId="Web-{1505B15E-39CC-3CF8-9309-22CD7D1F5456}" dt="2025-01-30T10:37:23.873" v="8"/>
        <pc:sldMkLst>
          <pc:docMk/>
          <pc:sldMk cId="1202742556" sldId="312"/>
        </pc:sldMkLst>
      </pc:sldChg>
      <pc:sldChg chg="add del">
        <pc:chgData name="Elisabet M. Nilsson" userId="S::elisabet.nilsson_mau.se#ext#@aarhusuniversitet.onmicrosoft.com::595ef072-bd51-4511-937f-ed0b1e939d37" providerId="AD" clId="Web-{1505B15E-39CC-3CF8-9309-22CD7D1F5456}" dt="2025-01-30T10:37:23.873" v="7"/>
        <pc:sldMkLst>
          <pc:docMk/>
          <pc:sldMk cId="2559094129" sldId="313"/>
        </pc:sldMkLst>
      </pc:sldChg>
      <pc:sldMasterChg chg="addSldLayout">
        <pc:chgData name="Elisabet M. Nilsson" userId="S::elisabet.nilsson_mau.se#ext#@aarhusuniversitet.onmicrosoft.com::595ef072-bd51-4511-937f-ed0b1e939d37" providerId="AD" clId="Web-{1505B15E-39CC-3CF8-9309-22CD7D1F5456}" dt="2025-01-30T10:34:55.527" v="1"/>
        <pc:sldMasterMkLst>
          <pc:docMk/>
          <pc:sldMasterMk cId="2589230057" sldId="2147483648"/>
        </pc:sldMasterMkLst>
        <pc:sldLayoutChg chg="add">
          <pc:chgData name="Elisabet M. Nilsson" userId="S::elisabet.nilsson_mau.se#ext#@aarhusuniversitet.onmicrosoft.com::595ef072-bd51-4511-937f-ed0b1e939d37" providerId="AD" clId="Web-{1505B15E-39CC-3CF8-9309-22CD7D1F5456}" dt="2025-01-30T10:34:55.511" v="0"/>
          <pc:sldLayoutMkLst>
            <pc:docMk/>
            <pc:sldMasterMk cId="2589230057" sldId="2147483648"/>
            <pc:sldLayoutMk cId="1716183201" sldId="2147483660"/>
          </pc:sldLayoutMkLst>
        </pc:sldLayoutChg>
        <pc:sldLayoutChg chg="add">
          <pc:chgData name="Elisabet M. Nilsson" userId="S::elisabet.nilsson_mau.se#ext#@aarhusuniversitet.onmicrosoft.com::595ef072-bd51-4511-937f-ed0b1e939d37" providerId="AD" clId="Web-{1505B15E-39CC-3CF8-9309-22CD7D1F5456}" dt="2025-01-30T10:34:55.527" v="1"/>
          <pc:sldLayoutMkLst>
            <pc:docMk/>
            <pc:sldMasterMk cId="2589230057" sldId="2147483648"/>
            <pc:sldLayoutMk cId="3925579005" sldId="2147483661"/>
          </pc:sldLayoutMkLst>
        </pc:sldLayoutChg>
      </pc:sldMasterChg>
    </pc:docChg>
  </pc:docChgLst>
  <pc:docChgLst>
    <pc:chgData name="Elisabet M. Nilsson" userId="S::elisabet.nilsson_mau.se#ext#@aarhusuniversitet.onmicrosoft.com::595ef072-bd51-4511-937f-ed0b1e939d37" providerId="AD" clId="Web-{9DF46B2F-EE35-A4B4-185D-F02867965BB6}"/>
    <pc:docChg chg="modSld">
      <pc:chgData name="Elisabet M. Nilsson" userId="S::elisabet.nilsson_mau.se#ext#@aarhusuniversitet.onmicrosoft.com::595ef072-bd51-4511-937f-ed0b1e939d37" providerId="AD" clId="Web-{9DF46B2F-EE35-A4B4-185D-F02867965BB6}" dt="2025-03-20T07:48:37.331" v="17" actId="20577"/>
      <pc:docMkLst>
        <pc:docMk/>
      </pc:docMkLst>
      <pc:sldChg chg="modSp">
        <pc:chgData name="Elisabet M. Nilsson" userId="S::elisabet.nilsson_mau.se#ext#@aarhusuniversitet.onmicrosoft.com::595ef072-bd51-4511-937f-ed0b1e939d37" providerId="AD" clId="Web-{9DF46B2F-EE35-A4B4-185D-F02867965BB6}" dt="2025-03-20T07:48:32.440" v="14" actId="20577"/>
        <pc:sldMkLst>
          <pc:docMk/>
          <pc:sldMk cId="1202742556" sldId="283"/>
        </pc:sldMkLst>
        <pc:spChg chg="mod">
          <ac:chgData name="Elisabet M. Nilsson" userId="S::elisabet.nilsson_mau.se#ext#@aarhusuniversitet.onmicrosoft.com::595ef072-bd51-4511-937f-ed0b1e939d37" providerId="AD" clId="Web-{9DF46B2F-EE35-A4B4-185D-F02867965BB6}" dt="2025-03-20T07:48:32.440" v="14" actId="20577"/>
          <ac:spMkLst>
            <pc:docMk/>
            <pc:sldMk cId="1202742556" sldId="283"/>
            <ac:spMk id="6" creationId="{E3F40E3B-C3C7-787E-D572-0A3BA28E2902}"/>
          </ac:spMkLst>
        </pc:spChg>
      </pc:sldChg>
      <pc:sldChg chg="addSp delSp modSp">
        <pc:chgData name="Elisabet M. Nilsson" userId="S::elisabet.nilsson_mau.se#ext#@aarhusuniversitet.onmicrosoft.com::595ef072-bd51-4511-937f-ed0b1e939d37" providerId="AD" clId="Web-{9DF46B2F-EE35-A4B4-185D-F02867965BB6}" dt="2025-03-20T07:48:21.221" v="8"/>
        <pc:sldMkLst>
          <pc:docMk/>
          <pc:sldMk cId="2681902740" sldId="303"/>
        </pc:sldMkLst>
        <pc:spChg chg="del">
          <ac:chgData name="Elisabet M. Nilsson" userId="S::elisabet.nilsson_mau.se#ext#@aarhusuniversitet.onmicrosoft.com::595ef072-bd51-4511-937f-ed0b1e939d37" providerId="AD" clId="Web-{9DF46B2F-EE35-A4B4-185D-F02867965BB6}" dt="2025-03-20T07:47:54.096" v="0"/>
          <ac:spMkLst>
            <pc:docMk/>
            <pc:sldMk cId="2681902740" sldId="303"/>
            <ac:spMk id="3" creationId="{388E1801-A12B-F73F-D976-C4E93DD6D62E}"/>
          </ac:spMkLst>
        </pc:spChg>
        <pc:spChg chg="mod">
          <ac:chgData name="Elisabet M. Nilsson" userId="S::elisabet.nilsson_mau.se#ext#@aarhusuniversitet.onmicrosoft.com::595ef072-bd51-4511-937f-ed0b1e939d37" providerId="AD" clId="Web-{9DF46B2F-EE35-A4B4-185D-F02867965BB6}" dt="2025-03-20T07:48:15.190" v="6" actId="14100"/>
          <ac:spMkLst>
            <pc:docMk/>
            <pc:sldMk cId="2681902740" sldId="303"/>
            <ac:spMk id="4" creationId="{817A063A-3E7E-9432-A89D-B589222544A7}"/>
          </ac:spMkLst>
        </pc:spChg>
        <pc:spChg chg="mod">
          <ac:chgData name="Elisabet M. Nilsson" userId="S::elisabet.nilsson_mau.se#ext#@aarhusuniversitet.onmicrosoft.com::595ef072-bd51-4511-937f-ed0b1e939d37" providerId="AD" clId="Web-{9DF46B2F-EE35-A4B4-185D-F02867965BB6}" dt="2025-03-20T07:48:15.221" v="7" actId="14100"/>
          <ac:spMkLst>
            <pc:docMk/>
            <pc:sldMk cId="2681902740" sldId="303"/>
            <ac:spMk id="5" creationId="{B14FBD4D-5FC5-FB86-F1F1-4DA525B09397}"/>
          </ac:spMkLst>
        </pc:spChg>
        <pc:spChg chg="add del mod">
          <ac:chgData name="Elisabet M. Nilsson" userId="S::elisabet.nilsson_mau.se#ext#@aarhusuniversitet.onmicrosoft.com::595ef072-bd51-4511-937f-ed0b1e939d37" providerId="AD" clId="Web-{9DF46B2F-EE35-A4B4-185D-F02867965BB6}" dt="2025-03-20T07:48:21.221" v="8"/>
          <ac:spMkLst>
            <pc:docMk/>
            <pc:sldMk cId="2681902740" sldId="303"/>
            <ac:spMk id="6" creationId="{12BD9DBF-D16C-FE18-7796-DE65D26B3A88}"/>
          </ac:spMkLst>
        </pc:spChg>
      </pc:sldChg>
      <pc:sldChg chg="modSp">
        <pc:chgData name="Elisabet M. Nilsson" userId="S::elisabet.nilsson_mau.se#ext#@aarhusuniversitet.onmicrosoft.com::595ef072-bd51-4511-937f-ed0b1e939d37" providerId="AD" clId="Web-{9DF46B2F-EE35-A4B4-185D-F02867965BB6}" dt="2025-03-20T07:48:37.331" v="17" actId="20577"/>
        <pc:sldMkLst>
          <pc:docMk/>
          <pc:sldMk cId="2559094129" sldId="304"/>
        </pc:sldMkLst>
        <pc:spChg chg="mod">
          <ac:chgData name="Elisabet M. Nilsson" userId="S::elisabet.nilsson_mau.se#ext#@aarhusuniversitet.onmicrosoft.com::595ef072-bd51-4511-937f-ed0b1e939d37" providerId="AD" clId="Web-{9DF46B2F-EE35-A4B4-185D-F02867965BB6}" dt="2025-03-20T07:48:37.331" v="17" actId="20577"/>
          <ac:spMkLst>
            <pc:docMk/>
            <pc:sldMk cId="2559094129" sldId="304"/>
            <ac:spMk id="3" creationId="{6E0C358F-F65F-E242-ACE6-4D3E98081FA0}"/>
          </ac:spMkLst>
        </pc:spChg>
      </pc:sldChg>
    </pc:docChg>
  </pc:docChgLst>
  <pc:docChgLst>
    <pc:chgData name="Scheve, Vera" userId="S::v.f.j.scheve@student.tue.nl::9cef30cd-6905-4a92-80b6-35f12c733228" providerId="AD" clId="Web-{32DE0C3E-2FA4-D577-01E7-A86BD1F8E9BC}"/>
    <pc:docChg chg="addSld delSld modSld sldOrd">
      <pc:chgData name="Scheve, Vera" userId="S::v.f.j.scheve@student.tue.nl::9cef30cd-6905-4a92-80b6-35f12c733228" providerId="AD" clId="Web-{32DE0C3E-2FA4-D577-01E7-A86BD1F8E9BC}" dt="2024-06-19T09:03:25.263" v="1706" actId="1076"/>
      <pc:docMkLst>
        <pc:docMk/>
      </pc:docMkLst>
      <pc:sldChg chg="modSp del">
        <pc:chgData name="Scheve, Vera" userId="S::v.f.j.scheve@student.tue.nl::9cef30cd-6905-4a92-80b6-35f12c733228" providerId="AD" clId="Web-{32DE0C3E-2FA4-D577-01E7-A86BD1F8E9BC}" dt="2024-06-19T07:21:59.707" v="360"/>
        <pc:sldMkLst>
          <pc:docMk/>
          <pc:sldMk cId="3686512307" sldId="257"/>
        </pc:sldMkLst>
      </pc:sldChg>
      <pc:sldChg chg="addSp delSp modSp delAnim">
        <pc:chgData name="Scheve, Vera" userId="S::v.f.j.scheve@student.tue.nl::9cef30cd-6905-4a92-80b6-35f12c733228" providerId="AD" clId="Web-{32DE0C3E-2FA4-D577-01E7-A86BD1F8E9BC}" dt="2024-06-19T07:04:44.698" v="94" actId="20577"/>
        <pc:sldMkLst>
          <pc:docMk/>
          <pc:sldMk cId="572085274" sldId="258"/>
        </pc:sldMkLst>
      </pc:sldChg>
      <pc:sldChg chg="addSp delSp modSp">
        <pc:chgData name="Scheve, Vera" userId="S::v.f.j.scheve@student.tue.nl::9cef30cd-6905-4a92-80b6-35f12c733228" providerId="AD" clId="Web-{32DE0C3E-2FA4-D577-01E7-A86BD1F8E9BC}" dt="2024-06-19T07:54:16.688" v="1014" actId="1076"/>
        <pc:sldMkLst>
          <pc:docMk/>
          <pc:sldMk cId="3843473851" sldId="260"/>
        </pc:sldMkLst>
      </pc:sldChg>
      <pc:sldChg chg="delSp modSp">
        <pc:chgData name="Scheve, Vera" userId="S::v.f.j.scheve@student.tue.nl::9cef30cd-6905-4a92-80b6-35f12c733228" providerId="AD" clId="Web-{32DE0C3E-2FA4-D577-01E7-A86BD1F8E9BC}" dt="2024-06-19T07:25:47.704" v="436" actId="20577"/>
        <pc:sldMkLst>
          <pc:docMk/>
          <pc:sldMk cId="1961182690" sldId="261"/>
        </pc:sldMkLst>
      </pc:sldChg>
      <pc:sldChg chg="del">
        <pc:chgData name="Scheve, Vera" userId="S::v.f.j.scheve@student.tue.nl::9cef30cd-6905-4a92-80b6-35f12c733228" providerId="AD" clId="Web-{32DE0C3E-2FA4-D577-01E7-A86BD1F8E9BC}" dt="2024-06-19T08:23:48.707" v="1432"/>
        <pc:sldMkLst>
          <pc:docMk/>
          <pc:sldMk cId="613014813" sldId="262"/>
        </pc:sldMkLst>
      </pc:sldChg>
      <pc:sldChg chg="del">
        <pc:chgData name="Scheve, Vera" userId="S::v.f.j.scheve@student.tue.nl::9cef30cd-6905-4a92-80b6-35f12c733228" providerId="AD" clId="Web-{32DE0C3E-2FA4-D577-01E7-A86BD1F8E9BC}" dt="2024-06-19T08:06:42.729" v="1299"/>
        <pc:sldMkLst>
          <pc:docMk/>
          <pc:sldMk cId="53578558" sldId="263"/>
        </pc:sldMkLst>
      </pc:sldChg>
      <pc:sldChg chg="del">
        <pc:chgData name="Scheve, Vera" userId="S::v.f.j.scheve@student.tue.nl::9cef30cd-6905-4a92-80b6-35f12c733228" providerId="AD" clId="Web-{32DE0C3E-2FA4-D577-01E7-A86BD1F8E9BC}" dt="2024-06-19T08:34:13.992" v="1654"/>
        <pc:sldMkLst>
          <pc:docMk/>
          <pc:sldMk cId="3357704868" sldId="264"/>
        </pc:sldMkLst>
      </pc:sldChg>
      <pc:sldChg chg="del">
        <pc:chgData name="Scheve, Vera" userId="S::v.f.j.scheve@student.tue.nl::9cef30cd-6905-4a92-80b6-35f12c733228" providerId="AD" clId="Web-{32DE0C3E-2FA4-D577-01E7-A86BD1F8E9BC}" dt="2024-06-19T07:59:29.674" v="1137"/>
        <pc:sldMkLst>
          <pc:docMk/>
          <pc:sldMk cId="2969909349" sldId="265"/>
        </pc:sldMkLst>
      </pc:sldChg>
      <pc:sldChg chg="addSp delSp modSp">
        <pc:chgData name="Scheve, Vera" userId="S::v.f.j.scheve@student.tue.nl::9cef30cd-6905-4a92-80b6-35f12c733228" providerId="AD" clId="Web-{32DE0C3E-2FA4-D577-01E7-A86BD1F8E9BC}" dt="2024-06-19T07:59:16.877" v="1135" actId="1076"/>
        <pc:sldMkLst>
          <pc:docMk/>
          <pc:sldMk cId="1100152997" sldId="266"/>
        </pc:sldMkLst>
      </pc:sldChg>
      <pc:sldChg chg="del">
        <pc:chgData name="Scheve, Vera" userId="S::v.f.j.scheve@student.tue.nl::9cef30cd-6905-4a92-80b6-35f12c733228" providerId="AD" clId="Web-{32DE0C3E-2FA4-D577-01E7-A86BD1F8E9BC}" dt="2024-06-19T07:56:30.008" v="1070"/>
        <pc:sldMkLst>
          <pc:docMk/>
          <pc:sldMk cId="2133218931" sldId="269"/>
        </pc:sldMkLst>
      </pc:sldChg>
      <pc:sldChg chg="addSp delSp modSp">
        <pc:chgData name="Scheve, Vera" userId="S::v.f.j.scheve@student.tue.nl::9cef30cd-6905-4a92-80b6-35f12c733228" providerId="AD" clId="Web-{32DE0C3E-2FA4-D577-01E7-A86BD1F8E9BC}" dt="2024-06-19T07:33:19.073" v="585" actId="1076"/>
        <pc:sldMkLst>
          <pc:docMk/>
          <pc:sldMk cId="3274060339" sldId="275"/>
        </pc:sldMkLst>
      </pc:sldChg>
      <pc:sldChg chg="addSp delSp modSp">
        <pc:chgData name="Scheve, Vera" userId="S::v.f.j.scheve@student.tue.nl::9cef30cd-6905-4a92-80b6-35f12c733228" providerId="AD" clId="Web-{32DE0C3E-2FA4-D577-01E7-A86BD1F8E9BC}" dt="2024-06-19T07:34:33.733" v="622" actId="1076"/>
        <pc:sldMkLst>
          <pc:docMk/>
          <pc:sldMk cId="2552405209" sldId="276"/>
        </pc:sldMkLst>
      </pc:sldChg>
      <pc:sldChg chg="del">
        <pc:chgData name="Scheve, Vera" userId="S::v.f.j.scheve@student.tue.nl::9cef30cd-6905-4a92-80b6-35f12c733228" providerId="AD" clId="Web-{32DE0C3E-2FA4-D577-01E7-A86BD1F8E9BC}" dt="2024-06-19T07:38:17.120" v="697"/>
        <pc:sldMkLst>
          <pc:docMk/>
          <pc:sldMk cId="1882428854" sldId="277"/>
        </pc:sldMkLst>
      </pc:sldChg>
      <pc:sldChg chg="addSp delSp modSp delAnim">
        <pc:chgData name="Scheve, Vera" userId="S::v.f.j.scheve@student.tue.nl::9cef30cd-6905-4a92-80b6-35f12c733228" providerId="AD" clId="Web-{32DE0C3E-2FA4-D577-01E7-A86BD1F8E9BC}" dt="2024-06-19T09:03:25.263" v="1706" actId="1076"/>
        <pc:sldMkLst>
          <pc:docMk/>
          <pc:sldMk cId="3969245348" sldId="278"/>
        </pc:sldMkLst>
      </pc:sldChg>
      <pc:sldChg chg="addSp delSp modSp mod setBg">
        <pc:chgData name="Scheve, Vera" userId="S::v.f.j.scheve@student.tue.nl::9cef30cd-6905-4a92-80b6-35f12c733228" providerId="AD" clId="Web-{32DE0C3E-2FA4-D577-01E7-A86BD1F8E9BC}" dt="2024-06-19T08:03:14.233" v="1242"/>
        <pc:sldMkLst>
          <pc:docMk/>
          <pc:sldMk cId="504214945" sldId="279"/>
        </pc:sldMkLst>
      </pc:sldChg>
      <pc:sldChg chg="addSp delSp modSp add replId delAnim">
        <pc:chgData name="Scheve, Vera" userId="S::v.f.j.scheve@student.tue.nl::9cef30cd-6905-4a92-80b6-35f12c733228" providerId="AD" clId="Web-{32DE0C3E-2FA4-D577-01E7-A86BD1F8E9BC}" dt="2024-06-19T07:04:59.871" v="98"/>
        <pc:sldMkLst>
          <pc:docMk/>
          <pc:sldMk cId="3288245583" sldId="280"/>
        </pc:sldMkLst>
      </pc:sldChg>
      <pc:sldChg chg="add del replId">
        <pc:chgData name="Scheve, Vera" userId="S::v.f.j.scheve@student.tue.nl::9cef30cd-6905-4a92-80b6-35f12c733228" providerId="AD" clId="Web-{32DE0C3E-2FA4-D577-01E7-A86BD1F8E9BC}" dt="2024-06-19T07:05:34.122" v="102"/>
        <pc:sldMkLst>
          <pc:docMk/>
          <pc:sldMk cId="1382903995" sldId="281"/>
        </pc:sldMkLst>
      </pc:sldChg>
      <pc:sldChg chg="addSp delSp modSp new">
        <pc:chgData name="Scheve, Vera" userId="S::v.f.j.scheve@student.tue.nl::9cef30cd-6905-4a92-80b6-35f12c733228" providerId="AD" clId="Web-{32DE0C3E-2FA4-D577-01E7-A86BD1F8E9BC}" dt="2024-06-19T08:36:58.954" v="1673" actId="20577"/>
        <pc:sldMkLst>
          <pc:docMk/>
          <pc:sldMk cId="1609614961" sldId="281"/>
        </pc:sldMkLst>
      </pc:sldChg>
      <pc:sldChg chg="addSp delSp modSp add replId">
        <pc:chgData name="Scheve, Vera" userId="S::v.f.j.scheve@student.tue.nl::9cef30cd-6905-4a92-80b6-35f12c733228" providerId="AD" clId="Web-{32DE0C3E-2FA4-D577-01E7-A86BD1F8E9BC}" dt="2024-06-19T07:26:02.817" v="442" actId="20577"/>
        <pc:sldMkLst>
          <pc:docMk/>
          <pc:sldMk cId="1742440410" sldId="282"/>
        </pc:sldMkLst>
      </pc:sldChg>
      <pc:sldChg chg="add del replId">
        <pc:chgData name="Scheve, Vera" userId="S::v.f.j.scheve@student.tue.nl::9cef30cd-6905-4a92-80b6-35f12c733228" providerId="AD" clId="Web-{32DE0C3E-2FA4-D577-01E7-A86BD1F8E9BC}" dt="2024-06-19T07:36:16.410" v="648"/>
        <pc:sldMkLst>
          <pc:docMk/>
          <pc:sldMk cId="2579868253" sldId="283"/>
        </pc:sldMkLst>
      </pc:sldChg>
      <pc:sldChg chg="addSp delSp modSp add replId">
        <pc:chgData name="Scheve, Vera" userId="S::v.f.j.scheve@student.tue.nl::9cef30cd-6905-4a92-80b6-35f12c733228" providerId="AD" clId="Web-{32DE0C3E-2FA4-D577-01E7-A86BD1F8E9BC}" dt="2024-06-19T07:36:11.004" v="647" actId="1076"/>
        <pc:sldMkLst>
          <pc:docMk/>
          <pc:sldMk cId="4055106668" sldId="284"/>
        </pc:sldMkLst>
      </pc:sldChg>
      <pc:sldChg chg="addSp delSp modSp add replId">
        <pc:chgData name="Scheve, Vera" userId="S::v.f.j.scheve@student.tue.nl::9cef30cd-6905-4a92-80b6-35f12c733228" providerId="AD" clId="Web-{32DE0C3E-2FA4-D577-01E7-A86BD1F8E9BC}" dt="2024-06-19T07:37:56.791" v="690" actId="1076"/>
        <pc:sldMkLst>
          <pc:docMk/>
          <pc:sldMk cId="1874898519" sldId="285"/>
        </pc:sldMkLst>
      </pc:sldChg>
      <pc:sldChg chg="addSp delSp modSp add replId">
        <pc:chgData name="Scheve, Vera" userId="S::v.f.j.scheve@student.tue.nl::9cef30cd-6905-4a92-80b6-35f12c733228" providerId="AD" clId="Web-{32DE0C3E-2FA4-D577-01E7-A86BD1F8E9BC}" dt="2024-06-19T07:38:12.261" v="696"/>
        <pc:sldMkLst>
          <pc:docMk/>
          <pc:sldMk cId="3132290731" sldId="286"/>
        </pc:sldMkLst>
      </pc:sldChg>
      <pc:sldChg chg="modSp add mod ord replId setBg">
        <pc:chgData name="Scheve, Vera" userId="S::v.f.j.scheve@student.tue.nl::9cef30cd-6905-4a92-80b6-35f12c733228" providerId="AD" clId="Web-{32DE0C3E-2FA4-D577-01E7-A86BD1F8E9BC}" dt="2024-06-19T08:02:17.152" v="1235" actId="20577"/>
        <pc:sldMkLst>
          <pc:docMk/>
          <pc:sldMk cId="1762459111" sldId="287"/>
        </pc:sldMkLst>
      </pc:sldChg>
      <pc:sldChg chg="addSp delSp modSp new">
        <pc:chgData name="Scheve, Vera" userId="S::v.f.j.scheve@student.tue.nl::9cef30cd-6905-4a92-80b6-35f12c733228" providerId="AD" clId="Web-{32DE0C3E-2FA4-D577-01E7-A86BD1F8E9BC}" dt="2024-06-19T07:56:24.305" v="1069" actId="1076"/>
        <pc:sldMkLst>
          <pc:docMk/>
          <pc:sldMk cId="155210159" sldId="288"/>
        </pc:sldMkLst>
      </pc:sldChg>
      <pc:sldChg chg="addSp delSp modSp new">
        <pc:chgData name="Scheve, Vera" userId="S::v.f.j.scheve@student.tue.nl::9cef30cd-6905-4a92-80b6-35f12c733228" providerId="AD" clId="Web-{32DE0C3E-2FA4-D577-01E7-A86BD1F8E9BC}" dt="2024-06-19T08:01:20.837" v="1229"/>
        <pc:sldMkLst>
          <pc:docMk/>
          <pc:sldMk cId="8268001" sldId="289"/>
        </pc:sldMkLst>
      </pc:sldChg>
      <pc:sldChg chg="addSp delSp modSp new">
        <pc:chgData name="Scheve, Vera" userId="S::v.f.j.scheve@student.tue.nl::9cef30cd-6905-4a92-80b6-35f12c733228" providerId="AD" clId="Web-{32DE0C3E-2FA4-D577-01E7-A86BD1F8E9BC}" dt="2024-06-19T08:38:26.787" v="1689" actId="20577"/>
        <pc:sldMkLst>
          <pc:docMk/>
          <pc:sldMk cId="1516209107" sldId="290"/>
        </pc:sldMkLst>
      </pc:sldChg>
      <pc:sldChg chg="addSp modSp add replId">
        <pc:chgData name="Scheve, Vera" userId="S::v.f.j.scheve@student.tue.nl::9cef30cd-6905-4a92-80b6-35f12c733228" providerId="AD" clId="Web-{32DE0C3E-2FA4-D577-01E7-A86BD1F8E9BC}" dt="2024-06-19T08:38:33.209" v="1693"/>
        <pc:sldMkLst>
          <pc:docMk/>
          <pc:sldMk cId="1633023972" sldId="291"/>
        </pc:sldMkLst>
      </pc:sldChg>
      <pc:sldChg chg="addSp delSp modSp new">
        <pc:chgData name="Scheve, Vera" userId="S::v.f.j.scheve@student.tue.nl::9cef30cd-6905-4a92-80b6-35f12c733228" providerId="AD" clId="Web-{32DE0C3E-2FA4-D577-01E7-A86BD1F8E9BC}" dt="2024-06-19T08:21:37.294" v="1406" actId="1076"/>
        <pc:sldMkLst>
          <pc:docMk/>
          <pc:sldMk cId="2657964995" sldId="292"/>
        </pc:sldMkLst>
      </pc:sldChg>
      <pc:sldChg chg="modSp add replId">
        <pc:chgData name="Scheve, Vera" userId="S::v.f.j.scheve@student.tue.nl::9cef30cd-6905-4a92-80b6-35f12c733228" providerId="AD" clId="Web-{32DE0C3E-2FA4-D577-01E7-A86BD1F8E9BC}" dt="2024-06-19T08:23:44.348" v="1431" actId="20577"/>
        <pc:sldMkLst>
          <pc:docMk/>
          <pc:sldMk cId="1175290196" sldId="293"/>
        </pc:sldMkLst>
      </pc:sldChg>
      <pc:sldChg chg="modSp add replId">
        <pc:chgData name="Scheve, Vera" userId="S::v.f.j.scheve@student.tue.nl::9cef30cd-6905-4a92-80b6-35f12c733228" providerId="AD" clId="Web-{32DE0C3E-2FA4-D577-01E7-A86BD1F8E9BC}" dt="2024-06-19T08:23:24.659" v="1427" actId="20577"/>
        <pc:sldMkLst>
          <pc:docMk/>
          <pc:sldMk cId="3336986983" sldId="294"/>
        </pc:sldMkLst>
      </pc:sldChg>
      <pc:sldChg chg="addSp delSp modSp new">
        <pc:chgData name="Scheve, Vera" userId="S::v.f.j.scheve@student.tue.nl::9cef30cd-6905-4a92-80b6-35f12c733228" providerId="AD" clId="Web-{32DE0C3E-2FA4-D577-01E7-A86BD1F8E9BC}" dt="2024-06-19T08:34:04.804" v="1653"/>
        <pc:sldMkLst>
          <pc:docMk/>
          <pc:sldMk cId="161243283" sldId="295"/>
        </pc:sldMkLst>
      </pc:sldChg>
    </pc:docChg>
  </pc:docChgLst>
  <pc:docChgLst>
    <pc:chgData name="Scheve, Vera" userId="S::v.f.j.scheve@student.tue.nl::9cef30cd-6905-4a92-80b6-35f12c733228" providerId="AD" clId="Web-{A3BFDD28-625E-414C-6836-6F5B8C69F904}"/>
    <pc:docChg chg="addSld delSld modSld">
      <pc:chgData name="Scheve, Vera" userId="S::v.f.j.scheve@student.tue.nl::9cef30cd-6905-4a92-80b6-35f12c733228" providerId="AD" clId="Web-{A3BFDD28-625E-414C-6836-6F5B8C69F904}" dt="2024-06-18T12:14:20.712" v="299" actId="1076"/>
      <pc:docMkLst>
        <pc:docMk/>
      </pc:docMkLst>
      <pc:sldChg chg="addSp delSp modSp del">
        <pc:chgData name="Scheve, Vera" userId="S::v.f.j.scheve@student.tue.nl::9cef30cd-6905-4a92-80b6-35f12c733228" providerId="AD" clId="Web-{A3BFDD28-625E-414C-6836-6F5B8C69F904}" dt="2024-06-18T12:00:10.410" v="22"/>
        <pc:sldMkLst>
          <pc:docMk/>
          <pc:sldMk cId="13825670" sldId="256"/>
        </pc:sldMkLst>
      </pc:sldChg>
      <pc:sldChg chg="modSp">
        <pc:chgData name="Scheve, Vera" userId="S::v.f.j.scheve@student.tue.nl::9cef30cd-6905-4a92-80b6-35f12c733228" providerId="AD" clId="Web-{A3BFDD28-625E-414C-6836-6F5B8C69F904}" dt="2024-06-18T11:59:01.549" v="13" actId="20577"/>
        <pc:sldMkLst>
          <pc:docMk/>
          <pc:sldMk cId="3686512307" sldId="257"/>
        </pc:sldMkLst>
      </pc:sldChg>
      <pc:sldChg chg="modSp">
        <pc:chgData name="Scheve, Vera" userId="S::v.f.j.scheve@student.tue.nl::9cef30cd-6905-4a92-80b6-35f12c733228" providerId="AD" clId="Web-{A3BFDD28-625E-414C-6836-6F5B8C69F904}" dt="2024-06-18T12:02:47.289" v="62" actId="20577"/>
        <pc:sldMkLst>
          <pc:docMk/>
          <pc:sldMk cId="572085274" sldId="258"/>
        </pc:sldMkLst>
      </pc:sldChg>
      <pc:sldChg chg="del">
        <pc:chgData name="Scheve, Vera" userId="S::v.f.j.scheve@student.tue.nl::9cef30cd-6905-4a92-80b6-35f12c733228" providerId="AD" clId="Web-{A3BFDD28-625E-414C-6836-6F5B8C69F904}" dt="2024-06-18T12:11:31.989" v="242"/>
        <pc:sldMkLst>
          <pc:docMk/>
          <pc:sldMk cId="1121913051" sldId="259"/>
        </pc:sldMkLst>
      </pc:sldChg>
      <pc:sldChg chg="modSp">
        <pc:chgData name="Scheve, Vera" userId="S::v.f.j.scheve@student.tue.nl::9cef30cd-6905-4a92-80b6-35f12c733228" providerId="AD" clId="Web-{A3BFDD28-625E-414C-6836-6F5B8C69F904}" dt="2024-06-18T12:11:53.068" v="246" actId="20577"/>
        <pc:sldMkLst>
          <pc:docMk/>
          <pc:sldMk cId="3843473851" sldId="260"/>
        </pc:sldMkLst>
      </pc:sldChg>
      <pc:sldChg chg="addSp modSp">
        <pc:chgData name="Scheve, Vera" userId="S::v.f.j.scheve@student.tue.nl::9cef30cd-6905-4a92-80b6-35f12c733228" providerId="AD" clId="Web-{A3BFDD28-625E-414C-6836-6F5B8C69F904}" dt="2024-06-18T12:14:20.712" v="299" actId="1076"/>
        <pc:sldMkLst>
          <pc:docMk/>
          <pc:sldMk cId="1961182690" sldId="261"/>
        </pc:sldMkLst>
      </pc:sldChg>
      <pc:sldChg chg="addSp delSp modSp">
        <pc:chgData name="Scheve, Vera" userId="S::v.f.j.scheve@student.tue.nl::9cef30cd-6905-4a92-80b6-35f12c733228" providerId="AD" clId="Web-{A3BFDD28-625E-414C-6836-6F5B8C69F904}" dt="2024-06-18T12:08:06.656" v="153" actId="1076"/>
        <pc:sldMkLst>
          <pc:docMk/>
          <pc:sldMk cId="3274060339" sldId="275"/>
        </pc:sldMkLst>
      </pc:sldChg>
      <pc:sldChg chg="addSp modSp">
        <pc:chgData name="Scheve, Vera" userId="S::v.f.j.scheve@student.tue.nl::9cef30cd-6905-4a92-80b6-35f12c733228" providerId="AD" clId="Web-{A3BFDD28-625E-414C-6836-6F5B8C69F904}" dt="2024-06-18T12:09:09.048" v="160" actId="1076"/>
        <pc:sldMkLst>
          <pc:docMk/>
          <pc:sldMk cId="2552405209" sldId="276"/>
        </pc:sldMkLst>
      </pc:sldChg>
      <pc:sldChg chg="addSp delSp modSp">
        <pc:chgData name="Scheve, Vera" userId="S::v.f.j.scheve@student.tue.nl::9cef30cd-6905-4a92-80b6-35f12c733228" providerId="AD" clId="Web-{A3BFDD28-625E-414C-6836-6F5B8C69F904}" dt="2024-06-18T12:12:29.569" v="251" actId="1076"/>
        <pc:sldMkLst>
          <pc:docMk/>
          <pc:sldMk cId="1882428854" sldId="277"/>
        </pc:sldMkLst>
      </pc:sldChg>
      <pc:sldChg chg="addSp delSp modSp new addAnim delAnim">
        <pc:chgData name="Scheve, Vera" userId="S::v.f.j.scheve@student.tue.nl::9cef30cd-6905-4a92-80b6-35f12c733228" providerId="AD" clId="Web-{A3BFDD28-625E-414C-6836-6F5B8C69F904}" dt="2024-06-18T12:13:31.367" v="280"/>
        <pc:sldMkLst>
          <pc:docMk/>
          <pc:sldMk cId="3969245348" sldId="278"/>
        </pc:sldMkLst>
      </pc:sldChg>
      <pc:sldChg chg="addSp delSp modSp new">
        <pc:chgData name="Scheve, Vera" userId="S::v.f.j.scheve@student.tue.nl::9cef30cd-6905-4a92-80b6-35f12c733228" providerId="AD" clId="Web-{A3BFDD28-625E-414C-6836-6F5B8C69F904}" dt="2024-06-18T12:11:25.521" v="241" actId="1076"/>
        <pc:sldMkLst>
          <pc:docMk/>
          <pc:sldMk cId="504214945" sldId="279"/>
        </pc:sldMkLst>
      </pc:sldChg>
    </pc:docChg>
  </pc:docChgLst>
  <pc:docChgLst>
    <pc:chgData name="Elisabet M. Nilsson" userId="S::elisabet.nilsson_mau.se#ext#@aarhusuniversitet.onmicrosoft.com::595ef072-bd51-4511-937f-ed0b1e939d37" providerId="AD" clId="Web-{1F7178F0-1EEC-9EDD-1098-2E4EB6609065}"/>
    <pc:docChg chg="modSld">
      <pc:chgData name="Elisabet M. Nilsson" userId="S::elisabet.nilsson_mau.se#ext#@aarhusuniversitet.onmicrosoft.com::595ef072-bd51-4511-937f-ed0b1e939d37" providerId="AD" clId="Web-{1F7178F0-1EEC-9EDD-1098-2E4EB6609065}" dt="2025-05-13T13:44:17.475" v="16" actId="20577"/>
      <pc:docMkLst>
        <pc:docMk/>
      </pc:docMkLst>
      <pc:sldChg chg="modSp">
        <pc:chgData name="Elisabet M. Nilsson" userId="S::elisabet.nilsson_mau.se#ext#@aarhusuniversitet.onmicrosoft.com::595ef072-bd51-4511-937f-ed0b1e939d37" providerId="AD" clId="Web-{1F7178F0-1EEC-9EDD-1098-2E4EB6609065}" dt="2025-05-13T13:44:17.475" v="16" actId="20577"/>
        <pc:sldMkLst>
          <pc:docMk/>
          <pc:sldMk cId="2681902740" sldId="303"/>
        </pc:sldMkLst>
        <pc:spChg chg="mod">
          <ac:chgData name="Elisabet M. Nilsson" userId="S::elisabet.nilsson_mau.se#ext#@aarhusuniversitet.onmicrosoft.com::595ef072-bd51-4511-937f-ed0b1e939d37" providerId="AD" clId="Web-{1F7178F0-1EEC-9EDD-1098-2E4EB6609065}" dt="2025-05-13T13:44:08.459" v="13" actId="20577"/>
          <ac:spMkLst>
            <pc:docMk/>
            <pc:sldMk cId="2681902740" sldId="303"/>
            <ac:spMk id="4" creationId="{817A063A-3E7E-9432-A89D-B589222544A7}"/>
          </ac:spMkLst>
        </pc:spChg>
        <pc:spChg chg="mod">
          <ac:chgData name="Elisabet M. Nilsson" userId="S::elisabet.nilsson_mau.se#ext#@aarhusuniversitet.onmicrosoft.com::595ef072-bd51-4511-937f-ed0b1e939d37" providerId="AD" clId="Web-{1F7178F0-1EEC-9EDD-1098-2E4EB6609065}" dt="2025-05-13T13:44:17.475" v="16" actId="20577"/>
          <ac:spMkLst>
            <pc:docMk/>
            <pc:sldMk cId="2681902740" sldId="303"/>
            <ac:spMk id="5" creationId="{B14FBD4D-5FC5-FB86-F1F1-4DA525B09397}"/>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07:30:22.344"/>
    </inkml:context>
    <inkml:brush xml:id="br0">
      <inkml:brushProperty name="width" value="0.2" units="cm"/>
      <inkml:brushProperty name="height" value="0.2" units="cm"/>
      <inkml:brushProperty name="color" value="#FFC114"/>
    </inkml:brush>
  </inkml:definitions>
  <inkml:trace contextRef="#ctx0" brushRef="#br0">12064 2221 16383 0 0,'-4'9'0'0'0,"-7"26"0"0"0,-8 12 0 0 0,0 10 0 0 0,-5-1 0 0 0,2 3 0 0 0,2-4 0 0 0,2-6 0 0 0,5-8 0 0 0,-1-7 0 0 0,3-5 0 0 0,4-2 0 0 0,-2-7 0 0 0,3-4 0 0 0,1 0 0 0 0,0-1 0 0 0,4 1 0 0 0,0 0 0 0 0,0 2 0 0 0,1-1 0 0 0,-3 1 0 0 0,-1 4 0 0 0,0 1 0 0 0,0-1 0 0 0,2 1 0 0 0,0-2 0 0 0,1-1 0 0 0,1-1 0 0 0,0 0 0 0 0,0 3 0 0 0,0 1 0 0 0,0 2 0 0 0,0 1 0 0 0,1-1 0 0 0,-1-2 0 0 0,0-2 0 0 0,0-1 0 0 0,0 3 0 0 0,0-1 0 0 0,0 1 0 0 0,0 2 0 0 0,0-1 0 0 0,0 0 0 0 0,0-1 0 0 0,0-2 0 0 0,0-2 0 0 0,0 0 0 0 0,0 1 0 0 0,0-2 0 0 0,0 0 0 0 0,0 3 0 0 0,-3-1 0 0 0,-6-5 0 0 0,-3-8 0 0 0,-5-4 0 0 0,-6-8 0 0 0,-5-4 0 0 0,-3-2 0 0 0,2 2 0 0 0,1 1 0 0 0,-6 0 0 0 0,-2-2 0 0 0,1 0 0 0 0,1 3 0 0 0,5 1 0 0 0,-2 3 0 0 0,4-5 0 0 0,0-1 0 0 0,-1 1 0 0 0,4-2 0 0 0,2 3 0 0 0,2-3 0 0 0,1 1 0 0 0,0 3 0 0 0,-1 1 0 0 0,0 3 0 0 0,3-4 0 0 0,1 2 0 0 0,0 1 0 0 0,3-3 0 0 0,-1 0 0 0 0,-4-3 0 0 0,-3 1 0 0 0,-2 2 0 0 0,1 1 0 0 0,-1 2 0 0 0,1 2 0 0 0,-7 1 0 0 0,-2 0 0 0 0,0 0 0 0 0,0 0 0 0 0,1 0 0 0 0,-3 0 0 0 0,3 0 0 0 0,1 0 0 0 0,3 0 0 0 0,2 0 0 0 0,2 0 0 0 0,-3 0 0 0 0,0 0 0 0 0,0 0 0 0 0,2 0 0 0 0,-1 0 0 0 0,2 0 0 0 0,1 0 0 0 0,-4 0 0 0 0,0 0 0 0 0,-1 0 0 0 0,3 0 0 0 0,-1 0 0 0 0,3 0 0 0 0,-2 0 0 0 0,2 0 0 0 0,1 0 0 0 0,-1 0 0 0 0,1 0 0 0 0,-1 0 0 0 0,0 0 0 0 0,1 0 0 0 0,-2 0 0 0 0,2 0 0 0 0,0 0 0 0 0,-2 0 0 0 0,2 0 0 0 0,-1 0 0 0 0,1 0 0 0 0,-2 0 0 0 0,5-6 0 0 0,4-5 0 0 0,6-4 0 0 0,2-4 0 0 0,3 0 0 0 0,2-1 0 0 0,1 1 0 0 0,0 0 0 0 0,0-1 0 0 0,-1 1 0 0 0,0 0 0 0 0,1 0 0 0 0,3 0 0 0 0,1 1 0 0 0,-2-1 0 0 0,4-2 0 0 0,1-2 0 0 0,-2 1 0 0 0,-1 0 0 0 0,-2 0 0 0 0,-2 3 0 0 0,3 3 0 0 0,1-2 0 0 0,0-1 0 0 0,1 0 0 0 0,1 0 0 0 0,-1-1 0 0 0,-2 1 0 0 0,3 3 0 0 0,-1 2 0 0 0,-1-4 0 0 0,-1-2 0 0 0,-2 0 0 0 0,0 0 0 0 0,-2 0 0 0 0,0 0 0 0 0,0 1 0 0 0,0 0 0 0 0,0 0 0 0 0,-1 0 0 0 0,1 1 0 0 0,0 0 0 0 0,0-1 0 0 0,0 1 0 0 0,0-2 0 0 0,0 2 0 0 0,4 0 0 0 0,1-1 0 0 0,-2 1 0 0 0,1-4 0 0 0,-2-1 0 0 0,0 1 0 0 0,-1 0 0 0 0,0 1 0 0 0,-1 1 0 0 0,-1 0 0 0 0,1 1 0 0 0,0-2 0 0 0,0-2 0 0 0,0 1 0 0 0,-1 0 0 0 0,1 1 0 0 0,0 2 0 0 0,0 0 0 0 0,0 0 0 0 0,0 0 0 0 0,0 0 0 0 0,0 1 0 0 0,0 0 0 0 0,0-1 0 0 0,0-3 0 0 0,8 3 0 0 0,5 4 0 0 0,4 4 0 0 0,-1 8 0 0 0,1 5 0 0 0,-2 4 0 0 0,-2 2 0 0 0,2-2 0 0 0,-2 3 0 0 0,-3 2 0 0 0,3 0 0 0 0,4-3 0 0 0,2 2 0 0 0,1-2 0 0 0,-2 0 0 0 0,-1 1 0 0 0,0 0 0 0 0,4 3 0 0 0,3-1 0 0 0,-4 0 0 0 0,-1 0 0 0 0,-1-4 0 0 0,-2 1 0 0 0,-1-1 0 0 0,0-1 0 0 0,1-2 0 0 0,2-3 0 0 0,2 0 0 0 0,-1 0 0 0 0,-2 2 0 0 0,0 0 0 0 0,-1 1 0 0 0,1-1 0 0 0,-1 2 0 0 0,-2 0 0 0 0,1 1 0 0 0,3-3 0 0 0,0 0 0 0 0,1-3 0 0 0,2 1 0 0 0,-2-1 0 0 0,3 0 0 0 0,2-1 0 0 0,2 1 0 0 0,-1 0 0 0 0,0 0 0 0 0,-1 0 0 0 0,-2 0 0 0 0,4 0 0 0 0,-1 0 0 0 0,1 0 0 0 0,-3 0 0 0 0,1 0 0 0 0,-3 0 0 0 0,2 0 0 0 0,-3 0 0 0 0,1 0 0 0 0,0 0 0 0 0,-1 0 0 0 0,1 0 0 0 0,0 0 0 0 0,-1 0 0 0 0,1 0 0 0 0,0 0 0 0 0,0 0 0 0 0,-1 0 0 0 0,1 0 0 0 0,1 0 0 0 0,-2 0 0 0 0,1 0 0 0 0,-1 0 0 0 0,1 0 0 0 0,0 0 0 0 0,-1 0 0 0 0,2 0 0 0 0,-2 0 0 0 0,5 0 0 0 0,-3 3 0 0 0,-2 1 0 0 0,0 1 0 0 0,-1-3 0 0 0,2 1 0 0 0,-1-1 0 0 0,3-2 0 0 0,3 0 0 0 0,-2 4 0 0 0,1-1 0 0 0,-1 2 0 0 0,-2-3 0 0 0,0 1 0 0 0,-2-2 0 0 0,2 0 0 0 0,-2-1 0 0 0,1 0 0 0 0,-4 0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09:01:57.210"/>
    </inkml:context>
    <inkml:brush xml:id="br0">
      <inkml:brushProperty name="width" value="0.2" units="cm"/>
      <inkml:brushProperty name="height" value="0.2" units="cm"/>
    </inkml:brush>
  </inkml:definitions>
  <inkml:trace contextRef="#ctx0" brushRef="#br0">4561 1265 16383 0 0,'6'0'0'0'0,"6"0"0"0"0,7 5 0 0 0,6 7 0 0 0,3 2 0 0 0,8 4 0 0 0,3-2 0 0 0,0 2 0 0 0,-6 3 0 0 0,-4 4 0 0 0,-2 2 0 0 0,1 3 0 0 0,11 1 0 0 0,3-5 0 0 0,7-2 0 0 0,-6 1 0 0 0,-5 2 0 0 0,-4-5 0 0 0,-1 5 0 0 0,8 4 0 0 0,3-5 0 0 0,0 0 0 0 0,-3 0 0 0 0,-3-4 0 0 0,-3-1 0 0 0,4-3 0 0 0,0-6 0 0 0,-1-4 0 0 0,-2 2 0 0 0,-2 4 0 0 0,4 0 0 0 0,7 8 0 0 0,5 5 0 0 0,5-1 0 0 0,-1-5 0 0 0,6-2 0 0 0,3-3 0 0 0,-3 1 0 0 0,-2 2 0 0 0,0 4 0 0 0,6 3 0 0 0,2 2 0 0 0,2 2 0 0 0,-7 1 0 0 0,-2 1 0 0 0,-1 0 0 0 0,-5-1 0 0 0,-7-4 0 0 0,1-3 0 0 0,7 1 0 0 0,5 1 0 0 0,-2 1 0 0 0,0 7 0 0 0,6-2 0 0 0,9-2 0 0 0,-4 0 0 0 0,-2-1 0 0 0,4 1 0 0 0,-5 1 0 0 0,-4-1 0 0 0,-5-4 0 0 0,-8-7 0 0 0,3-2 0 0 0,0-3 0 0 0,-5-5 0 0 0,-4 2 0 0 0,1 0 0 0 0,-2 2 0 0 0,9 4 0 0 0,0 0 0 0 0,3 2 0 0 0,3-2 0 0 0,8 1 0 0 0,3 3 0 0 0,1-2 0 0 0,-5-4 0 0 0,1 0 0 0 0,2 3 0 0 0,-6-1 0 0 0,3 1 0 0 0,7-2 0 0 0,1-3 0 0 0,0 0 0 0 0,-1 4 0 0 0,-3-1 0 0 0,-2 2 0 0 0,-1-2 0 0 0,-6 2 0 0 0,-3 2 0 0 0,5-1 0 0 0,4 1 0 0 0,-5-3 0 0 0,-6-4 0 0 0,-7-5 0 0 0,4-3 0 0 0,4 2 0 0 0,-6 6 0 0 0,-2 0 0 0 0,-3-1 0 0 0,2 7 0 0 0,4 0 0 0 0,-1-2 0 0 0,1-5 0 0 0,4-4 0 0 0,3-3 0 0 0,2 2 0 0 0,-2 0 0 0 0,-2 0 0 0 0,7-3 0 0 0,4-1 0 0 0,1 4 0 0 0,5 1 0 0 0,-4-1 0 0 0,-3 3 0 0 0,-2 6 0 0 0,0 5 0 0 0,-6-1 0 0 0,3-3 0 0 0,-3 0 0 0 0,0-3 0 0 0,1-4 0 0 0,-4-3 0 0 0,5 8 0 0 0,8 1 0 0 0,-2-3 0 0 0,0 3 0 0 0,9-2 0 0 0,3 2 0 0 0,4-1 0 0 0,5 1 0 0 0,9-2 0 0 0,15-2 0 0 0,-6 1 0 0 0,-4 3 0 0 0,-9 0 0 0 0,-3 3 0 0 0,-2-3 0 0 0,-3 1 0 0 0,4 4 0 0 0,10 8 0 0 0,-7 0 0 0 0,9-6 0 0 0,2-6 0 0 0,1-6 0 0 0,20-5 0 0 0,1-4 0 0 0,10-2 0 0 0,-1-1 0 0 0,10 5 0 0 0,-10 2 0 0 0,-5 0 0 0 0,-3-2 0 0 0,-12 0 0 0 0,-9 3 0 0 0,-1 1 0 0 0,-6 0 0 0 0,-4-3 0 0 0,-2-1 0 0 0,-5-2 0 0 0,-6-1 0 0 0,9-1 0 0 0,2 0 0 0 0,-5 0 0 0 0,0-1 0 0 0,1 1 0 0 0,3 0 0 0 0,1 0 0 0 0,7 0 0 0 0,-2 0 0 0 0,-6 0 0 0 0,2 0 0 0 0,-8 0 0 0 0,-7 0 0 0 0,-12 0 0 0 0,0 0 0 0 0,4 0 0 0 0,-3 0 0 0 0,-2 0 0 0 0,4 0 0 0 0,2 0 0 0 0,-1 0 0 0 0,5 0 0 0 0,0 0 0 0 0,4 0 0 0 0,0 0 0 0 0,13-6 0 0 0,2-1 0 0 0,2 1 0 0 0,11-10 0 0 0,4-2 0 0 0,0 2 0 0 0,7 4 0 0 0,-10-2 0 0 0,-13 2 0 0 0,0 3 0 0 0,-11 3 0 0 0,-8 3 0 0 0,-7 1 0 0 0,-3 2 0 0 0,-2 0 0 0 0,4 0 0 0 0,2-4 0 0 0,11-3 0 0 0,13 1 0 0 0,23-5 0 0 0,8 1 0 0 0,4-5 0 0 0,-3 2 0 0 0,-12 1 0 0 0,-4 5 0 0 0,-9 2 0 0 0,-11 2 0 0 0,-10 2 0 0 0,-12 1 0 0 0,-2 0 0 0 0,0 1 0 0 0,-7 0 0 0 0,-1-1 0 0 0,11-5 0 0 0,4-2 0 0 0,7 1 0 0 0,6-5 0 0 0,4 0 0 0 0,-1 2 0 0 0,0 2 0 0 0,12 3 0 0 0,-5-4 0 0 0,2 0 0 0 0,12-4 0 0 0,9 0 0 0 0,0-9 0 0 0,-8 0 0 0 0,-13-3 0 0 0,5 4 0 0 0,-5-1 0 0 0,3-2 0 0 0,6 4 0 0 0,1-2 0 0 0,4-1 0 0 0,15-3 0 0 0,8-2 0 0 0,8-13 0 0 0,-4-4 0 0 0,1 5 0 0 0,-12 9 0 0 0,-17 9 0 0 0,-15 4 0 0 0,-9 4 0 0 0,-13 5 0 0 0,-13 3 0 0 0,-6 3 0 0 0,-6 1 0 0 0,-6 2 0 0 0,-5-6 0 0 0,-2-1 0 0 0,-2 0 0 0 0,-1 1 0 0 0,-1 2 0 0 0,1 1 0 0 0,-5-5 0 0 0,-1 0 0 0 0,5 0 0 0 0,4 2 0 0 0,1 1 0 0 0,0 2 0 0 0,-1 1 0 0 0,1 1 0 0 0,3-5 0 0 0,2-2 0 0 0,-1 0 0 0 0,-1 2 0 0 0,-2 2 0 0 0,-2 0 0 0 0,0 2 0 0 0,-2 1 0 0 0,0 0 0 0 0,0 0 0 0 0,0-5 0 0 0,0-2 0 0 0,0-10 0 0 0,-1-2 0 0 0,2 2 0 0 0,-1 4 0 0 0,0 4 0 0 0,0 3 0 0 0,0 4 0 0 0,0 1 0 0 0,0 1 0 0 0,6 1 0 0 0,1-6 0 0 0,0-1 0 0 0,-2 0 0 0 0,-1 1 0 0 0,-1 1 0 0 0,3 2 0 0 0,2 1 0 0 0,-1 0 0 0 0,-2 1 0 0 0,-1 1 0 0 0,3-1 0 0 0,2 0 0 0 0,3 0 0 0 0,6 0 0 0 0,5 1 0 0 0,3-1 0 0 0,4 0 0 0 0,1 0 0 0 0,-5 0 0 0 0,0 0 0 0 0,-6 0 0 0 0,0 0 0 0 0,1 0 0 0 0,-3 0 0 0 0,2 0 0 0 0,12 0 0 0 0,1 0 0 0 0,6-6 0 0 0,7-1 0 0 0,-5 1 0 0 0,-4 0 0 0 0,-8 2 0 0 0,-9 2 0 0 0,3 1 0 0 0,2-5 0 0 0,-2-1 0 0 0,-6 0 0 0 0,-5 2 0 0 0,0-4 0 0 0,-1 0 0 0 0,2 1 0 0 0,-1 3 0 0 0,3 1 0 0 0,4 2 0 0 0,5 1 0 0 0,2 0 0 0 0,4 2 0 0 0,6-1 0 0 0,2 0 0 0 0,1 1 0 0 0,-1-1 0 0 0,3 0 0 0 0,0 0 0 0 0,-7 0 0 0 0,-3 0 0 0 0,2 0 0 0 0,-3 0 0 0 0,-2 0 0 0 0,0 0 0 0 0,0 0 0 0 0,-4 0 0 0 0,-7 0 0 0 0,0 0 0 0 0,-4 0 0 0 0,-3 0 0 0 0,-4 0 0 0 0,2 0 0 0 0,1 0 0 0 0,3 0 0 0 0,0 0 0 0 0,-2 0 0 0 0,2-5 0 0 0,5-2 0 0 0,5 0 0 0 0,-2 2 0 0 0,-4 1 0 0 0,1 2 0 0 0,3 0 0 0 0,-3 2 0 0 0,2 0 0 0 0,3 0 0 0 0,2 0 0 0 0,-2 1 0 0 0,1-1 0 0 0,1 0 0 0 0,7 0 0 0 0,-1 0 0 0 0,-1 0 0 0 0,-5 0 0 0 0,-2 0 0 0 0,7 0 0 0 0,-2 0 0 0 0,-6 0 0 0 0,-1 0 0 0 0,-3-5 0 0 0,5-2 0 0 0,5 0 0 0 0,-3 2 0 0 0,1 1 0 0 0,-5 1 0 0 0,5 2 0 0 0,4 1 0 0 0,-3 0 0 0 0,-1 0 0 0 0,6 0 0 0 0,-2 0 0 0 0,5 1 0 0 0,-4-1 0 0 0,4 0 0 0 0,1 0 0 0 0,0 0 0 0 0,-5 0 0 0 0,-9 0 0 0 0,-2 0 0 0 0,-4 0 0 0 0,-5 0 0 0 0,-4 0 0 0 0,-3 0 0 0 0,3 0 0 0 0,1 0 0 0 0,5 0 0 0 0,-1 0 0 0 0,-1 0 0 0 0,-2 0 0 0 0,-4 0 0 0 0,10 0 0 0 0,1 0 0 0 0,-1 0 0 0 0,-4 0 0 0 0,-2 0 0 0 0,7 0 0 0 0,6 0 0 0 0,1 0 0 0 0,11 0 0 0 0,11 0 0 0 0,-1 0 0 0 0,-4 5 0 0 0,-2 2 0 0 0,-3 0 0 0 0,-1-2 0 0 0,-2-1 0 0 0,-5-1 0 0 0,-3-2 0 0 0,1-1 0 0 0,-3 0 0 0 0,-1 0 0 0 0,-4 0 0 0 0,-4 0 0 0 0,1 5 0 0 0,4 7 0 0 0,4 1 0 0 0,-1 5 0 0 0,0 3 0 0 0,9 5 0 0 0,-1-3 0 0 0,10 5 0 0 0,10 3 0 0 0,1-3 0 0 0,-1-1 0 0 0,-10-6 0 0 0,-5-6 0 0 0,1-5 0 0 0,-4 0 0 0 0,-2 4 0 0 0,-1 5 0 0 0,1 0 0 0 0,6 1 0 0 0,2 2 0 0 0,-4-1 0 0 0,2 5 0 0 0,2-1 0 0 0,-7-6 0 0 0,-1 1 0 0 0,-2 1 0 0 0,7 2 0 0 0,-4 3 0 0 0,0 3 0 0 0,5 0 0 0 0,8 2 0 0 0,1 1 0 0 0,-1-1 0 0 0,9 1 0 0 0,0-1 0 0 0,-8 1 0 0 0,-6-1 0 0 0,-4 1 0 0 0,-3-1 0 0 0,0-5 0 0 0,-1-8 0 0 0,1 5 0 0 0,0-2 0 0 0,0 0 0 0 0,-5-2 0 0 0,-6-1 0 0 0,-1 4 0 0 0,-5-4 0 0 0,-3 2 0 0 0,-4-3 0 0 0,-3 1 0 0 0,-1 2 0 0 0,-2-2 0 0 0,-1 7 0 0 0,1-1 0 0 0,4 1 0 0 0,3 1 0 0 0,-1-4 0 0 0,-6 0 0 0 0,-8 1 0 0 0,-4-3 0 0 0,7 1 0 0 0,-2 1 0 0 0,11 3 0 0 0,11 2 0 0 0,-4 2 0 0 0,-2 1 0 0 0,1-4 0 0 0,-5-2 0 0 0,1 1 0 0 0,-5 1 0 0 0,-3-3 0 0 0,-1-1 0 0 0,-1-4 0 0 0,-4 5 0 0 0,5 5 0 0 0,13 2 0 0 0,4 2 0 0 0,1-5 0 0 0,-2-2 0 0 0,1-4 0 0 0,-1-2 0 0 0,-3 2 0 0 0,2-2 0 0 0,5 10 0 0 0,-2 2 0 0 0,-7 0 0 0 0,-6-6 0 0 0,-3 0 0 0 0,-1-1 0 0 0,0-3 0 0 0,-1-1 0 0 0,-3 2 0 0 0,-3 8 0 0 0,2 4 0 0 0,-4 1 0 0 0,0 1 0 0 0,-3-2 0 0 0,-5 0 0 0 0,-4-1 0 0 0,-3-1 0 0 0,2 0 0 0 0,5-1 0 0 0,7-5 0 0 0,-1-2 0 0 0,3 0 0 0 0,-4 1 0 0 0,2-3 0 0 0,-2 0 0 0 0,-5 6 0 0 0,-4 5 0 0 0,2 6 0 0 0,4-3 0 0 0,6 3 0 0 0,4 5 0 0 0,-2 1 0 0 0,-4-2 0 0 0,4-4 0 0 0,0-2 0 0 0,0-3 0 0 0,3 4 0 0 0,2 1 0 0 0,-4 4 0 0 0,0 5 0 0 0,1 0 0 0 0,-4 2 0 0 0,-5 4 0 0 0,1-3 0 0 0,7 1 0 0 0,6 3 0 0 0,3 1 0 0 0,1 8 0 0 0,-5 4 0 0 0,-2 0 0 0 0,-5 0 0 0 0,-6 4 0 0 0,-1 5 0 0 0,-2-5 0 0 0,-4-9 0 0 0,-3 1 0 0 0,-2-6 0 0 0,-2-2 0 0 0,5 0 0 0 0,1-4 0 0 0,-1 5 0 0 0,-2-2 0 0 0,0-5 0 0 0,-2 0 0 0 0,-1-4 0 0 0,-1 1 0 0 0,0 3 0 0 0,0-1 0 0 0,0-4 0 0 0,-1-5 0 0 0,1 8 0 0 0,0 5 0 0 0,0 0 0 0 0,0 0 0 0 0,0-2 0 0 0,0 5 0 0 0,0 4 0 0 0,0-3 0 0 0,0 0 0 0 0,0-5 0 0 0,0-1 0 0 0,0 2 0 0 0,0-3 0 0 0,0 1 0 0 0,0-4 0 0 0,0 2 0 0 0,0 2 0 0 0,0-1 0 0 0,0-5 0 0 0,0-4 0 0 0,-5-4 0 0 0,-8 7 0 0 0,-1 2 0 0 0,-3-1 0 0 0,1-4 0 0 0,3-3 0 0 0,4-3 0 0 0,-2 8 0 0 0,-10 3 0 0 0,-6 4 0 0 0,1 4 0 0 0,0 3 0 0 0,-1 3 0 0 0,4-4 0 0 0,6-6 0 0 0,1-1 0 0 0,2-3 0 0 0,0 1 0 0 0,-5 2 0 0 0,2 0 0 0 0,-1-5 0 0 0,-4-3 0 0 0,-3-5 0 0 0,-2 4 0 0 0,3-1 0 0 0,0-1 0 0 0,5-3 0 0 0,0 0 0 0 0,-3-3 0 0 0,-2-5 0 0 0,3 2 0 0 0,5 3 0 0 0,-5 0 0 0 0,-5 0 0 0 0,2 0 0 0 0,0 0 0 0 0,5 0 0 0 0,-1 0 0 0 0,3-1 0 0 0,0 0 0 0 0,-3-5 0 0 0,-3-2 0 0 0,2 0 0 0 0,-6-3 0 0 0,-3-1 0 0 0,3 2 0 0 0,1 2 0 0 0,-1 3 0 0 0,5 2 0 0 0,0 1 0 0 0,0-4 0 0 0,-3-2 0 0 0,-2 1 0 0 0,-2-4 0 0 0,-1-1 0 0 0,4 3 0 0 0,2 1 0 0 0,-6 3 0 0 0,2 2 0 0 0,1 1 0 0 0,-6-4 0 0 0,3-2 0 0 0,-5 1 0 0 0,0 1 0 0 0,-1 2 0 0 0,-4 6 0 0 0,-1-2 0 0 0,1-2 0 0 0,3 0 0 0 0,1 0 0 0 0,3-5 0 0 0,0-2 0 0 0,2 1 0 0 0,-5 1 0 0 0,-7 7 0 0 0,-2 4 0 0 0,-3 1 0 0 0,1-1 0 0 0,-2-6 0 0 0,-4-4 0 0 0,3 0 0 0 0,9 1 0 0 0,1 0 0 0 0,-3 2 0 0 0,-5 1 0 0 0,1-5 0 0 0,-3-1 0 0 0,8 0 0 0 0,-1-3 0 0 0,3-6 0 0 0,-3 0 0 0 0,1-2 0 0 0,2 1 0 0 0,3-1 0 0 0,-4 2 0 0 0,6 5 0 0 0,-7-3 0 0 0,-2 3 0 0 0,2 2 0 0 0,2-2 0 0 0,2 0 0 0 0,4-2 0 0 0,-5 0 0 0 0,1-3 0 0 0,0-3 0 0 0,2-4 0 0 0,2-4 0 0 0,6 3 0 0 0,3 0 0 0 0,0 0 0 0 0,0 3 0 0 0,-8 5 0 0 0,-2 1 0 0 0,-1 2 0 0 0,0 4 0 0 0,1-3 0 0 0,1 2 0 0 0,2-3 0 0 0,0-5 0 0 0,0-4 0 0 0,7 1 0 0 0,1-1 0 0 0,-6 4 0 0 0,-2-1 0 0 0,-7-3 0 0 0,-3 4 0 0 0,2-2 0 0 0,-4-2 0 0 0,1 3 0 0 0,2-1 0 0 0,-8 8 0 0 0,-5 6 0 0 0,-6 5 0 0 0,4-3 0 0 0,-1-7 0 0 0,0-1 0 0 0,-1-3 0 0 0,3 0 0 0 0,-4-2 0 0 0,8 1 0 0 0,2-1 0 0 0,3-3 0 0 0,0 1 0 0 0,-8-1 0 0 0,-1 3 0 0 0,-1 5 0 0 0,3-2 0 0 0,6-3 0 0 0,11 1 0 0 0,0-2 0 0 0,2-3 0 0 0,1-3 0 0 0,1-3 0 0 0,0-2 0 0 0,1-2 0 0 0,0 0 0 0 0,0-1 0 0 0,0 6 0 0 0,0 1 0 0 0,0 1 0 0 0,0-2 0 0 0,0-1 0 0 0,0 3 0 0 0,0 1 0 0 0,0 0 0 0 0,0-3 0 0 0,-1-1 0 0 0,1-2 0 0 0,0-1 0 0 0,0-1 0 0 0,-5 5 0 0 0,-2 2 0 0 0,0-1 0 0 0,6 5 0 0 0,4-1 0 0 0,2-1 0 0 0,-1-2 0 0 0,-6-3 0 0 0,-8-1 0 0 0,-3-2 0 0 0,2-1 0 0 0,-4 0 0 0 0,-9 4 0 0 0,-6 3 0 0 0,2-1 0 0 0,6-1 0 0 0,-4-1 0 0 0,-3-2 0 0 0,-2 0 0 0 0,-1 3 0 0 0,0 2 0 0 0,0 0 0 0 0,0-2 0 0 0,5-1 0 0 0,3-2 0 0 0,-1-1 0 0 0,-6 5 0 0 0,-4 1 0 0 0,5-1 0 0 0,-4-1 0 0 0,0-1 0 0 0,-1-2 0 0 0,-10-1 0 0 0,-8-1 0 0 0,5 0 0 0 0,0 0 0 0 0,-7 0 0 0 0,-1 0 0 0 0,0-1 0 0 0,-7 1 0 0 0,-9 0 0 0 0,-3 0 0 0 0,2 0 0 0 0,1 0 0 0 0,3 0 0 0 0,3 0 0 0 0,7 0 0 0 0,13 0 0 0 0,10 0 0 0 0,-5 0 0 0 0,4 0 0 0 0,3 0 0 0 0,7 0 0 0 0,-7 0 0 0 0,-9 0 0 0 0,-2 0 0 0 0,-9 0 0 0 0,-7 0 0 0 0,2 0 0 0 0,6 0 0 0 0,2 0 0 0 0,-2-5 0 0 0,8-2 0 0 0,2 0 0 0 0,-3-4 0 0 0,6 0 0 0 0,5 2 0 0 0,-7-3 0 0 0,2 1 0 0 0,4 2 0 0 0,-3 2 0 0 0,0 3 0 0 0,-4-3 0 0 0,-6-1 0 0 0,1 1 0 0 0,3 2 0 0 0,-2-3 0 0 0,8-1 0 0 0,-6-4 0 0 0,0 0 0 0 0,1 3 0 0 0,4 2 0 0 0,-7-2 0 0 0,-2 1 0 0 0,3 1 0 0 0,-7-3 0 0 0,5 1 0 0 0,1-10 0 0 0,3 0 0 0 0,-2 3 0 0 0,7-1 0 0 0,5 2 0 0 0,-3 5 0 0 0,0 3 0 0 0,-4 4 0 0 0,-1 2 0 0 0,-4 1 0 0 0,-4-4 0 0 0,1-1 0 0 0,3-5 0 0 0,-7-1 0 0 0,2 2 0 0 0,2 2 0 0 0,1-2 0 0 0,-4 0 0 0 0,8 2 0 0 0,6 3 0 0 0,-1 1 0 0 0,6 2 0 0 0,3 1 0 0 0,7 1 0 0 0,7 1 0 0 0,-4-6 0 0 0,1-2 0 0 0,4 1 0 0 0,4 1 0 0 0,0 1 0 0 0,-11 2 0 0 0,0 0 0 0 0,-2 2 0 0 0,-2 0 0 0 0,3 0 0 0 0,-11 0 0 0 0,1 1 0 0 0,1-1 0 0 0,-11 0 0 0 0,3 0 0 0 0,-3 0 0 0 0,1 0 0 0 0,-9 6 0 0 0,5 1 0 0 0,-1 5 0 0 0,2 0 0 0 0,4 4 0 0 0,4-1 0 0 0,7-3 0 0 0,4-4 0 0 0,-4 2 0 0 0,-2 0 0 0 0,3 8 0 0 0,3 2 0 0 0,-1 2 0 0 0,0 3 0 0 0,-1 2 0 0 0,-2-3 0 0 0,5-1 0 0 0,-4 2 0 0 0,-2-4 0 0 0,3-6 0 0 0,2 1 0 0 0,0 2 0 0 0,-6 4 0 0 0,2 8 0 0 0,1 5 0 0 0,0 1 0 0 0,-6-5 0 0 0,4-3 0 0 0,1 0 0 0 0,0 0 0 0 0,6 0 0 0 0,-4 1 0 0 0,-3 6 0 0 0,0-2 0 0 0,3-3 0 0 0,-2 0 0 0 0,-3 0 0 0 0,5-1 0 0 0,2 2 0 0 0,5-6 0 0 0,0-2 0 0 0,0 7 0 0 0,-3 8 0 0 0,-2 3 0 0 0,3 0 0 0 0,-6-7 0 0 0,-2-4 0 0 0,4-2 0 0 0,1 0 0 0 0,-6 10 0 0 0,-8 10 0 0 0,-2 3 0 0 0,5-4 0 0 0,5-3 0 0 0,-4 6 0 0 0,0 6 0 0 0,0 3 0 0 0,1 3 0 0 0,-5-5 0 0 0,1 5 0 0 0,-5 13 0 0 0,0 3 0 0 0,2 6 0 0 0,8-2 0 0 0,10-9 0 0 0,10-12 0 0 0,6-11 0 0 0,10-9 0 0 0,5-11 0 0 0,1-5 0 0 0,-1 3 0 0 0,-2-3 0 0 0,-1 0 0 0 0,-2 6 0 0 0,-1 3 0 0 0,-1 1 0 0 0,6 5 0 0 0,0 1 0 0 0,6-1 0 0 0,5-2 0 0 0,-5-2 0 0 0,-5-8 0 0 0,2-2 0 0 0,4-1 0 0 0,1 0 0 0 0,2 2 0 0 0,-1-4 0 0 0,3-1 0 0 0,-3-3 0 0 0,-3-1 0 0 0,-5-2 0 0 0,3 0 0 0 0,5 4 0 0 0,-6-3 0 0 0,1 3 0 0 0,-1-4 0 0 0,3 2 0 0 0,4 3 0 0 0,6 2 0 0 0,-2 4 0 0 0,-3-3 0 0 0,-1-1 0 0 0,4 2 0 0 0,-3 1 0 0 0,-4-4 0 0 0,-4 1 0 0 0,2 0 0 0 0,-1 3 0 0 0,2 1 0 0 0,1 2 0 0 0,-4-4 0 0 0,3 4 0 0 0,5 3 0 0 0,-1 6 0 0 0,-3 8 0 0 0,-4 5 0 0 0,-3-4 0 0 0,2-1 0 0 0,0 8 0 0 0,-1 1 0 0 0,3-5 0 0 0,0 1 0 0 0,-2-4 0 0 0,3-4 0 0 0,0 1 0 0 0,3-2 0 0 0,5-3 0 0 0,4-2 0 0 0,-2-2 0 0 0,1-3 0 0 0,-4 11 0 0 0,-4 7 0 0 0,0 1 0 0 0,-1-3 0 0 0,1 1 0 0 0,4 3 0 0 0,-1 3 0 0 0,2 2 0 0 0,-3-2 0 0 0,2-1 0 0 0,2 7 0 0 0,-1-2 0 0 0,1 0 0 0 0,2 0 0 0 0,-3 1 0 0 0,2 6 0 0 0,-4-3 0 0 0,1-7 0 0 0,-3-2 0 0 0,2-5 0 0 0,2-1 0 0 0,-1 3 0 0 0,1-3 0 0 0,3-3 0 0 0,3 0 0 0 0,2-1 0 0 0,2-4 0 0 0,-3 3 0 0 0,-13 4 0 0 0,-2 5 0 0 0,1 4 0 0 0,5-2 0 0 0,5-6 0 0 0,3 1 0 0 0,3-3 0 0 0,-3 1 0 0 0,-1 3 0 0 0,-4-2 0 0 0,-1 3 0 0 0,-3 12 0 0 0,1 7 0 0 0,2-3 0 0 0,-1-3 0 0 0,1-7 0 0 0,3 3 0 0 0,-3 2 0 0 0,1-4 0 0 0,2-8 0 0 0,3-6 0 0 0,-3 0 0 0 0,1-2 0 0 0,0-3 0 0 0,3-4 0 0 0,1-1 0 0 0,2-2 0 0 0,2 0 0 0 0,-1-2 0 0 0,-9 1 0 0 0,-4 0 0 0 0,1-1 0 0 0,3 1 0 0 0,2 0 0 0 0,-1-5 0 0 0,-1-2 0 0 0,2 0 0 0 0,3 2 0 0 0,1-4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09:01:57.210"/>
    </inkml:context>
    <inkml:brush xml:id="br0">
      <inkml:brushProperty name="width" value="0.2" units="cm"/>
      <inkml:brushProperty name="height" value="0.2" units="cm"/>
    </inkml:brush>
  </inkml:definitions>
  <inkml:trace contextRef="#ctx0" brushRef="#br0">4561 1265 16383 0 0,'6'0'0'0'0,"6"0"0"0"0,7 5 0 0 0,6 7 0 0 0,3 2 0 0 0,8 4 0 0 0,3-2 0 0 0,0 2 0 0 0,-6 3 0 0 0,-4 4 0 0 0,-2 2 0 0 0,1 3 0 0 0,11 1 0 0 0,3-5 0 0 0,7-2 0 0 0,-6 1 0 0 0,-5 2 0 0 0,-4-5 0 0 0,-1 5 0 0 0,8 4 0 0 0,3-5 0 0 0,0 0 0 0 0,-3 0 0 0 0,-3-4 0 0 0,-3-1 0 0 0,4-3 0 0 0,0-6 0 0 0,-1-4 0 0 0,-2 2 0 0 0,-2 4 0 0 0,4 0 0 0 0,7 8 0 0 0,5 5 0 0 0,5-1 0 0 0,-1-5 0 0 0,6-2 0 0 0,3-3 0 0 0,-3 1 0 0 0,-2 2 0 0 0,0 4 0 0 0,6 3 0 0 0,2 2 0 0 0,2 2 0 0 0,-7 1 0 0 0,-2 1 0 0 0,-1 0 0 0 0,-5-1 0 0 0,-7-4 0 0 0,1-3 0 0 0,7 1 0 0 0,5 1 0 0 0,-2 1 0 0 0,0 7 0 0 0,6-2 0 0 0,9-2 0 0 0,-4 0 0 0 0,-2-1 0 0 0,4 1 0 0 0,-5 1 0 0 0,-4-1 0 0 0,-5-4 0 0 0,-8-7 0 0 0,3-2 0 0 0,0-3 0 0 0,-5-5 0 0 0,-4 2 0 0 0,1 0 0 0 0,-2 2 0 0 0,9 4 0 0 0,0 0 0 0 0,3 2 0 0 0,3-2 0 0 0,8 1 0 0 0,3 3 0 0 0,1-2 0 0 0,-5-4 0 0 0,1 0 0 0 0,2 3 0 0 0,-6-1 0 0 0,3 1 0 0 0,7-2 0 0 0,1-3 0 0 0,0 0 0 0 0,-1 4 0 0 0,-3-1 0 0 0,-2 2 0 0 0,-1-2 0 0 0,-6 2 0 0 0,-3 2 0 0 0,5-1 0 0 0,4 1 0 0 0,-5-3 0 0 0,-6-4 0 0 0,-7-5 0 0 0,4-3 0 0 0,4 2 0 0 0,-6 6 0 0 0,-2 0 0 0 0,-3-1 0 0 0,2 7 0 0 0,4 0 0 0 0,-1-2 0 0 0,1-5 0 0 0,4-4 0 0 0,3-3 0 0 0,2 2 0 0 0,-2 0 0 0 0,-2 0 0 0 0,7-3 0 0 0,4-1 0 0 0,1 4 0 0 0,5 1 0 0 0,-4-1 0 0 0,-3 3 0 0 0,-2 6 0 0 0,0 5 0 0 0,-6-1 0 0 0,3-3 0 0 0,-3 0 0 0 0,0-3 0 0 0,1-4 0 0 0,-4-3 0 0 0,5 8 0 0 0,8 1 0 0 0,-2-3 0 0 0,0 3 0 0 0,9-2 0 0 0,3 2 0 0 0,4-1 0 0 0,5 1 0 0 0,9-2 0 0 0,15-2 0 0 0,-6 1 0 0 0,-4 3 0 0 0,-9 0 0 0 0,-3 3 0 0 0,-2-3 0 0 0,-3 1 0 0 0,4 4 0 0 0,10 8 0 0 0,-7 0 0 0 0,9-6 0 0 0,2-6 0 0 0,1-6 0 0 0,20-5 0 0 0,1-4 0 0 0,10-2 0 0 0,-1-1 0 0 0,10 5 0 0 0,-10 2 0 0 0,-5 0 0 0 0,-3-2 0 0 0,-12 0 0 0 0,-9 3 0 0 0,-1 1 0 0 0,-6 0 0 0 0,-4-3 0 0 0,-2-1 0 0 0,-5-2 0 0 0,-6-1 0 0 0,9-1 0 0 0,2 0 0 0 0,-5 0 0 0 0,0-1 0 0 0,1 1 0 0 0,3 0 0 0 0,1 0 0 0 0,7 0 0 0 0,-2 0 0 0 0,-6 0 0 0 0,2 0 0 0 0,-8 0 0 0 0,-7 0 0 0 0,-12 0 0 0 0,0 0 0 0 0,4 0 0 0 0,-3 0 0 0 0,-2 0 0 0 0,4 0 0 0 0,2 0 0 0 0,-1 0 0 0 0,5 0 0 0 0,0 0 0 0 0,4 0 0 0 0,0 0 0 0 0,13-6 0 0 0,2-1 0 0 0,2 1 0 0 0,11-10 0 0 0,4-2 0 0 0,0 2 0 0 0,7 4 0 0 0,-10-2 0 0 0,-13 2 0 0 0,0 3 0 0 0,-11 3 0 0 0,-8 3 0 0 0,-7 1 0 0 0,-3 2 0 0 0,-2 0 0 0 0,4 0 0 0 0,2-4 0 0 0,11-3 0 0 0,13 1 0 0 0,23-5 0 0 0,8 1 0 0 0,4-5 0 0 0,-3 2 0 0 0,-12 1 0 0 0,-4 5 0 0 0,-9 2 0 0 0,-11 2 0 0 0,-10 2 0 0 0,-12 1 0 0 0,-2 0 0 0 0,0 1 0 0 0,-7 0 0 0 0,-1-1 0 0 0,11-5 0 0 0,4-2 0 0 0,7 1 0 0 0,6-5 0 0 0,4 0 0 0 0,-1 2 0 0 0,0 2 0 0 0,12 3 0 0 0,-5-4 0 0 0,2 0 0 0 0,12-4 0 0 0,9 0 0 0 0,0-9 0 0 0,-8 0 0 0 0,-13-3 0 0 0,5 4 0 0 0,-5-1 0 0 0,3-2 0 0 0,6 4 0 0 0,1-2 0 0 0,4-1 0 0 0,15-3 0 0 0,8-2 0 0 0,8-13 0 0 0,-4-4 0 0 0,1 5 0 0 0,-12 9 0 0 0,-17 9 0 0 0,-15 4 0 0 0,-9 4 0 0 0,-13 5 0 0 0,-13 3 0 0 0,-6 3 0 0 0,-6 1 0 0 0,-6 2 0 0 0,-5-6 0 0 0,-2-1 0 0 0,-2 0 0 0 0,-1 1 0 0 0,-1 2 0 0 0,1 1 0 0 0,-5-5 0 0 0,-1 0 0 0 0,5 0 0 0 0,4 2 0 0 0,1 1 0 0 0,0 2 0 0 0,-1 1 0 0 0,1 1 0 0 0,3-5 0 0 0,2-2 0 0 0,-1 0 0 0 0,-1 2 0 0 0,-2 2 0 0 0,-2 0 0 0 0,0 2 0 0 0,-2 1 0 0 0,0 0 0 0 0,0 0 0 0 0,0-5 0 0 0,0-2 0 0 0,0-10 0 0 0,-1-2 0 0 0,2 2 0 0 0,-1 4 0 0 0,0 4 0 0 0,0 3 0 0 0,0 4 0 0 0,0 1 0 0 0,0 1 0 0 0,6 1 0 0 0,1-6 0 0 0,0-1 0 0 0,-2 0 0 0 0,-1 1 0 0 0,-1 1 0 0 0,3 2 0 0 0,2 1 0 0 0,-1 0 0 0 0,-2 1 0 0 0,-1 1 0 0 0,3-1 0 0 0,2 0 0 0 0,3 0 0 0 0,6 0 0 0 0,5 1 0 0 0,3-1 0 0 0,4 0 0 0 0,1 0 0 0 0,-5 0 0 0 0,0 0 0 0 0,-6 0 0 0 0,0 0 0 0 0,1 0 0 0 0,-3 0 0 0 0,2 0 0 0 0,12 0 0 0 0,1 0 0 0 0,6-6 0 0 0,7-1 0 0 0,-5 1 0 0 0,-4 0 0 0 0,-8 2 0 0 0,-9 2 0 0 0,3 1 0 0 0,2-5 0 0 0,-2-1 0 0 0,-6 0 0 0 0,-5 2 0 0 0,0-4 0 0 0,-1 0 0 0 0,2 1 0 0 0,-1 3 0 0 0,3 1 0 0 0,4 2 0 0 0,5 1 0 0 0,2 0 0 0 0,4 2 0 0 0,6-1 0 0 0,2 0 0 0 0,1 1 0 0 0,-1-1 0 0 0,3 0 0 0 0,0 0 0 0 0,-7 0 0 0 0,-3 0 0 0 0,2 0 0 0 0,-3 0 0 0 0,-2 0 0 0 0,0 0 0 0 0,0 0 0 0 0,-4 0 0 0 0,-7 0 0 0 0,0 0 0 0 0,-4 0 0 0 0,-3 0 0 0 0,-4 0 0 0 0,2 0 0 0 0,1 0 0 0 0,3 0 0 0 0,0 0 0 0 0,-2 0 0 0 0,2-5 0 0 0,5-2 0 0 0,5 0 0 0 0,-2 2 0 0 0,-4 1 0 0 0,1 2 0 0 0,3 0 0 0 0,-3 2 0 0 0,2 0 0 0 0,3 0 0 0 0,2 0 0 0 0,-2 1 0 0 0,1-1 0 0 0,1 0 0 0 0,7 0 0 0 0,-1 0 0 0 0,-1 0 0 0 0,-5 0 0 0 0,-2 0 0 0 0,7 0 0 0 0,-2 0 0 0 0,-6 0 0 0 0,-1 0 0 0 0,-3-5 0 0 0,5-2 0 0 0,5 0 0 0 0,-3 2 0 0 0,1 1 0 0 0,-5 1 0 0 0,5 2 0 0 0,4 1 0 0 0,-3 0 0 0 0,-1 0 0 0 0,6 0 0 0 0,-2 0 0 0 0,5 1 0 0 0,-4-1 0 0 0,4 0 0 0 0,1 0 0 0 0,0 0 0 0 0,-5 0 0 0 0,-9 0 0 0 0,-2 0 0 0 0,-4 0 0 0 0,-5 0 0 0 0,-4 0 0 0 0,-3 0 0 0 0,3 0 0 0 0,1 0 0 0 0,5 0 0 0 0,-1 0 0 0 0,-1 0 0 0 0,-2 0 0 0 0,-4 0 0 0 0,10 0 0 0 0,1 0 0 0 0,-1 0 0 0 0,-4 0 0 0 0,-2 0 0 0 0,7 0 0 0 0,6 0 0 0 0,1 0 0 0 0,11 0 0 0 0,11 0 0 0 0,-1 0 0 0 0,-4 5 0 0 0,-2 2 0 0 0,-3 0 0 0 0,-1-2 0 0 0,-2-1 0 0 0,-5-1 0 0 0,-3-2 0 0 0,1-1 0 0 0,-3 0 0 0 0,-1 0 0 0 0,-4 0 0 0 0,-4 0 0 0 0,1 5 0 0 0,4 7 0 0 0,4 1 0 0 0,-1 5 0 0 0,0 3 0 0 0,9 5 0 0 0,-1-3 0 0 0,10 5 0 0 0,10 3 0 0 0,1-3 0 0 0,-1-1 0 0 0,-10-6 0 0 0,-5-6 0 0 0,1-5 0 0 0,-4 0 0 0 0,-2 4 0 0 0,-1 5 0 0 0,1 0 0 0 0,6 1 0 0 0,2 2 0 0 0,-4-1 0 0 0,2 5 0 0 0,2-1 0 0 0,-7-6 0 0 0,-1 1 0 0 0,-2 1 0 0 0,7 2 0 0 0,-4 3 0 0 0,0 3 0 0 0,5 0 0 0 0,8 2 0 0 0,1 1 0 0 0,-1-1 0 0 0,9 1 0 0 0,0-1 0 0 0,-8 1 0 0 0,-6-1 0 0 0,-4 1 0 0 0,-3-1 0 0 0,0-5 0 0 0,-1-8 0 0 0,1 5 0 0 0,0-2 0 0 0,0 0 0 0 0,-5-2 0 0 0,-6-1 0 0 0,-1 4 0 0 0,-5-4 0 0 0,-3 2 0 0 0,-4-3 0 0 0,-3 1 0 0 0,-1 2 0 0 0,-2-2 0 0 0,-1 7 0 0 0,1-1 0 0 0,4 1 0 0 0,3 1 0 0 0,-1-4 0 0 0,-6 0 0 0 0,-8 1 0 0 0,-4-3 0 0 0,7 1 0 0 0,-2 1 0 0 0,11 3 0 0 0,11 2 0 0 0,-4 2 0 0 0,-2 1 0 0 0,1-4 0 0 0,-5-2 0 0 0,1 1 0 0 0,-5 1 0 0 0,-3-3 0 0 0,-1-1 0 0 0,-1-4 0 0 0,-4 5 0 0 0,5 5 0 0 0,13 2 0 0 0,4 2 0 0 0,1-5 0 0 0,-2-2 0 0 0,1-4 0 0 0,-1-2 0 0 0,-3 2 0 0 0,2-2 0 0 0,5 10 0 0 0,-2 2 0 0 0,-7 0 0 0 0,-6-6 0 0 0,-3 0 0 0 0,-1-1 0 0 0,0-3 0 0 0,-1-1 0 0 0,-3 2 0 0 0,-3 8 0 0 0,2 4 0 0 0,-4 1 0 0 0,0 1 0 0 0,-3-2 0 0 0,-5 0 0 0 0,-4-1 0 0 0,-3-1 0 0 0,2 0 0 0 0,5-1 0 0 0,7-5 0 0 0,-1-2 0 0 0,3 0 0 0 0,-4 1 0 0 0,2-3 0 0 0,-2 0 0 0 0,-5 6 0 0 0,-4 5 0 0 0,2 6 0 0 0,4-3 0 0 0,6 3 0 0 0,4 5 0 0 0,-2 1 0 0 0,-4-2 0 0 0,4-4 0 0 0,0-2 0 0 0,0-3 0 0 0,3 4 0 0 0,2 1 0 0 0,-4 4 0 0 0,0 5 0 0 0,1 0 0 0 0,-4 2 0 0 0,-5 4 0 0 0,1-3 0 0 0,7 1 0 0 0,6 3 0 0 0,3 1 0 0 0,1 8 0 0 0,-5 4 0 0 0,-2 0 0 0 0,-5 0 0 0 0,-6 4 0 0 0,-1 5 0 0 0,-2-5 0 0 0,-4-9 0 0 0,-3 1 0 0 0,-2-6 0 0 0,-2-2 0 0 0,5 0 0 0 0,1-4 0 0 0,-1 5 0 0 0,-2-2 0 0 0,0-5 0 0 0,-2 0 0 0 0,-1-4 0 0 0,-1 1 0 0 0,0 3 0 0 0,0-1 0 0 0,0-4 0 0 0,-1-5 0 0 0,1 8 0 0 0,0 5 0 0 0,0 0 0 0 0,0 0 0 0 0,0-2 0 0 0,0 5 0 0 0,0 4 0 0 0,0-3 0 0 0,0 0 0 0 0,0-5 0 0 0,0-1 0 0 0,0 2 0 0 0,0-3 0 0 0,0 1 0 0 0,0-4 0 0 0,0 2 0 0 0,0 2 0 0 0,0-1 0 0 0,0-5 0 0 0,0-4 0 0 0,-5-4 0 0 0,-8 7 0 0 0,-1 2 0 0 0,-3-1 0 0 0,1-4 0 0 0,3-3 0 0 0,4-3 0 0 0,-2 8 0 0 0,-10 3 0 0 0,-6 4 0 0 0,1 4 0 0 0,0 3 0 0 0,-1 3 0 0 0,4-4 0 0 0,6-6 0 0 0,1-1 0 0 0,2-3 0 0 0,0 1 0 0 0,-5 2 0 0 0,2 0 0 0 0,-1-5 0 0 0,-4-3 0 0 0,-3-5 0 0 0,-2 4 0 0 0,3-1 0 0 0,0-1 0 0 0,5-3 0 0 0,0 0 0 0 0,-3-3 0 0 0,-2-5 0 0 0,3 2 0 0 0,5 3 0 0 0,-5 0 0 0 0,-5 0 0 0 0,2 0 0 0 0,0 0 0 0 0,5 0 0 0 0,-1 0 0 0 0,3-1 0 0 0,0 0 0 0 0,-3-5 0 0 0,-3-2 0 0 0,2 0 0 0 0,-6-3 0 0 0,-3-1 0 0 0,3 2 0 0 0,1 2 0 0 0,-1 3 0 0 0,5 2 0 0 0,0 1 0 0 0,0-4 0 0 0,-3-2 0 0 0,-2 1 0 0 0,-2-4 0 0 0,-1-1 0 0 0,4 3 0 0 0,2 1 0 0 0,-6 3 0 0 0,2 2 0 0 0,1 1 0 0 0,-6-4 0 0 0,3-2 0 0 0,-5 1 0 0 0,0 1 0 0 0,-1 2 0 0 0,-4 6 0 0 0,-1-2 0 0 0,1-2 0 0 0,3 0 0 0 0,1 0 0 0 0,3-5 0 0 0,0-2 0 0 0,2 1 0 0 0,-5 1 0 0 0,-7 7 0 0 0,-2 4 0 0 0,-3 1 0 0 0,1-1 0 0 0,-2-6 0 0 0,-4-4 0 0 0,3 0 0 0 0,9 1 0 0 0,1 0 0 0 0,-3 2 0 0 0,-5 1 0 0 0,1-5 0 0 0,-3-1 0 0 0,8 0 0 0 0,-1-3 0 0 0,3-6 0 0 0,-3 0 0 0 0,1-2 0 0 0,2 1 0 0 0,3-1 0 0 0,-4 2 0 0 0,6 5 0 0 0,-7-3 0 0 0,-2 3 0 0 0,2 2 0 0 0,2-2 0 0 0,2 0 0 0 0,4-2 0 0 0,-5 0 0 0 0,1-3 0 0 0,0-3 0 0 0,2-4 0 0 0,2-4 0 0 0,6 3 0 0 0,3 0 0 0 0,0 0 0 0 0,0 3 0 0 0,-8 5 0 0 0,-2 1 0 0 0,-1 2 0 0 0,0 4 0 0 0,1-3 0 0 0,1 2 0 0 0,2-3 0 0 0,0-5 0 0 0,0-4 0 0 0,7 1 0 0 0,1-1 0 0 0,-6 4 0 0 0,-2-1 0 0 0,-7-3 0 0 0,-3 4 0 0 0,2-2 0 0 0,-4-2 0 0 0,1 3 0 0 0,2-1 0 0 0,-8 8 0 0 0,-5 6 0 0 0,-6 5 0 0 0,4-3 0 0 0,-1-7 0 0 0,0-1 0 0 0,-1-3 0 0 0,3 0 0 0 0,-4-2 0 0 0,8 1 0 0 0,2-1 0 0 0,3-3 0 0 0,0 1 0 0 0,-8-1 0 0 0,-1 3 0 0 0,-1 5 0 0 0,3-2 0 0 0,6-3 0 0 0,11 1 0 0 0,0-2 0 0 0,2-3 0 0 0,1-3 0 0 0,1-3 0 0 0,0-2 0 0 0,1-2 0 0 0,0 0 0 0 0,0-1 0 0 0,0 6 0 0 0,0 1 0 0 0,0 1 0 0 0,0-2 0 0 0,0-1 0 0 0,0 3 0 0 0,0 1 0 0 0,0 0 0 0 0,0-3 0 0 0,-1-1 0 0 0,1-2 0 0 0,0-1 0 0 0,0-1 0 0 0,-5 5 0 0 0,-2 2 0 0 0,0-1 0 0 0,6 5 0 0 0,4-1 0 0 0,2-1 0 0 0,-1-2 0 0 0,-6-3 0 0 0,-8-1 0 0 0,-3-2 0 0 0,2-1 0 0 0,-4 0 0 0 0,-9 4 0 0 0,-6 3 0 0 0,2-1 0 0 0,6-1 0 0 0,-4-1 0 0 0,-3-2 0 0 0,-2 0 0 0 0,-1 3 0 0 0,0 2 0 0 0,0 0 0 0 0,0-2 0 0 0,5-1 0 0 0,3-2 0 0 0,-1-1 0 0 0,-6 5 0 0 0,-4 1 0 0 0,5-1 0 0 0,-4-1 0 0 0,0-1 0 0 0,-1-2 0 0 0,-10-1 0 0 0,-8-1 0 0 0,5 0 0 0 0,0 0 0 0 0,-7 0 0 0 0,-1 0 0 0 0,0-1 0 0 0,-7 1 0 0 0,-9 0 0 0 0,-3 0 0 0 0,2 0 0 0 0,1 0 0 0 0,3 0 0 0 0,3 0 0 0 0,7 0 0 0 0,13 0 0 0 0,10 0 0 0 0,-5 0 0 0 0,4 0 0 0 0,3 0 0 0 0,7 0 0 0 0,-7 0 0 0 0,-9 0 0 0 0,-2 0 0 0 0,-9 0 0 0 0,-7 0 0 0 0,2 0 0 0 0,6 0 0 0 0,2 0 0 0 0,-2-5 0 0 0,8-2 0 0 0,2 0 0 0 0,-3-4 0 0 0,6 0 0 0 0,5 2 0 0 0,-7-3 0 0 0,2 1 0 0 0,4 2 0 0 0,-3 2 0 0 0,0 3 0 0 0,-4-3 0 0 0,-6-1 0 0 0,1 1 0 0 0,3 2 0 0 0,-2-3 0 0 0,8-1 0 0 0,-6-4 0 0 0,0 0 0 0 0,1 3 0 0 0,4 2 0 0 0,-7-2 0 0 0,-2 1 0 0 0,3 1 0 0 0,-7-3 0 0 0,5 1 0 0 0,1-10 0 0 0,3 0 0 0 0,-2 3 0 0 0,7-1 0 0 0,5 2 0 0 0,-3 5 0 0 0,0 3 0 0 0,-4 4 0 0 0,-1 2 0 0 0,-4 1 0 0 0,-4-4 0 0 0,1-1 0 0 0,3-5 0 0 0,-7-1 0 0 0,2 2 0 0 0,2 2 0 0 0,1-2 0 0 0,-4 0 0 0 0,8 2 0 0 0,6 3 0 0 0,-1 1 0 0 0,6 2 0 0 0,3 1 0 0 0,7 1 0 0 0,7 1 0 0 0,-4-6 0 0 0,1-2 0 0 0,4 1 0 0 0,4 1 0 0 0,0 1 0 0 0,-11 2 0 0 0,0 0 0 0 0,-2 2 0 0 0,-2 0 0 0 0,3 0 0 0 0,-11 0 0 0 0,1 1 0 0 0,1-1 0 0 0,-11 0 0 0 0,3 0 0 0 0,-3 0 0 0 0,1 0 0 0 0,-9 6 0 0 0,5 1 0 0 0,-1 5 0 0 0,2 0 0 0 0,4 4 0 0 0,4-1 0 0 0,7-3 0 0 0,4-4 0 0 0,-4 2 0 0 0,-2 0 0 0 0,3 8 0 0 0,3 2 0 0 0,-1 2 0 0 0,0 3 0 0 0,-1 2 0 0 0,-2-3 0 0 0,5-1 0 0 0,-4 2 0 0 0,-2-4 0 0 0,3-6 0 0 0,2 1 0 0 0,0 2 0 0 0,-6 4 0 0 0,2 8 0 0 0,1 5 0 0 0,0 1 0 0 0,-6-5 0 0 0,4-3 0 0 0,1 0 0 0 0,0 0 0 0 0,6 0 0 0 0,-4 1 0 0 0,-3 6 0 0 0,0-2 0 0 0,3-3 0 0 0,-2 0 0 0 0,-3 0 0 0 0,5-1 0 0 0,2 2 0 0 0,5-6 0 0 0,0-2 0 0 0,0 7 0 0 0,-3 8 0 0 0,-2 3 0 0 0,3 0 0 0 0,-6-7 0 0 0,-2-4 0 0 0,4-2 0 0 0,1 0 0 0 0,-6 10 0 0 0,-8 10 0 0 0,-2 3 0 0 0,5-4 0 0 0,5-3 0 0 0,-4 6 0 0 0,0 6 0 0 0,0 3 0 0 0,1 3 0 0 0,-5-5 0 0 0,1 5 0 0 0,-5 13 0 0 0,0 3 0 0 0,2 6 0 0 0,8-2 0 0 0,10-9 0 0 0,10-12 0 0 0,6-11 0 0 0,10-9 0 0 0,5-11 0 0 0,1-5 0 0 0,-1 3 0 0 0,-2-3 0 0 0,-1 0 0 0 0,-2 6 0 0 0,-1 3 0 0 0,-1 1 0 0 0,6 5 0 0 0,0 1 0 0 0,6-1 0 0 0,5-2 0 0 0,-5-2 0 0 0,-5-8 0 0 0,2-2 0 0 0,4-1 0 0 0,1 0 0 0 0,2 2 0 0 0,-1-4 0 0 0,3-1 0 0 0,-3-3 0 0 0,-3-1 0 0 0,-5-2 0 0 0,3 0 0 0 0,5 4 0 0 0,-6-3 0 0 0,1 3 0 0 0,-1-4 0 0 0,3 2 0 0 0,4 3 0 0 0,6 2 0 0 0,-2 4 0 0 0,-3-3 0 0 0,-1-1 0 0 0,4 2 0 0 0,-3 1 0 0 0,-4-4 0 0 0,-4 1 0 0 0,2 0 0 0 0,-1 3 0 0 0,2 1 0 0 0,1 2 0 0 0,-4-4 0 0 0,3 4 0 0 0,5 3 0 0 0,-1 6 0 0 0,-3 8 0 0 0,-4 5 0 0 0,-3-4 0 0 0,2-1 0 0 0,0 8 0 0 0,-1 1 0 0 0,3-5 0 0 0,0 1 0 0 0,-2-4 0 0 0,3-4 0 0 0,0 1 0 0 0,3-2 0 0 0,5-3 0 0 0,4-2 0 0 0,-2-2 0 0 0,1-3 0 0 0,-4 11 0 0 0,-4 7 0 0 0,0 1 0 0 0,-1-3 0 0 0,1 1 0 0 0,4 3 0 0 0,-1 3 0 0 0,2 2 0 0 0,-3-2 0 0 0,2-1 0 0 0,2 7 0 0 0,-1-2 0 0 0,1 0 0 0 0,2 0 0 0 0,-3 1 0 0 0,2 6 0 0 0,-4-3 0 0 0,1-7 0 0 0,-3-2 0 0 0,2-5 0 0 0,2-1 0 0 0,-1 3 0 0 0,1-3 0 0 0,3-3 0 0 0,3 0 0 0 0,2-1 0 0 0,2-4 0 0 0,-3 3 0 0 0,-13 4 0 0 0,-2 5 0 0 0,1 4 0 0 0,5-2 0 0 0,5-6 0 0 0,3 1 0 0 0,3-3 0 0 0,-3 1 0 0 0,-1 3 0 0 0,-4-2 0 0 0,-1 3 0 0 0,-3 12 0 0 0,1 7 0 0 0,2-3 0 0 0,-1-3 0 0 0,1-7 0 0 0,3 3 0 0 0,-3 2 0 0 0,1-4 0 0 0,2-8 0 0 0,3-6 0 0 0,-3 0 0 0 0,1-2 0 0 0,0-3 0 0 0,3-4 0 0 0,1-1 0 0 0,2-2 0 0 0,2 0 0 0 0,-1-2 0 0 0,-9 1 0 0 0,-4 0 0 0 0,1-1 0 0 0,3 1 0 0 0,2 0 0 0 0,-1-5 0 0 0,-1-2 0 0 0,2 0 0 0 0,3 2 0 0 0,1-4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07:30:22.345"/>
    </inkml:context>
    <inkml:brush xml:id="br0">
      <inkml:brushProperty name="width" value="0.35" units="cm"/>
      <inkml:brushProperty name="height" value="0.35" units="cm"/>
      <inkml:brushProperty name="color" value="#FFC114"/>
    </inkml:brush>
  </inkml:definitions>
  <inkml:trace contextRef="#ctx0" brushRef="#br0">10746 2840 16383 0 0,'14'0'0'0'0,"12"0"0"0"0,16 0 0 0 0,11 0 0 0 0,-1 0 0 0 0,-1 0 0 0 0,-1-2 0 0 0,-8-3 0 0 0,-7-2 0 0 0,-4 0 0 0 0,-6 1 0 0 0,-3 0 0 0 0,2 4 0 0 0,2 0 0 0 0,-2 1 0 0 0,-5-2 0 0 0,-1-2 0 0 0,-4-2 0 0 0,-2 1 0 0 0,-2-3 0 0 0,-2-3 0 0 0,-4-3 0 0 0,-1 0 0 0 0,-2-4 0 0 0,-1 1 0 0 0,-5 3 0 0 0,-7 0 0 0 0,-13-1 0 0 0,-6 1 0 0 0,-4-2 0 0 0,0 3 0 0 0,2 3 0 0 0,4 4 0 0 0,2 3 0 0 0,4 2 0 0 0,0 2 0 0 0,3 0 0 0 0,3-5 0 0 0,2-6 0 0 0,-2 0 0 0 0,2-2 0 0 0,0-3 0 0 0,-7 1 0 0 0,1-4 0 0 0,3 1 0 0 0,2 3 0 0 0,4 0 0 0 0,-1 4 0 0 0,2 0 0 0 0,5-2 0 0 0,-3 1 0 0 0,-1 5 0 0 0,-1-2 0 0 0,0-1 0 0 0,-4-3 0 0 0,0 0 0 0 0,-4 4 0 0 0,-1 3 0 0 0,0-1 0 0 0,-5 0 0 0 0,3-1 0 0 0,1 1 0 0 0,4-2 0 0 0,2 1 0 0 0,-1 1 0 0 0,0 3 0 0 0,-2 1 0 0 0,-4 2 0 0 0,0-3 0 0 0,2 0 0 0 0,4-3 0 0 0,0 0 0 0 0,2-3 0 0 0,0-1 0 0 0,1 0 0 0 0,-1 2 0 0 0,1 0 0 0 0,-1 1 0 0 0,-1 2 0 0 0,0 2 0 0 0,-4 1 0 0 0,0 2 0 0 0,2-2 0 0 0,1-1 0 0 0,3-3 0 0 0,4 3 0 0 0,2 6 0 0 0,5 8 0 0 0,1 6 0 0 0,1 3 0 0 0,0 1 0 0 0,1 2 0 0 0,0-1 0 0 0,0 3 0 0 0,-1-1 0 0 0,0 1 0 0 0,0-2 0 0 0,0-1 0 0 0,0-1 0 0 0,3-4 0 0 0,1-1 0 0 0,1 2 0 0 0,-1 3 0 0 0,-1 0 0 0 0,-2 0 0 0 0,0 0 0 0 0,-1 0 0 0 0,0-1 0 0 0,0 0 0 0 0,0 0 0 0 0,-1-1 0 0 0,1 1 0 0 0,0-1 0 0 0,0 1 0 0 0,0-1 0 0 0,0 0 0 0 0,0 1 0 0 0,0 0 0 0 0,0 0 0 0 0,0-1 0 0 0,0 1 0 0 0,0 2 0 0 0,0 2 0 0 0,0-1 0 0 0,0 1 0 0 0,0-2 0 0 0,0-2 0 0 0,0 4 0 0 0,0-1 0 0 0,0 2 0 0 0,0-3 0 0 0,0 0 0 0 0,0-1 0 0 0,-3-1 0 0 0,-2-1 0 0 0,0 1 0 0 0,2-1 0 0 0,0 1 0 0 0,2 0 0 0 0,-3-5 0 0 0,-1 1 0 0 0,0 2 0 0 0,-2 0 0 0 0,-4-4 0 0 0,0-1 0 0 0,3 1 0 0 0,-2-2 0 0 0,1 0 0 0 0,6-1 0 0 0,6-3 0 0 0,8-2 0 0 0,0-6 0 0 0,3-2 0 0 0,-1-4 0 0 0,0 0 0 0 0,2 0 0 0 0,2 2 0 0 0,5 1 0 0 0,2 2 0 0 0,2 1 0 0 0,-2 1 0 0 0,-1 0 0 0 0,0 0 0 0 0,3 0 0 0 0,-1 0 0 0 0,1 1 0 0 0,-2-1 0 0 0,0 0 0 0 0,-2 0 0 0 0,3 0 0 0 0,1 0 0 0 0,-1 0 0 0 0,-1 0 0 0 0,-1 0 0 0 0,0 0 0 0 0,-3 0 0 0 0,2 0 0 0 0,-1 0 0 0 0,-1 0 0 0 0,1 0 0 0 0,-1 0 0 0 0,4 0 0 0 0,1 0 0 0 0,1 0 0 0 0,-2 0 0 0 0,0 0 0 0 0,-2 0 0 0 0,4 0 0 0 0,-1 0 0 0 0,1 0 0 0 0,-2 0 0 0 0,-1 0 0 0 0,0 0 0 0 0,-3 0 0 0 0,2 0 0 0 0,-1 0 0 0 0,-1 0 0 0 0,0 0 0 0 0,1 0 0 0 0,0 0 0 0 0,0 0 0 0 0,-1 0 0 0 0,1 0 0 0 0,0 4 0 0 0,0-1 0 0 0,-1 2 0 0 0,1 1 0 0 0,0 4 0 0 0,3 0 0 0 0,-1 1 0 0 0,-3-2 0 0 0,-1-1 0 0 0,-2 1 0 0 0,-5 1 0 0 0,-2 0 0 0 0,2-3 0 0 0,3-1 0 0 0,5-3 0 0 0,-1 2 0 0 0,1 0 0 0 0,-1 2 0 0 0,2 0 0 0 0,-5 3 0 0 0,0-3 0 0 0,-3 6 0 0 0,2 0 0 0 0,1-5 0 0 0,-9-3 0 0 0,-3-7 0 0 0,-3-6 0 0 0,-6-1 0 0 0,-1-6 0 0 0,0-3 0 0 0,1-2 0 0 0,-2 2 0 0 0,0 2 0 0 0,1 0 0 0 0,2-1 0 0 0,1 0 0 0 0,2-4 0 0 0,1-1 0 0 0,0 0 0 0 0,-4 0 0 0 0,0 1 0 0 0,0 1 0 0 0,1 0 0 0 0,0 2 0 0 0,2-1 0 0 0,0 1 0 0 0,1-1 0 0 0,0 1 0 0 0,0-1 0 0 0,0 0 0 0 0,0 1 0 0 0,1-1 0 0 0,-1 1 0 0 0,0 0 0 0 0,0-1 0 0 0,0 1 0 0 0,0-1 0 0 0,0 1 0 0 0,0-1 0 0 0,0 0 0 0 0,0 0 0 0 0,0 1 0 0 0,0-1 0 0 0,0 1 0 0 0,0-1 0 0 0,0 1 0 0 0,0-1 0 0 0,0 1 0 0 0,0-1 0 0 0,0 0 0 0 0,0 0 0 0 0,3 1 0 0 0,1-1 0 0 0,1 1 0 0 0,2 3 0 0 0,0 0 0 0 0,-1 1 0 0 0,6 1 0 0 0,1 2 0 0 0,-4-3 0 0 0,3 3 0 0 0,-2-1 0 0 0,1 2 0 0 0,-1 0 0 0 0,1 0 0 0 0,-2 1 0 0 0,-1-3 0 0 0,-3-2 0 0 0,1 2 0 0 0,1-1 0 0 0,-2-2 0 0 0,2 3 0 0 0,-1 0 0 0 0,0-2 0 0 0,-2-1 0 0 0,-5 2 0 0 0,-9 3 0 0 0,-7 3 0 0 0,-4 4 0 0 0,-1 1 0 0 0,-2 1 0 0 0,0 1 0 0 0,2 1 0 0 0,-1 0 0 0 0,2-1 0 0 0,-1 1 0 0 0,2-1 0 0 0,-1 0 0 0 0,0 0 0 0 0,1 0 0 0 0,-2 0 0 0 0,3 0 0 0 0,-2 0 0 0 0,-1 0 0 0 0,2 0 0 0 0,-1 0 0 0 0,1 0 0 0 0,-5 0 0 0 0,-1 0 0 0 0,2 0 0 0 0,-1 0 0 0 0,1 0 0 0 0,2 0 0 0 0,-2 0 0 0 0,-3 0 0 0 0,2 0 0 0 0,0 0 0 0 0,3 0 0 0 0,-1 0 0 0 0,-2 0 0 0 0,-1 0 0 0 0,1 0 0 0 0,1 0 0 0 0,1 0 0 0 0,0 0 0 0 0,2 0 0 0 0,1 0 0 0 0,-2 0 0 0 0,2 0 0 0 0,7 0 0 0 0,8 3 0 0 0,10 5 0 0 0,7 3 0 0 0,5 0 0 0 0,4-1 0 0 0,0-3 0 0 0,2-3 0 0 0,3-1 0 0 0,1 1 0 0 0,-1 0 0 0 0,-1 0 0 0 0,-1-1 0 0 0,-1-1 0 0 0,2-1 0 0 0,1-1 0 0 0,-1 0 0 0 0,-1 0 0 0 0,0 0 0 0 0,-3 0 0 0 0,1 0 0 0 0,-1 0 0 0 0,-1-1 0 0 0,1 1 0 0 0,-1 0 0 0 0,2 0 0 0 0,-2 0 0 0 0,0 0 0 0 0,2 0 0 0 0,-2 0 0 0 0,1 0 0 0 0,-1 0 0 0 0,1 0 0 0 0,1 3 0 0 0,-2 2 0 0 0,-2 2 0 0 0,-2 0 0 0 0,0-1 0 0 0,1-1 0 0 0,1 2 0 0 0,-2 1 0 0 0,-1 2 0 0 0,-3 0 0 0 0,-2 2 0 0 0,-5 4 0 0 0,-2 0 0 0 0,-2 2 0 0 0,-1 0 0 0 0,0 1 0 0 0,-1 0 0 0 0,1 0 0 0 0,0 0 0 0 0,-1 0 0 0 0,1-1 0 0 0,0 1 0 0 0,0-1 0 0 0,-4-2 0 0 0,-4-2 0 0 0,-5-2 0 0 0,-4-5 0 0 0,-1-1 0 0 0,-3-4 0 0 0,-4-1 0 0 0,-1-1 0 0 0,-7-1 0 0 0,-5 1 0 0 0,-7-4 0 0 0,1-4 0 0 0,-2-3 0 0 0,2-1 0 0 0,6-1 0 0 0,5 2 0 0 0,5 2 0 0 0,7 0 0 0 0,4 2 0 0 0,2-2 0 0 0,-2 1 0 0 0,0 2 0 0 0,0-4 0 0 0,-3-1 0 0 0,3-2 0 0 0,6 0 0 0 0,2-4 0 0 0,8 3 0 0 0,11 4 0 0 0,10 3 0 0 0,10-1 0 0 0,6 2 0 0 0,4 2 0 0 0,3 0 0 0 0,1 3 0 0 0,-5 0 0 0 0,0 1 0 0 0,-4 0 0 0 0,-4 1 0 0 0,-4-1 0 0 0,-3 0 0 0 0,-3 0 0 0 0,0 0 0 0 0,-1 0 0 0 0,-3 3 0 0 0,2 1 0 0 0,-2 4 0 0 0,-8-1 0 0 0,-8-1 0 0 0,-12-1 0 0 0,-11-2 0 0 0,-5-1 0 0 0,-9-1 0 0 0,-6-1 0 0 0,2 0 0 0 0,4 0 0 0 0,3-1 0 0 0,2 1 0 0 0,2 0 0 0 0,2 0 0 0 0,2 0 0 0 0,3 0 0 0 0,4 2 0 0 0,5 6 0 0 0,5 3 0 0 0,5 4 0 0 0,1 1 0 0 0,2 3 0 0 0,1 0 0 0 0,1 0 0 0 0,-2 0 0 0 0,4 1 0 0 0,5-4 0 0 0,4-1 0 0 0,7-1 0 0 0,0 2 0 0 0,1-3 0 0 0,-4 0 0 0 0,-2-3 0 0 0,1 1 0 0 0,-2 2 0 0 0,-1 0 0 0 0,3 3 0 0 0,0-2 0 0 0,1-3 0 0 0,-1-1 0 0 0,0-2 0 0 0,-3 2 0 0 0,-1-3 0 0 0,-12 0 0 0 0,-13-3 0 0 0,-9-2 0 0 0,-6-4 0 0 0,-8-2 0 0 0,-2 0 0 0 0,0-3 0 0 0,3 0 0 0 0,5 2 0 0 0,2 1 0 0 0,5 1 0 0 0,-3 1 0 0 0,1 2 0 0 0,0 0 0 0 0,3 0 0 0 0,2 3 0 0 0,13 5 0 0 0,19 3 0 0 0,7 4 0 0 0,3 2 0 0 0,6 1 0 0 0,1 1 0 0 0,-1 1 0 0 0,-1-4 0 0 0,-2-1 0 0 0,-2 0 0 0 0,-1-2 0 0 0,-1-5 0 0 0,-3 2 0 0 0,-3-3 0 0 0,1-1 0 0 0,1-3 0 0 0,5 5 0 0 0,-2 4 0 0 0,-4 4 0 0 0,-11-1 0 0 0,-15-4 0 0 0,-12-3 0 0 0,-6-3 0 0 0,-8-3 0 0 0,-2-1 0 0 0,0-1 0 0 0,6-1 0 0 0,3 1 0 0 0,4 0 0 0 0,2-1 0 0 0,2 1 0 0 0,0 0 0 0 0,1-1 0 0 0,7 1 0 0 0,10 0 0 0 0,11 3 0 0 0,9 2 0 0 0,4 1 0 0 0,4 2 0 0 0,-1-2 0 0 0,1-1 0 0 0,1-2 0 0 0,1-1 0 0 0,0-1 0 0 0,-2-1 0 0 0,-16 0 0 0 0,-16 0 0 0 0,-14-4 0 0 0,-14-4 0 0 0,-8-4 0 0 0,-5-2 0 0 0,1 0 0 0 0,2-3 0 0 0,8 1 0 0 0,1 3 0 0 0,4 4 0 0 0,4 3 0 0 0,3 4 0 0 0,2 1 0 0 0,2 1 0 0 0,0 1 0 0 0,2-1 0 0 0,-1 1 0 0 0,-1-1 0 0 0,1 0 0 0 0,-1 1 0 0 0,1-1 0 0 0,0 0 0 0 0,-2 0 0 0 0,2 0 0 0 0,-1 0 0 0 0,1 0 0 0 0,-1 0 0 0 0,-1 0 0 0 0,2 0 0 0 0,-1 0 0 0 0,1 0 0 0 0,-2 0 0 0 0,2 0 0 0 0,-1 0 0 0 0,0 0 0 0 0,0 0 0 0 0,-3 0 0 0 0,2-3 0 0 0,5-5 0 0 0,2-3 0 0 0,2-4 0 0 0,6-1 0 0 0,2-6 0 0 0,4-1 0 0 0,0-1 0 0 0,1 2 0 0 0,1 0 0 0 0,0 2 0 0 0,5 1 0 0 0,4-1 0 0 0,3 1 0 0 0,0 1 0 0 0,-4-1 0 0 0,-3 1 0 0 0,2 3 0 0 0,0 1 0 0 0,-3-1 0 0 0,2 0 0 0 0,0-1 0 0 0,-1-1 0 0 0,2 2 0 0 0,-2 1 0 0 0,0-1 0 0 0,-2 0 0 0 0,-1-5 0 0 0,-2-2 0 0 0,0 1 0 0 0,-1-1 0 0 0,0 1 0 0 0,-1 1 0 0 0,1 1 0 0 0,0 0 0 0 0,-1 0 0 0 0,1 0 0 0 0,0 1 0 0 0,3 3 0 0 0,6 3 0 0 0,4 6 0 0 0,3 1 0 0 0,3 3 0 0 0,2 2 0 0 0,0 1 0 0 0,1 3 0 0 0,-1 1 0 0 0,1 3 0 0 0,3 6 0 0 0,4 5 0 0 0,5 0 0 0 0,7 0 0 0 0,4-3 0 0 0,0 1 0 0 0,-3-1 0 0 0,-2-1 0 0 0,-3-6 0 0 0,-10 2 0 0 0,-4-4 0 0 0,-4-2 0 0 0,-4 6 0 0 0,-5 2 0 0 0,-8 0 0 0 0,-7-3 0 0 0,-15-2 0 0 0,-9-4 0 0 0,-5-1 0 0 0,-3-1 0 0 0,-5-2 0 0 0,0-1 0 0 0,3 1 0 0 0,7-1 0 0 0,3 0 0 0 0,4 1 0 0 0,2 0 0 0 0,3 0 0 0 0,-1 0 0 0 0,2 0 0 0 0,3 3 0 0 0,7 4 0 0 0,10 1 0 0 0,4 3 0 0 0,5 2 0 0 0,4 2 0 0 0,4-2 0 0 0,-2 1 0 0 0,0-2 0 0 0,-3-1 0 0 0,0-1 0 0 0,-5-3 0 0 0,-8-3 0 0 0,-8-1 0 0 0,-9-3 0 0 0,-5 1 0 0 0,-4-2 0 0 0,2 1 0 0 0,-2 0 0 0 0,3 0 0 0 0,0-1 0 0 0,5 4 0 0 0,4 4 0 0 0,7 4 0 0 0,6 4 0 0 0,3 5 0 0 0,3 2 0 0 0,3 2 0 0 0,3-4 0 0 0,1-3 0 0 0,-2-1 0 0 0,-3 1 0 0 0,-2 3 0 0 0,-6-1 0 0 0,-10-6 0 0 0,-7-2 0 0 0,-3-5 0 0 0,-2-3 0 0 0,1-2 0 0 0,1-4 0 0 0,6-2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07:30:22.346"/>
    </inkml:context>
    <inkml:brush xml:id="br0">
      <inkml:brushProperty name="width" value="0.35" units="cm"/>
      <inkml:brushProperty name="height" value="0.35" units="cm"/>
      <inkml:brushProperty name="color" value="#FFC114"/>
    </inkml:brush>
  </inkml:definitions>
  <inkml:trace contextRef="#ctx0" brushRef="#br0">10837 2794 16383 0 0,'10'2'0'0'0,"12"9"0"0"0,7 4 0 0 0,11 4 0 0 0,2 1 0 0 0,-3-2 0 0 0,-5-2 0 0 0,-4 4 0 0 0,-4 0 0 0 0,1 1 0 0 0,-1-3 0 0 0,-4-2 0 0 0,-3-4 0 0 0,-1-3 0 0 0,0 0 0 0 0,0 0 0 0 0,5 4 0 0 0,1 1 0 0 0,1 2 0 0 0,-1-1 0 0 0,-1-4 0 0 0,-4 0 0 0 0,-2-3 0 0 0,0-2 0 0 0,0-2 0 0 0,2-2 0 0 0,0-1 0 0 0,0-1 0 0 0,1-1 0 0 0,1 5 0 0 0,0-1 0 0 0,4 4 0 0 0,-3 4 0 0 0,-9-1 0 0 0,-9-2 0 0 0,-10-1 0 0 0,-10 0 0 0 0,-10-1 0 0 0,-11-1 0 0 0,-6-2 0 0 0,0-1 0 0 0,1 0 0 0 0,4-2 0 0 0,5 0 0 0 0,4-1 0 0 0,4 1 0 0 0,2 0 0 0 0,2 0 0 0 0,2-1 0 0 0,5 1 0 0 0,10 0 0 0 0,14 0 0 0 0,13 0 0 0 0,9 0 0 0 0,5 3 0 0 0,2 8 0 0 0,5 1 0 0 0,-6-1 0 0 0,-6 1 0 0 0,-6-1 0 0 0,-5-4 0 0 0,-1-1 0 0 0,0-4 0 0 0,-2 0 0 0 0,1-2 0 0 0,-2 2 0 0 0,-3 3 0 0 0,3 1 0 0 0,-1 1 0 0 0,-1 2 0 0 0,-1 0 0 0 0,2-2 0 0 0,0-2 0 0 0,3 1 0 0 0,1-1 0 0 0,-1 0 0 0 0,2-1 0 0 0,1-2 0 0 0,-1-1 0 0 0,-1-1 0 0 0,4 0 0 0 0,2 0 0 0 0,-4-4 0 0 0,-12 0 0 0 0,-17-3 0 0 0,-12-4 0 0 0,-11 0 0 0 0,-7-1 0 0 0,-4 2 0 0 0,-3 2 0 0 0,-1-1 0 0 0,-3 2 0 0 0,-4-2 0 0 0,4 1 0 0 0,5 2 0 0 0,8 2 0 0 0,-2 1 0 0 0,2 2 0 0 0,5 0 0 0 0,1 1 0 0 0,5-2 0 0 0,1-5 0 0 0,-5-4 0 0 0,-2-3 0 0 0,-2-3 0 0 0,-1 2 0 0 0,4 3 0 0 0,2 4 0 0 0,5 0 0 0 0,4 1 0 0 0,2 3 0 0 0,-3 0 0 0 0,1 3 0 0 0,0 1 0 0 0,-2-1 0 0 0,0 2 0 0 0,0-1 0 0 0,-1 1 0 0 0,1-1 0 0 0,-2 0 0 0 0,2 0 0 0 0,-1 0 0 0 0,-1 0 0 0 0,2 0 0 0 0,-1 0 0 0 0,0 0 0 0 0,0 0 0 0 0,0 0 0 0 0,2 0 0 0 0,-3 0 0 0 0,1 0 0 0 0,0 0 0 0 0,1 0 0 0 0,-1 0 0 0 0,4 3 0 0 0,0 1 0 0 0,4 3 0 0 0,1 1 0 0 0,-2-2 0 0 0,-1-2 0 0 0,2 3 0 0 0,-2-1 0 0 0,3 2 0 0 0,3 6 0 0 0,0 0 0 0 0,2 1 0 0 0,1-4 0 0 0,5-9 0 0 0,7-2 0 0 0,5-7 0 0 0,2-5 0 0 0,2-2 0 0 0,1 0 0 0 0,2 0 0 0 0,2-2 0 0 0,-1 0 0 0 0,0-1 0 0 0,-3-1 0 0 0,0 3 0 0 0,2 4 0 0 0,-3 0 0 0 0,-3-1 0 0 0,-2 3 0 0 0,2-3 0 0 0,4 0 0 0 0,0 1 0 0 0,-1-1 0 0 0,0 2 0 0 0,-3-1 0 0 0,0 2 0 0 0,0-1 0 0 0,-1 2 0 0 0,-1-3 0 0 0,1 3 0 0 0,-3-2 0 0 0,0-1 0 0 0,1 0 0 0 0,-1-4 0 0 0,1 0 0 0 0,0 0 0 0 0,-2 0 0 0 0,-3-2 0 0 0,2 0 0 0 0,1-1 0 0 0,-2 0 0 0 0,-1-1 0 0 0,2 1 0 0 0,0-1 0 0 0,2 3 0 0 0,4 5 0 0 0,6 3 0 0 0,5 5 0 0 0,0 1 0 0 0,6 1 0 0 0,-1 2 0 0 0,4 0 0 0 0,1 3 0 0 0,0 7 0 0 0,-2 5 0 0 0,0 3 0 0 0,-4 1 0 0 0,0-2 0 0 0,-2-5 0 0 0,-1-1 0 0 0,0-3 0 0 0,-6 0 0 0 0,-2 0 0 0 0,2-3 0 0 0,-6 3 0 0 0,-2 5 0 0 0,-4 3 0 0 0,-6 1 0 0 0,-7-3 0 0 0,-8 1 0 0 0,-7-4 0 0 0,-2-3 0 0 0,-1-4 0 0 0,0-2 0 0 0,2-2 0 0 0,0-1 0 0 0,1 0 0 0 0,4 2 0 0 0,2 1 0 0 0,3 4 0 0 0,-3 0 0 0 0,1 3 0 0 0,3-2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09:01:57.179"/>
    </inkml:context>
    <inkml:brush xml:id="br0">
      <inkml:brushProperty name="width" value="0.2" units="cm"/>
      <inkml:brushProperty name="height" value="0.2" units="cm"/>
      <inkml:brushProperty name="color" value="#FFC114"/>
    </inkml:brush>
  </inkml:definitions>
  <inkml:trace contextRef="#ctx0" brushRef="#br0">10022 2154 16383 0 0,'3'7'0'0'0,"6"19"0"0"0,5 10 0 0 0,1 7 0 0 0,3 0 0 0 0,0 2 0 0 0,-3-4 0 0 0,-2-4 0 0 0,-2-6 0 0 0,-1-5 0 0 0,-2-4 0 0 0,-2-2 0 0 0,1-5 0 0 0,-2-2 0 0 0,-1-2 0 0 0,-1 1 0 0 0,-2 0 0 0 0,0 1 0 0 0,0 0 0 0 0,-1 0 0 0 0,2 0 0 0 0,1 4 0 0 0,0 1 0 0 0,0-1 0 0 0,-1 0 0 0 0,-1-2 0 0 0,0 0 0 0 0,-1 0 0 0 0,0-1 0 0 0,0 3 0 0 0,0 0 0 0 0,0 2 0 0 0,0 1 0 0 0,-1-1 0 0 0,1-1 0 0 0,0-3 0 0 0,0 1 0 0 0,0 1 0 0 0,0 0 0 0 0,0 0 0 0 0,0 2 0 0 0,0-1 0 0 0,0 1 0 0 0,0-2 0 0 0,0-1 0 0 0,0-1 0 0 0,0-1 0 0 0,0 0 0 0 0,0 0 0 0 0,0 0 0 0 0,0 2 0 0 0,3-1 0 0 0,3-4 0 0 0,4-5 0 0 0,3-4 0 0 0,4-6 0 0 0,5-3 0 0 0,2-1 0 0 0,-2 1 0 0 0,0 1 0 0 0,4 0 0 0 0,2-2 0 0 0,-1 1 0 0 0,-1 1 0 0 0,-3 2 0 0 0,0 2 0 0 0,-2-4 0 0 0,0-1 0 0 0,0 1 0 0 0,-2-1 0 0 0,-2 1 0 0 0,-2-1 0 0 0,0 0 0 0 0,0 2 0 0 0,0 1 0 0 0,1 3 0 0 0,-4-3 0 0 0,0 0 0 0 0,1 2 0 0 0,-3-3 0 0 0,1 1 0 0 0,3-3 0 0 0,2 1 0 0 0,1 1 0 0 0,1 2 0 0 0,-1 1 0 0 0,0 0 0 0 0,6 2 0 0 0,0 0 0 0 0,1 0 0 0 0,0 0 0 0 0,0 1 0 0 0,0-1 0 0 0,0 0 0 0 0,-2 0 0 0 0,-2 0 0 0 0,-2 0 0 0 0,-1 0 0 0 0,2 0 0 0 0,1 0 0 0 0,-1 0 0 0 0,-1 0 0 0 0,0 0 0 0 0,-1 0 0 0 0,-1 0 0 0 0,3 0 0 0 0,1 0 0 0 0,0 0 0 0 0,-2 0 0 0 0,0 0 0 0 0,-1 0 0 0 0,0 0 0 0 0,-1 0 0 0 0,0 0 0 0 0,0 0 0 0 0,-1 0 0 0 0,2 0 0 0 0,-2 0 0 0 0,1 0 0 0 0,1 0 0 0 0,-2 0 0 0 0,1 0 0 0 0,0 0 0 0 0,0 0 0 0 0,0 0 0 0 0,0 0 0 0 0,1 0 0 0 0,-4-5 0 0 0,-4-3 0 0 0,-3-4 0 0 0,-2-2 0 0 0,-2 0 0 0 0,-2-1 0 0 0,-1 0 0 0 0,0 0 0 0 0,1 0 0 0 0,-1 1 0 0 0,1-1 0 0 0,-1 2 0 0 0,-1-2 0 0 0,-2 2 0 0 0,0-2 0 0 0,-1-1 0 0 0,-1-1 0 0 0,2 0 0 0 0,0 0 0 0 0,2 1 0 0 0,1 1 0 0 0,-2 3 0 0 0,-1-2 0 0 0,1 0 0 0 0,-3 0 0 0 0,1-1 0 0 0,1 0 0 0 0,0 1 0 0 0,-1 2 0 0 0,1 1 0 0 0,0-2 0 0 0,1-2 0 0 0,1-1 0 0 0,1 1 0 0 0,1 0 0 0 0,0 0 0 0 0,0 0 0 0 0,0 1 0 0 0,0-1 0 0 0,0 1 0 0 0,0 0 0 0 0,0 1 0 0 0,0-2 0 0 0,0 1 0 0 0,0 0 0 0 0,0 0 0 0 0,-2 0 0 0 0,-2 0 0 0 0,1 0 0 0 0,0-3 0 0 0,1 0 0 0 0,1 0 0 0 0,0 1 0 0 0,0 0 0 0 0,1 1 0 0 0,1 0 0 0 0,-1 1 0 0 0,0-3 0 0 0,0 0 0 0 0,0 0 0 0 0,1 1 0 0 0,-1 0 0 0 0,0 1 0 0 0,0 1 0 0 0,0-1 0 0 0,0 1 0 0 0,0 0 0 0 0,0 0 0 0 0,0 0 0 0 0,0 0 0 0 0,0-2 0 0 0,-6 1 0 0 0,-4 3 0 0 0,-3 5 0 0 0,0 4 0 0 0,0 4 0 0 0,2 4 0 0 0,1 1 0 0 0,-2-1 0 0 0,2 2 0 0 0,3 1 0 0 0,-4 0 0 0 0,-2-1 0 0 0,-1 0 0 0 0,-2-1 0 0 0,2 0 0 0 0,1 1 0 0 0,0 0 0 0 0,-3 1 0 0 0,-2 1 0 0 0,2-1 0 0 0,1 0 0 0 0,1-2 0 0 0,2 0 0 0 0,1-1 0 0 0,-1 0 0 0 0,0-2 0 0 0,-2-2 0 0 0,-1 0 0 0 0,0-1 0 0 0,2 2 0 0 0,0 1 0 0 0,0 0 0 0 0,0-1 0 0 0,1 2 0 0 0,1 0 0 0 0,-1 0 0 0 0,-1-2 0 0 0,-1 0 0 0 0,0-1 0 0 0,-2 0 0 0 0,0-1 0 0 0,0 0 0 0 0,-3-1 0 0 0,-1 1 0 0 0,0 0 0 0 0,1 0 0 0 0,1 0 0 0 0,1 0 0 0 0,-3 0 0 0 0,1 0 0 0 0,-1 0 0 0 0,2 0 0 0 0,0 0 0 0 0,1 0 0 0 0,0 0 0 0 0,1 0 0 0 0,0 0 0 0 0,0 0 0 0 0,1 0 0 0 0,-1 0 0 0 0,-1 0 0 0 0,2 0 0 0 0,-1 0 0 0 0,0 0 0 0 0,0 0 0 0 0,0 0 0 0 0,0 0 0 0 0,-1 0 0 0 0,2 0 0 0 0,-2 0 0 0 0,2 0 0 0 0,-1 0 0 0 0,0 0 0 0 0,0 0 0 0 0,-1 0 0 0 0,2 0 0 0 0,-4 0 0 0 0,2 2 0 0 0,1 1 0 0 0,1 1 0 0 0,0-3 0 0 0,-1 1 0 0 0,1 0 0 0 0,-3-2 0 0 0,-2 0 0 0 0,1 3 0 0 0,0 0 0 0 0,1 0 0 0 0,1-1 0 0 0,0 0 0 0 0,1-1 0 0 0,0-1 0 0 0,0 0 0 0 0,0 0 0 0 0,3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09:01:57.180"/>
    </inkml:context>
    <inkml:brush xml:id="br0">
      <inkml:brushProperty name="width" value="0.35" units="cm"/>
      <inkml:brushProperty name="height" value="0.35" units="cm"/>
      <inkml:brushProperty name="color" value="#FFC114"/>
    </inkml:brush>
  </inkml:definitions>
  <inkml:trace contextRef="#ctx0" brushRef="#br0">11089 2673 16383 0 0,'-10'0'0'0'0,"-11"0"0"0"0,-11 0 0 0 0,-8 0 0 0 0,-1 0 0 0 0,2 0 0 0 0,1-2 0 0 0,5-1 0 0 0,5-2 0 0 0,5-1 0 0 0,4 1 0 0 0,2 1 0 0 0,-2 2 0 0 0,0 1 0 0 0,0 1 0 0 0,4-3 0 0 0,2 0 0 0 0,2-3 0 0 0,1 1 0 0 0,2-1 0 0 0,3-4 0 0 0,1-1 0 0 0,2 0 0 0 0,2-3 0 0 0,0 0 0 0 0,3 2 0 0 0,6 1 0 0 0,11-1 0 0 0,3 1 0 0 0,5-2 0 0 0,-1 2 0 0 0,-2 3 0 0 0,-2 3 0 0 0,-3 2 0 0 0,-2 1 0 0 0,-1 2 0 0 0,-1 0 0 0 0,-3-4 0 0 0,-1-4 0 0 0,0-1 0 0 0,1-1 0 0 0,-2-1 0 0 0,5-1 0 0 0,1-2 0 0 0,-4 0 0 0 0,0 3 0 0 0,-3-1 0 0 0,-1 4 0 0 0,-1-1 0 0 0,-2 0 0 0 0,0 0 0 0 0,3 3 0 0 0,-2 0 0 0 0,2-2 0 0 0,2-2 0 0 0,2 1 0 0 0,1 2 0 0 0,1 2 0 0 0,1 0 0 0 0,3 0 0 0 0,-2-1 0 0 0,-1 0 0 0 0,-3-1 0 0 0,-2 1 0 0 0,2 1 0 0 0,-1 2 0 0 0,2 1 0 0 0,3 0 0 0 0,-1 0 0 0 0,0-1 0 0 0,-3-3 0 0 0,-2 1 0 0 0,1-2 0 0 0,-1-2 0 0 0,-2 1 0 0 0,3 1 0 0 0,-3 0 0 0 0,2 1 0 0 0,0 2 0 0 0,1 0 0 0 0,3 2 0 0 0,-1 2 0 0 0,-1-3 0 0 0,0 1 0 0 0,-3-4 0 0 0,-3 3 0 0 0,-3 4 0 0 0,-1 7 0 0 0,-2 4 0 0 0,-1 2 0 0 0,0 2 0 0 0,-1 0 0 0 0,0 0 0 0 0,1 3 0 0 0,0-2 0 0 0,0 1 0 0 0,0-1 0 0 0,-1-1 0 0 0,1-1 0 0 0,-3-3 0 0 0,0-1 0 0 0,0 2 0 0 0,0 2 0 0 0,1 1 0 0 0,0-1 0 0 0,2 0 0 0 0,0 0 0 0 0,0-1 0 0 0,0 1 0 0 0,0-1 0 0 0,0 0 0 0 0,0 0 0 0 0,0 0 0 0 0,0 0 0 0 0,0 0 0 0 0,0 0 0 0 0,0 0 0 0 0,0 0 0 0 0,0 0 0 0 0,0 0 0 0 0,0 0 0 0 0,0 3 0 0 0,0 0 0 0 0,0 0 0 0 0,0 0 0 0 0,0-1 0 0 0,0-1 0 0 0,0 2 0 0 0,0 0 0 0 0,0 0 0 0 0,0 0 0 0 0,0-1 0 0 0,0-1 0 0 0,3-1 0 0 0,1 0 0 0 0,-1 0 0 0 0,0 0 0 0 0,-1 0 0 0 0,-1 0 0 0 0,2-3 0 0 0,1 0 0 0 0,0 3 0 0 0,1-2 0 0 0,3-2 0 0 0,1-1 0 0 0,-3 1 0 0 0,2-2 0 0 0,-1 1 0 0 0,-5-2 0 0 0,-4-2 0 0 0,-6-1 0 0 0,-1-4 0 0 0,-2-2 0 0 0,1-4 0 0 0,1 0 0 0 0,-3 1 0 0 0,-1 1 0 0 0,-4 2 0 0 0,-2 0 0 0 0,0 2 0 0 0,0-1 0 0 0,1 1 0 0 0,0 1 0 0 0,-1-1 0 0 0,-2 0 0 0 0,2 0 0 0 0,0 0 0 0 0,1 0 0 0 0,1 0 0 0 0,-2 0 0 0 0,-1 0 0 0 0,1 0 0 0 0,0 0 0 0 0,1 0 0 0 0,1 0 0 0 0,1 0 0 0 0,-1 0 0 0 0,2 0 0 0 0,-1 0 0 0 0,0 0 0 0 0,0 0 0 0 0,-3 0 0 0 0,0 0 0 0 0,-1 0 0 0 0,2 0 0 0 0,-1 0 0 0 0,2 0 0 0 0,-2 0 0 0 0,-1 0 0 0 0,1 0 0 0 0,0 0 0 0 0,1 0 0 0 0,1 0 0 0 0,0 0 0 0 0,1 0 0 0 0,0 0 0 0 0,1 0 0 0 0,-1 0 0 0 0,0 0 0 0 0,0 0 0 0 0,0 0 0 0 0,0 0 0 0 0,0 0 0 0 0,0 3 0 0 0,0 0 0 0 0,0 0 0 0 0,0 1 0 0 0,0 4 0 0 0,-3-1 0 0 0,2 2 0 0 0,1-2 0 0 0,1-1 0 0 0,3 1 0 0 0,3 0 0 0 0,0 1 0 0 0,0-2 0 0 0,-2-2 0 0 0,-4-2 0 0 0,0 2 0 0 0,0 0 0 0 0,0 1 0 0 0,-1 0 0 0 0,3 3 0 0 0,1-2 0 0 0,2 3 0 0 0,-2 1 0 0 0,1-4 0 0 0,4-3 0 0 0,4-4 0 0 0,3-5 0 0 0,3-1 0 0 0,2-4 0 0 0,0-3 0 0 0,-1-1 0 0 0,1 1 0 0 0,0 2 0 0 0,0 0 0 0 0,-2 0 0 0 0,-1-1 0 0 0,-1-3 0 0 0,-1-1 0 0 0,0 0 0 0 0,3 0 0 0 0,1 2 0 0 0,-1 0 0 0 0,-1 0 0 0 0,0 1 0 0 0,-1-1 0 0 0,0 2 0 0 0,-1-2 0 0 0,0 1 0 0 0,0 1 0 0 0,0-2 0 0 0,0 2 0 0 0,-1-2 0 0 0,1 1 0 0 0,0 1 0 0 0,0-2 0 0 0,0 1 0 0 0,0 0 0 0 0,0 0 0 0 0,0 0 0 0 0,0 0 0 0 0,0 0 0 0 0,0 0 0 0 0,0 0 0 0 0,0 0 0 0 0,0-1 0 0 0,0 2 0 0 0,0-2 0 0 0,0 1 0 0 0,0 0 0 0 0,0 0 0 0 0,0 0 0 0 0,-2 0 0 0 0,-1 0 0 0 0,-1 0 0 0 0,-2 2 0 0 0,1 1 0 0 0,0 1 0 0 0,-4 0 0 0 0,0 1 0 0 0,1-1 0 0 0,-1 1 0 0 0,1 0 0 0 0,0 2 0 0 0,0-1 0 0 0,-1 1 0 0 0,2 0 0 0 0,1-3 0 0 0,2 0 0 0 0,0 1 0 0 0,-1-1 0 0 0,1-1 0 0 0,-2 2 0 0 0,1-1 0 0 0,1 0 0 0 0,1-1 0 0 0,4 1 0 0 0,7 2 0 0 0,5 3 0 0 0,3 2 0 0 0,1 2 0 0 0,1 0 0 0 0,0 1 0 0 0,0 1 0 0 0,-1 0 0 0 0,0-1 0 0 0,-1 0 0 0 0,0 0 0 0 0,0 0 0 0 0,0 1 0 0 0,0-1 0 0 0,0 0 0 0 0,0 0 0 0 0,0 0 0 0 0,0 0 0 0 0,0-1 0 0 0,0 1 0 0 0,0 0 0 0 0,3 0 0 0 0,0 0 0 0 0,0 0 0 0 0,0 0 0 0 0,0 0 0 0 0,-2 0 0 0 0,2 0 0 0 0,1 0 0 0 0,0 0 0 0 0,-2 0 0 0 0,0 0 0 0 0,-1 0 0 0 0,2 0 0 0 0,1 0 0 0 0,0 0 0 0 0,-2 0 0 0 0,0 0 0 0 0,-1 0 0 0 0,0 0 0 0 0,-2 0 0 0 0,2 0 0 0 0,-1 0 0 0 0,-6 0 0 0 0,-7 3 0 0 0,-7 3 0 0 0,-5 2 0 0 0,-4 1 0 0 0,-3-2 0 0 0,-1-2 0 0 0,0-1 0 0 0,-3-2 0 0 0,-1 1 0 0 0,1 0 0 0 0,1 0 0 0 0,0-1 0 0 0,2 0 0 0 0,-2-2 0 0 0,-2 0 0 0 0,2 0 0 0 0,0 0 0 0 0,2 0 0 0 0,0 0 0 0 0,0 0 0 0 0,1 0 0 0 0,0 0 0 0 0,1 0 0 0 0,-1 0 0 0 0,-1 0 0 0 0,2 0 0 0 0,-1 0 0 0 0,0 0 0 0 0,0 0 0 0 0,0 0 0 0 0,0 0 0 0 0,0 0 0 0 0,0 2 0 0 0,0 2 0 0 0,2 1 0 0 0,2 1 0 0 0,-1-2 0 0 0,0 0 0 0 0,0 1 0 0 0,0 1 0 0 0,1 2 0 0 0,3-1 0 0 0,2 3 0 0 0,3 1 0 0 0,1 2 0 0 0,2 0 0 0 0,1 1 0 0 0,1 0 0 0 0,-1 0 0 0 0,0 1 0 0 0,1-1 0 0 0,0 1 0 0 0,-1-2 0 0 0,0 2 0 0 0,0-1 0 0 0,2-3 0 0 0,5 1 0 0 0,3-4 0 0 0,2-2 0 0 0,3-2 0 0 0,0-2 0 0 0,5-2 0 0 0,0 0 0 0 0,6 0 0 0 0,3 0 0 0 0,5-3 0 0 0,0-3 0 0 0,2-3 0 0 0,-2 0 0 0 0,-5-1 0 0 0,-4 2 0 0 0,-3 1 0 0 0,-7 1 0 0 0,-1 0 0 0 0,-2-1 0 0 0,0 1 0 0 0,2 2 0 0 0,-1-4 0 0 0,2 0 0 0 0,-2-2 0 0 0,-4 0 0 0 0,-2-3 0 0 0,-7 3 0 0 0,-7 2 0 0 0,-9 3 0 0 0,-7-1 0 0 0,-4 1 0 0 0,-5 2 0 0 0,0 0 0 0 0,-2 2 0 0 0,3 0 0 0 0,1 1 0 0 0,3 0 0 0 0,4 1 0 0 0,2-1 0 0 0,3 0 0 0 0,1 1 0 0 0,1-1 0 0 0,1 0 0 0 0,2 2 0 0 0,-2 1 0 0 0,2 3 0 0 0,6-1 0 0 0,6-1 0 0 0,10 0 0 0 0,8-2 0 0 0,4 0 0 0 0,6-2 0 0 0,5 0 0 0 0,-1 0 0 0 0,-3 0 0 0 0,-3 0 0 0 0,-1 0 0 0 0,-1 0 0 0 0,-2 0 0 0 0,-2 0 0 0 0,-2 0 0 0 0,-4 2 0 0 0,-3 4 0 0 0,-4 2 0 0 0,-3 3 0 0 0,-1 2 0 0 0,-2 1 0 0 0,-1 0 0 0 0,0 1 0 0 0,0-1 0 0 0,-2 1 0 0 0,-4-3 0 0 0,-3-1 0 0 0,-5 0 0 0 0,-1 1 0 0 0,0-2 0 0 0,3 0 0 0 0,1-2 0 0 0,0 0 0 0 0,2 1 0 0 0,-1 2 0 0 0,-1 1 0 0 0,0-2 0 0 0,-2-1 0 0 0,2-1 0 0 0,0-3 0 0 0,3 3 0 0 0,-1-2 0 0 0,10-2 0 0 0,10-1 0 0 0,7-1 0 0 0,5-4 0 0 0,5 0 0 0 0,2-2 0 0 0,1-1 0 0 0,-4 0 0 0 0,-2 1 0 0 0,-4 1 0 0 0,-1 1 0 0 0,0 1 0 0 0,1 0 0 0 0,-1 1 0 0 0,-1 0 0 0 0,-3 2 0 0 0,-10 4 0 0 0,-14 3 0 0 0,-5 2 0 0 0,-3 2 0 0 0,-5 1 0 0 0,0 0 0 0 0,0 1 0 0 0,1-2 0 0 0,2-2 0 0 0,1 0 0 0 0,1-1 0 0 0,1-4 0 0 0,2 2 0 0 0,2-3 0 0 0,0-1 0 0 0,-1-1 0 0 0,-3 3 0 0 0,0 3 0 0 0,3 3 0 0 0,10-1 0 0 0,10-2 0 0 0,10-4 0 0 0,5-1 0 0 0,6-2 0 0 0,2-1 0 0 0,-2-1 0 0 0,-3-1 0 0 0,-3 1 0 0 0,-2 0 0 0 0,-3-1 0 0 0,0 1 0 0 0,-2 0 0 0 0,1-1 0 0 0,-6 1 0 0 0,-8 0 0 0 0,-8 3 0 0 0,-7 0 0 0 0,-4 3 0 0 0,-2-1 0 0 0,1 0 0 0 0,-1-1 0 0 0,-1-2 0 0 0,-2-1 0 0 0,2 0 0 0 0,1-1 0 0 0,12 0 0 0 0,12 0 0 0 0,11-3 0 0 0,12-3 0 0 0,5-3 0 0 0,3-2 0 0 0,1 1 0 0 0,-3-4 0 0 0,-5 3 0 0 0,-2 1 0 0 0,-2 3 0 0 0,-3 3 0 0 0,-3 2 0 0 0,-2 1 0 0 0,0 1 0 0 0,-1 1 0 0 0,-1-1 0 0 0,0 0 0 0 0,1 1 0 0 0,0-1 0 0 0,0 1 0 0 0,-1-1 0 0 0,1 0 0 0 0,0 0 0 0 0,0 0 0 0 0,0 0 0 0 0,0 0 0 0 0,0 0 0 0 0,0 0 0 0 0,0 0 0 0 0,0 0 0 0 0,0 0 0 0 0,0 0 0 0 0,0 0 0 0 0,1 0 0 0 0,-2 0 0 0 0,2 0 0 0 0,1 0 0 0 0,-1-3 0 0 0,-4-3 0 0 0,-1-2 0 0 0,-3-3 0 0 0,-3-2 0 0 0,-2-3 0 0 0,-3-2 0 0 0,0 0 0 0 0,-1 1 0 0 0,-1 1 0 0 0,1 0 0 0 0,-6 2 0 0 0,-2-1 0 0 0,-1 1 0 0 0,-1 0 0 0 0,3 0 0 0 0,1 0 0 0 0,0 3 0 0 0,1 0 0 0 0,1 0 0 0 0,-2 0 0 0 0,1-2 0 0 0,1 0 0 0 0,-2 2 0 0 0,0 0 0 0 0,2 0 0 0 0,1 0 0 0 0,1-5 0 0 0,1 0 0 0 0,0 0 0 0 0,1-1 0 0 0,0 2 0 0 0,1 0 0 0 0,-1-1 0 0 0,0 2 0 0 0,1 0 0 0 0,-1 0 0 0 0,0 0 0 0 0,-3 2 0 0 0,-4 4 0 0 0,-2 3 0 0 0,-4 1 0 0 0,-2 3 0 0 0,-1 1 0 0 0,0 1 0 0 0,0 1 0 0 0,-1 2 0 0 0,0 2 0 0 0,-2 5 0 0 0,-4 3 0 0 0,-3 1 0 0 0,-5-1 0 0 0,-3-2 0 0 0,-2 1 0 0 0,4-1 0 0 0,1-1 0 0 0,3-4 0 0 0,7 1 0 0 0,4-2 0 0 0,1-2 0 0 0,5 4 0 0 0,3 2 0 0 0,7 0 0 0 0,5-2 0 0 0,11-3 0 0 0,7-1 0 0 0,5-2 0 0 0,1-1 0 0 0,5-1 0 0 0,-1-1 0 0 0,-3 1 0 0 0,-3 0 0 0 0,-4-1 0 0 0,-3 1 0 0 0,-1 0 0 0 0,-3 0 0 0 0,1 0 0 0 0,-1 0 0 0 0,-2 2 0 0 0,-7 4 0 0 0,-7 0 0 0 0,-2 2 0 0 0,-5 1 0 0 0,-3 3 0 0 0,-3-2 0 0 0,2 1 0 0 0,0-2 0 0 0,1-1 0 0 0,1-1 0 0 0,4-1 0 0 0,6-3 0 0 0,6-1 0 0 0,7-1 0 0 0,4-1 0 0 0,3 0 0 0 0,-1 0 0 0 0,1-1 0 0 0,-2 1 0 0 0,0-1 0 0 0,-5 4 0 0 0,-2 2 0 0 0,-5 4 0 0 0,-6 2 0 0 0,-2 4 0 0 0,-1 2 0 0 0,-3 1 0 0 0,-3-3 0 0 0,0-2 0 0 0,1-1 0 0 0,3 1 0 0 0,2 2 0 0 0,3-1 0 0 0,8-3 0 0 0,6-4 0 0 0,2-2 0 0 0,2-2 0 0 0,0-3 0 0 0,-3-2 0 0 0,-4-2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09:01:57.181"/>
    </inkml:context>
    <inkml:brush xml:id="br0">
      <inkml:brushProperty name="width" value="0.35" units="cm"/>
      <inkml:brushProperty name="height" value="0.35" units="cm"/>
      <inkml:brushProperty name="color" value="#FFC114"/>
    </inkml:brush>
  </inkml:definitions>
  <inkml:trace contextRef="#ctx0" brushRef="#br0">11295 2766 16383 0 0,'-8'2'0'0'0,"-9"6"0"0"0,-6 3 0 0 0,-7 4 0 0 0,-3 0 0 0 0,3-2 0 0 0,4-1 0 0 0,3 3 0 0 0,3 1 0 0 0,-1 0 0 0 0,1-3 0 0 0,3-1 0 0 0,3-2 0 0 0,0-4 0 0 0,0 1 0 0 0,0 0 0 0 0,-3 3 0 0 0,-2 0 0 0 0,0 3 0 0 0,0-2 0 0 0,1-3 0 0 0,4 0 0 0 0,1-1 0 0 0,0-3 0 0 0,0-1 0 0 0,-2-1 0 0 0,1-1 0 0 0,-1-1 0 0 0,-1-1 0 0 0,0 4 0 0 0,0-1 0 0 0,-3 3 0 0 0,2 3 0 0 0,6 0 0 0 0,9-2 0 0 0,6-1 0 0 0,9 0 0 0 0,6 0 0 0 0,10-1 0 0 0,5-1 0 0 0,-2-2 0 0 0,0 0 0 0 0,-2-1 0 0 0,-4 0 0 0 0,-4 0 0 0 0,-3 0 0 0 0,-2 0 0 0 0,0 0 0 0 0,-2-1 0 0 0,-5 1 0 0 0,-7 0 0 0 0,-10 0 0 0 0,-12 0 0 0 0,-5 0 0 0 0,-4 3 0 0 0,-3 4 0 0 0,-1 3 0 0 0,1-2 0 0 0,7 1 0 0 0,5-1 0 0 0,1-2 0 0 0,3-2 0 0 0,0-2 0 0 0,1-1 0 0 0,0-1 0 0 0,1 2 0 0 0,1 1 0 0 0,0 2 0 0 0,-1 0 0 0 0,2 2 0 0 0,-1 0 0 0 0,1-2 0 0 0,-2-1 0 0 0,-1 1 0 0 0,-1-1 0 0 0,-1 0 0 0 0,0-2 0 0 0,0 0 0 0 0,0-2 0 0 0,0 0 0 0 0,-3 0 0 0 0,-1 0 0 0 0,3-2 0 0 0,10-2 0 0 0,12-1 0 0 0,10-3 0 0 0,8 0 0 0 0,5-1 0 0 0,4 1 0 0 0,2 2 0 0 0,0-1 0 0 0,3 1 0 0 0,3 0 0 0 0,-2 0 0 0 0,-6 1 0 0 0,-4 2 0 0 0,0 1 0 0 0,-1 1 0 0 0,-4 1 0 0 0,-1 0 0 0 0,-3-2 0 0 0,-1-3 0 0 0,3-4 0 0 0,2-1 0 0 0,2-4 0 0 0,0 3 0 0 0,-2 2 0 0 0,-2 3 0 0 0,-5 0 0 0 0,-2 1 0 0 0,-1 2 0 0 0,1 0 0 0 0,0 2 0 0 0,0 1 0 0 0,1-1 0 0 0,0 2 0 0 0,1-1 0 0 0,0 1 0 0 0,0-1 0 0 0,0 0 0 0 0,0 0 0 0 0,0 0 0 0 0,1 0 0 0 0,-1 0 0 0 0,0 0 0 0 0,0 0 0 0 0,0 0 0 0 0,0 0 0 0 0,-1 0 0 0 0,2 0 0 0 0,-1 0 0 0 0,0 0 0 0 0,0 0 0 0 0,0 0 0 0 0,-3 2 0 0 0,0 1 0 0 0,-4 3 0 0 0,1 0 0 0 0,1-2 0 0 0,0-1 0 0 0,0 3 0 0 0,0-2 0 0 0,-2 2 0 0 0,-2 5 0 0 0,0-1 0 0 0,-1 2 0 0 0,-2-4 0 0 0,-3-6 0 0 0,-5-3 0 0 0,-6-4 0 0 0,1-4 0 0 0,-3-2 0 0 0,0 1 0 0 0,-2-1 0 0 0,-1-1 0 0 0,-1 0 0 0 0,3-1 0 0 0,0-1 0 0 0,0 3 0 0 0,0 3 0 0 0,1 0 0 0 0,4-2 0 0 0,-1 3 0 0 0,0-1 0 0 0,-3-1 0 0 0,0 0 0 0 0,0 0 0 0 0,0 1 0 0 0,3 0 0 0 0,-1 1 0 0 0,2 0 0 0 0,-1 0 0 0 0,1-1 0 0 0,1 2 0 0 0,-1-1 0 0 0,2-2 0 0 0,0 1 0 0 0,0-4 0 0 0,-1 1 0 0 0,0 0 0 0 0,2-1 0 0 0,1 0 0 0 0,-1-1 0 0 0,0-1 0 0 0,1 0 0 0 0,2 0 0 0 0,-3 0 0 0 0,1 0 0 0 0,-3 2 0 0 0,-2 3 0 0 0,-5 4 0 0 0,-4 2 0 0 0,0 2 0 0 0,-4 0 0 0 0,1 2 0 0 0,-3-1 0 0 0,-3 4 0 0 0,2 4 0 0 0,1 4 0 0 0,0 2 0 0 0,4 1 0 0 0,-1-1 0 0 0,2-4 0 0 0,0-1 0 0 0,1-2 0 0 0,4 0 0 0 0,1-1 0 0 0,0-1 0 0 0,3 2 0 0 0,2 4 0 0 0,4 1 0 0 0,4 2 0 0 0,5-2 0 0 0,8-1 0 0 0,3-1 0 0 0,2-4 0 0 0,2-2 0 0 0,-2-1 0 0 0,1-3 0 0 0,-2 0 0 0 0,0 0 0 0 0,-3 2 0 0 0,-2 0 0 0 0,-2 4 0 0 0,3-1 0 0 0,-2 2 0 0 0,-2 0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07:30:08.656"/>
    </inkml:context>
    <inkml:brush xml:id="br0">
      <inkml:brushProperty name="width" value="0.2" units="cm"/>
      <inkml:brushProperty name="height" value="0.2" units="cm"/>
      <inkml:brushProperty name="color" value="#FFC114"/>
    </inkml:brush>
  </inkml:definitions>
  <inkml:trace contextRef="#ctx0" brushRef="#br0">11572 2126 16383 0 0,'-3'6'0'0'0,"-6"16"0"0"0,-4 9 0 0 0,-3 6 0 0 0,-2 0 0 0 0,1 2 0 0 0,3-3 0 0 0,0-4 0 0 0,4-5 0 0 0,-1-5 0 0 0,4-3 0 0 0,1-1 0 0 0,-1-6 0 0 0,2 0 0 0 0,1-2 0 0 0,1 0 0 0 0,2 0 0 0 0,0 1 0 0 0,0 0 0 0 0,1 0 0 0 0,-2 1 0 0 0,-1 3 0 0 0,0 0 0 0 0,0-1 0 0 0,1 1 0 0 0,1-1 0 0 0,0-2 0 0 0,1 2 0 0 0,0-3 0 0 0,0 4 0 0 0,0 0 0 0 0,0 1 0 0 0,0 2 0 0 0,1-2 0 0 0,-1-1 0 0 0,0-2 0 0 0,0 1 0 0 0,0 1 0 0 0,0 0 0 0 0,0-1 0 0 0,0 3 0 0 0,0-1 0 0 0,0 0 0 0 0,0-2 0 0 0,0 0 0 0 0,0-1 0 0 0,0-1 0 0 0,0 0 0 0 0,0 1 0 0 0,0-2 0 0 0,0 3 0 0 0,-3 0 0 0 0,-3-5 0 0 0,-4-4 0 0 0,-2-4 0 0 0,-6-3 0 0 0,-3-5 0 0 0,-2 1 0 0 0,0-1 0 0 0,2 3 0 0 0,-4-2 0 0 0,-2-1 0 0 0,-1 1 0 0 0,3 1 0 0 0,3 2 0 0 0,-1 1 0 0 0,2-4 0 0 0,1 0 0 0 0,-2 1 0 0 0,4-1 0 0 0,1 1 0 0 0,3-2 0 0 0,-1 2 0 0 0,0 0 0 0 0,0 3 0 0 0,-1 0 0 0 0,4-2 0 0 0,0 2 0 0 0,0 0 0 0 0,1-3 0 0 0,1 1 0 0 0,-4-1 0 0 0,-2 0 0 0 0,0 1 0 0 0,-2 0 0 0 0,1 3 0 0 0,0 0 0 0 0,-5 1 0 0 0,-1 0 0 0 0,0 0 0 0 0,-1 0 0 0 0,0 0 0 0 0,0 0 0 0 0,1 0 0 0 0,1 0 0 0 0,2 0 0 0 0,3 0 0 0 0,-1 0 0 0 0,0 0 0 0 0,-2 0 0 0 0,2 0 0 0 0,-1 0 0 0 0,2 0 0 0 0,0 0 0 0 0,1 0 0 0 0,-3 0 0 0 0,0 0 0 0 0,0 0 0 0 0,1 0 0 0 0,0 0 0 0 0,1 0 0 0 0,1 0 0 0 0,0 0 0 0 0,0 0 0 0 0,0 0 0 0 0,1 0 0 0 0,-1 0 0 0 0,0 0 0 0 0,1 0 0 0 0,-1 0 0 0 0,0 0 0 0 0,1 0 0 0 0,-1 0 0 0 0,0 0 0 0 0,0 0 0 0 0,1 0 0 0 0,-2 0 0 0 0,5-4 0 0 0,2-4 0 0 0,4-2 0 0 0,2-1 0 0 0,3-2 0 0 0,1 0 0 0 0,1 0 0 0 0,-1 1 0 0 0,1-2 0 0 0,0 2 0 0 0,-1 0 0 0 0,0 0 0 0 0,2-1 0 0 0,2 1 0 0 0,0 0 0 0 0,1-2 0 0 0,1-1 0 0 0,-1 0 0 0 0,-3 2 0 0 0,1-2 0 0 0,-2 2 0 0 0,2 3 0 0 0,1-2 0 0 0,-1 0 0 0 0,2-1 0 0 0,0 1 0 0 0,0-1 0 0 0,-2 0 0 0 0,2 3 0 0 0,0 1 0 0 0,-2-3 0 0 0,0-1 0 0 0,-1 0 0 0 0,-1-1 0 0 0,-1 1 0 0 0,0 1 0 0 0,0-1 0 0 0,0 0 0 0 0,0 1 0 0 0,0 0 0 0 0,0 0 0 0 0,0 0 0 0 0,0 0 0 0 0,0 0 0 0 0,0-1 0 0 0,0 1 0 0 0,2 0 0 0 0,2 0 0 0 0,0 0 0 0 0,-2-3 0 0 0,0 1 0 0 0,0-1 0 0 0,-2 1 0 0 0,0 0 0 0 0,0 1 0 0 0,0 0 0 0 0,0 1 0 0 0,0-3 0 0 0,0 1 0 0 0,0-1 0 0 0,0 1 0 0 0,0 0 0 0 0,0 1 0 0 0,0 1 0 0 0,0-1 0 0 0,0 2 0 0 0,0-2 0 0 0,0 1 0 0 0,0 0 0 0 0,0 0 0 0 0,0-2 0 0 0,5 1 0 0 0,5 3 0 0 0,3 3 0 0 0,0 5 0 0 0,-1 3 0 0 0,-1 3 0 0 0,-1 1 0 0 0,2 0 0 0 0,-3 0 0 0 0,-1 3 0 0 0,2-1 0 0 0,3-2 0 0 0,1 1 0 0 0,2-1 0 0 0,-3 1 0 0 0,0 0 0 0 0,0 0 0 0 0,3 1 0 0 0,2 1 0 0 0,-2-1 0 0 0,-2 0 0 0 0,0-2 0 0 0,-3 0 0 0 0,1 0 0 0 0,-1-2 0 0 0,2 0 0 0 0,0-2 0 0 0,2 0 0 0 0,0-1 0 0 0,-3 2 0 0 0,1 0 0 0 0,0 1 0 0 0,0-1 0 0 0,-2 1 0 0 0,1 0 0 0 0,-1 1 0 0 0,2-2 0 0 0,1 0 0 0 0,0-2 0 0 0,2 1 0 0 0,-1-1 0 0 0,1 0 0 0 0,3-1 0 0 0,1 1 0 0 0,-1 0 0 0 0,0 0 0 0 0,-2 0 0 0 0,1 0 0 0 0,1 0 0 0 0,0 0 0 0 0,0 0 0 0 0,-1 0 0 0 0,0 0 0 0 0,-1 0 0 0 0,0 0 0 0 0,-2 0 0 0 0,1 0 0 0 0,0 0 0 0 0,-1 0 0 0 0,1 0 0 0 0,0 0 0 0 0,-1 0 0 0 0,1 0 0 0 0,0 0 0 0 0,-1 0 0 0 0,2 0 0 0 0,-2 0 0 0 0,1 0 0 0 0,0 0 0 0 0,0 0 0 0 0,-1 0 0 0 0,1 0 0 0 0,0 0 0 0 0,-1 0 0 0 0,2 0 0 0 0,-2 0 0 0 0,4 0 0 0 0,-3 2 0 0 0,0 1 0 0 0,-1 0 0 0 0,0-2 0 0 0,1 1 0 0 0,-2-1 0 0 0,4 0 0 0 0,1-1 0 0 0,1 2 0 0 0,-2 0 0 0 0,0 1 0 0 0,-1-1 0 0 0,-1 0 0 0 0,0-2 0 0 0,0 1 0 0 0,0-1 0 0 0,-1 0 0 0 0,-2 0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07:30:08.657"/>
    </inkml:context>
    <inkml:brush xml:id="br0">
      <inkml:brushProperty name="width" value="0.35" units="cm"/>
      <inkml:brushProperty name="height" value="0.35" units="cm"/>
      <inkml:brushProperty name="color" value="#FFC114"/>
    </inkml:brush>
  </inkml:definitions>
  <inkml:trace contextRef="#ctx0" brushRef="#br0">10613 2602 16383 0 0,'11'0'0'0'0,"9"0"0"0"0,11 0 0 0 0,10 0 0 0 0,-2 0 0 0 0,0 0 0 0 0,-1-1 0 0 0,-6-2 0 0 0,-5-2 0 0 0,-5 1 0 0 0,-2-1 0 0 0,-4 2 0 0 0,4 1 0 0 0,-2 1 0 0 0,0 1 0 0 0,-3-3 0 0 0,-1 0 0 0 0,-4-1 0 0 0,0-1 0 0 0,-2 0 0 0 0,-3-3 0 0 0,-2-2 0 0 0,-1 0 0 0 0,-1-2 0 0 0,-1 0 0 0 0,-3 2 0 0 0,-6 0 0 0 0,-10 0 0 0 0,-5 0 0 0 0,-3-1 0 0 0,1 2 0 0 0,1 2 0 0 0,2 3 0 0 0,4 0 0 0 0,1 3 0 0 0,0 1 0 0 0,3 0 0 0 0,2-3 0 0 0,2-4 0 0 0,-1-1 0 0 0,-1 0 0 0 0,2-3 0 0 0,-5 1 0 0 0,0-1 0 0 0,2-1 0 0 0,2 2 0 0 0,2 0 0 0 0,1 3 0 0 0,1-1 0 0 0,2 0 0 0 0,0 0 0 0 0,-2 3 0 0 0,0-1 0 0 0,0 0 0 0 0,-3-3 0 0 0,-1 1 0 0 0,-3 2 0 0 0,0 2 0 0 0,0-1 0 0 0,-4 1 0 0 0,2-1 0 0 0,1 1 0 0 0,4-3 0 0 0,0 2 0 0 0,0 1 0 0 0,0 1 0 0 0,-1 1 0 0 0,-5 1 0 0 0,2-1 0 0 0,1-1 0 0 0,2-1 0 0 0,2-1 0 0 0,-1-1 0 0 0,2-2 0 0 0,0 1 0 0 0,0 1 0 0 0,0 0 0 0 0,-1 1 0 0 0,0 1 0 0 0,-1 1 0 0 0,-2 1 0 0 0,0 2 0 0 0,1-2 0 0 0,1-1 0 0 0,2-1 0 0 0,2 1 0 0 0,4 4 0 0 0,2 6 0 0 0,1 3 0 0 0,1 2 0 0 0,0 2 0 0 0,1 0 0 0 0,-1 0 0 0 0,1 2 0 0 0,-1-1 0 0 0,0 0 0 0 0,0 0 0 0 0,1-2 0 0 0,-1 1 0 0 0,2-4 0 0 0,1 0 0 0 0,0 1 0 0 0,1 2 0 0 0,-2 0 0 0 0,-1 0 0 0 0,0 1 0 0 0,-1-2 0 0 0,0 1 0 0 0,0-1 0 0 0,0 1 0 0 0,-1-1 0 0 0,1 0 0 0 0,0 0 0 0 0,0 0 0 0 0,0 0 0 0 0,0 0 0 0 0,0 1 0 0 0,0-1 0 0 0,0 0 0 0 0,0 0 0 0 0,0 0 0 0 0,0 2 0 0 0,0 1 0 0 0,0 0 0 0 0,0 0 0 0 0,0-2 0 0 0,0 0 0 0 0,0 2 0 0 0,0 0 0 0 0,0 0 0 0 0,0-1 0 0 0,0 0 0 0 0,0-1 0 0 0,-3-1 0 0 0,-1 0 0 0 0,1 0 0 0 0,1 0 0 0 0,0 0 0 0 0,1 1 0 0 0,-3-4 0 0 0,0 1 0 0 0,0 1 0 0 0,-1 0 0 0 0,-2-2 0 0 0,-2-2 0 0 0,3 2 0 0 0,-2-2 0 0 0,2 1 0 0 0,3-2 0 0 0,6-2 0 0 0,5 0 0 0 0,0-5 0 0 0,3-1 0 0 0,-2-2 0 0 0,1-1 0 0 0,1 1 0 0 0,3 0 0 0 0,2 2 0 0 0,2 1 0 0 0,2 0 0 0 0,-1 1 0 0 0,-2 0 0 0 0,0 0 0 0 0,3 0 0 0 0,0 0 0 0 0,-1 1 0 0 0,-1-1 0 0 0,0 0 0 0 0,-1 0 0 0 0,2 0 0 0 0,0 0 0 0 0,1 0 0 0 0,-2 0 0 0 0,-1 0 0 0 0,1 0 0 0 0,-2 0 0 0 0,0 0 0 0 0,0 0 0 0 0,-1 0 0 0 0,1 0 0 0 0,0 0 0 0 0,2 0 0 0 0,1 0 0 0 0,0 0 0 0 0,-1 0 0 0 0,1 0 0 0 0,-3 0 0 0 0,4 0 0 0 0,-1 0 0 0 0,0 0 0 0 0,0 0 0 0 0,-1 0 0 0 0,-2 0 0 0 0,0 0 0 0 0,1 0 0 0 0,-2 0 0 0 0,0 0 0 0 0,1 0 0 0 0,0 0 0 0 0,-1 0 0 0 0,1 0 0 0 0,0 0 0 0 0,0 0 0 0 0,0 2 0 0 0,-1 0 0 0 0,1 1 0 0 0,0 1 0 0 0,0 3 0 0 0,2-1 0 0 0,-1 1 0 0 0,-1 0 0 0 0,-2-3 0 0 0,-2 2 0 0 0,-2 1 0 0 0,-2-1 0 0 0,1-1 0 0 0,2-1 0 0 0,4-2 0 0 0,0 2 0 0 0,0-1 0 0 0,-1 2 0 0 0,2-1 0 0 0,-4 2 0 0 0,1-1 0 0 0,-4 4 0 0 0,3-1 0 0 0,-1-3 0 0 0,-4-2 0 0 0,-4-4 0 0 0,-3-4 0 0 0,-3-1 0 0 0,-2-4 0 0 0,0-2 0 0 0,1-1 0 0 0,-1 1 0 0 0,0 2 0 0 0,0 0 0 0 0,2-2 0 0 0,1 1 0 0 0,1-2 0 0 0,1-2 0 0 0,0 1 0 0 0,-3-1 0 0 0,0 2 0 0 0,0-1 0 0 0,0 1 0 0 0,1 2 0 0 0,1-2 0 0 0,0 1 0 0 0,1 0 0 0 0,0 0 0 0 0,0 0 0 0 0,0-1 0 0 0,0 2 0 0 0,1-2 0 0 0,-1 1 0 0 0,0 0 0 0 0,0 0 0 0 0,0 0 0 0 0,0-1 0 0 0,0 2 0 0 0,0-2 0 0 0,0 1 0 0 0,0 0 0 0 0,0 0 0 0 0,0 0 0 0 0,0 0 0 0 0,0-1 0 0 0,0 1 0 0 0,0 0 0 0 0,0 0 0 0 0,0 0 0 0 0,0 0 0 0 0,0-1 0 0 0,3 1 0 0 0,0 0 0 0 0,1 0 0 0 0,1 2 0 0 0,1 0 0 0 0,-2 1 0 0 0,5 1 0 0 0,0 0 0 0 0,-1-1 0 0 0,1 2 0 0 0,-2-1 0 0 0,2 2 0 0 0,-2-1 0 0 0,2 1 0 0 0,-2 0 0 0 0,-2-2 0 0 0,-1-1 0 0 0,1 1 0 0 0,0-1 0 0 0,-1-1 0 0 0,2 2 0 0 0,-2 1 0 0 0,0-2 0 0 0,0-1 0 0 0,-5 2 0 0 0,-7 1 0 0 0,-5 2 0 0 0,-3 3 0 0 0,-1 1 0 0 0,-1 0 0 0 0,1 1 0 0 0,0 1 0 0 0,-1-1 0 0 0,2 0 0 0 0,0 1 0 0 0,0-1 0 0 0,0 0 0 0 0,1 0 0 0 0,-1 0 0 0 0,0 0 0 0 0,1 0 0 0 0,-1 0 0 0 0,0 0 0 0 0,0 0 0 0 0,0 0 0 0 0,0 0 0 0 0,-2 0 0 0 0,-1 0 0 0 0,0 0 0 0 0,0 0 0 0 0,1 0 0 0 0,1 0 0 0 0,-1 0 0 0 0,-2 0 0 0 0,0 0 0 0 0,2 0 0 0 0,1 0 0 0 0,0 0 0 0 0,-2 0 0 0 0,-1 0 0 0 0,1 0 0 0 0,1 0 0 0 0,0 0 0 0 0,1 0 0 0 0,1 0 0 0 0,0 0 0 0 0,0 0 0 0 0,0 0 0 0 0,6 0 0 0 0,7 2 0 0 0,7 3 0 0 0,5 3 0 0 0,4-1 0 0 0,2-1 0 0 0,2-1 0 0 0,0-2 0 0 0,3-2 0 0 0,1 2 0 0 0,-1 0 0 0 0,-2-1 0 0 0,0 0 0 0 0,0-1 0 0 0,1 0 0 0 0,1-1 0 0 0,-2 0 0 0 0,1 0 0 0 0,-1 0 0 0 0,-2 0 0 0 0,0 0 0 0 0,1 0 0 0 0,-2-1 0 0 0,0 1 0 0 0,1 0 0 0 0,0 0 0 0 0,-1 0 0 0 0,1 0 0 0 0,0 0 0 0 0,0 0 0 0 0,0 0 0 0 0,0 0 0 0 0,-1 0 0 0 0,1 3 0 0 0,0 0 0 0 0,-3 1 0 0 0,0 1 0 0 0,-2-1 0 0 0,3-1 0 0 0,-1 2 0 0 0,-1 0 0 0 0,0 1 0 0 0,-3 1 0 0 0,-2 1 0 0 0,-3 2 0 0 0,-1 1 0 0 0,-2 0 0 0 0,-1 2 0 0 0,-1-1 0 0 0,1 0 0 0 0,0 1 0 0 0,-1-1 0 0 0,0 1 0 0 0,1-2 0 0 0,0 2 0 0 0,0-1 0 0 0,-2-2 0 0 0,-5 0 0 0 0,-2-3 0 0 0,-4-2 0 0 0,-1-1 0 0 0,-1-3 0 0 0,-5 0 0 0 0,0-1 0 0 0,-5-1 0 0 0,-3 1 0 0 0,-7-3 0 0 0,2-2 0 0 0,-2-2 0 0 0,1-1 0 0 0,5-1 0 0 0,5 2 0 0 0,3 1 0 0 0,5 1 0 0 0,3 0 0 0 0,0-1 0 0 0,2 1 0 0 0,-2 1 0 0 0,-1-3 0 0 0,-1 0 0 0 0,3-1 0 0 0,3-1 0 0 0,2-2 0 0 0,7 2 0 0 0,7 2 0 0 0,8 3 0 0 0,8-2 0 0 0,4 3 0 0 0,4 0 0 0 0,1 0 0 0 0,1 2 0 0 0,-3 1 0 0 0,0 0 0 0 0,-3 0 0 0 0,-4 0 0 0 0,-2 0 0 0 0,-3 0 0 0 0,-2 1 0 0 0,0-1 0 0 0,-1 0 0 0 0,-2 1 0 0 0,1 3 0 0 0,-1 0 0 0 0,-6 1 0 0 0,-6-1 0 0 0,-9 0 0 0 0,-10-3 0 0 0,-2 0 0 0 0,-8 0 0 0 0,-3-1 0 0 0,1 0 0 0 0,2 0 0 0 0,3-1 0 0 0,1 1 0 0 0,2 0 0 0 0,2 0 0 0 0,1 0 0 0 0,3 0 0 0 0,2 2 0 0 0,4 3 0 0 0,4 2 0 0 0,3 3 0 0 0,2 1 0 0 0,1 1 0 0 0,0 1 0 0 0,2-1 0 0 0,-2 1 0 0 0,4 0 0 0 0,2-3 0 0 0,4-1 0 0 0,6 1 0 0 0,-1 0 0 0 0,0-1 0 0 0,-2-1 0 0 0,-1-1 0 0 0,0 0 0 0 0,-2 1 0 0 0,1 1 0 0 0,0 1 0 0 0,2 0 0 0 0,0-3 0 0 0,-1 0 0 0 0,-1-2 0 0 0,-1 1 0 0 0,0-1 0 0 0,-10-1 0 0 0,-10-1 0 0 0,-7-1 0 0 0,-5-4 0 0 0,-4 0 0 0 0,-3-1 0 0 0,0-2 0 0 0,3 1 0 0 0,3 0 0 0 0,2 2 0 0 0,3 0 0 0 0,-1 1 0 0 0,-1 0 0 0 0,1 1 0 0 0,2 0 0 0 0,3 3 0 0 0,8 1 0 0 0,15 4 0 0 0,5 1 0 0 0,3 3 0 0 0,4 0 0 0 0,1 0 0 0 0,-1 1 0 0 0,0-2 0 0 0,-2-2 0 0 0,-1 1 0 0 0,-2-1 0 0 0,1-4 0 0 0,-4 2 0 0 0,-2-3 0 0 0,2 0 0 0 0,0-1 0 0 0,3 1 0 0 0,-1 4 0 0 0,-3 3 0 0 0,-8-2 0 0 0,-11-1 0 0 0,-10-3 0 0 0,-4-2 0 0 0,-7-1 0 0 0,-1-2 0 0 0,1 0 0 0 0,4 0 0 0 0,2 0 0 0 0,3-1 0 0 0,1 1 0 0 0,2 0 0 0 0,0 0 0 0 0,1-1 0 0 0,5 1 0 0 0,7 0 0 0 0,10 2 0 0 0,6 1 0 0 0,3 2 0 0 0,3 0 0 0 0,-1-1 0 0 0,0-1 0 0 0,2-1 0 0 0,2-1 0 0 0,-2 0 0 0 0,-1-1 0 0 0,-13 0 0 0 0,-10 0 0 0 0,-13-3 0 0 0,-10-2 0 0 0,-5-3 0 0 0,-4-1 0 0 0,0 0 0 0 0,2-3 0 0 0,6 2 0 0 0,1 2 0 0 0,2 2 0 0 0,4 2 0 0 0,2 2 0 0 0,1 2 0 0 0,2 0 0 0 0,1 0 0 0 0,0 0 0 0 0,0 1 0 0 0,-1 0 0 0 0,0-1 0 0 0,1 0 0 0 0,0 0 0 0 0,-1 0 0 0 0,0 0 0 0 0,1 0 0 0 0,-2 0 0 0 0,2 0 0 0 0,0 0 0 0 0,-2 0 0 0 0,2 0 0 0 0,-1 0 0 0 0,0 0 0 0 0,0 0 0 0 0,1 0 0 0 0,-1 0 0 0 0,0 0 0 0 0,0 0 0 0 0,-2 0 0 0 0,1-2 0 0 0,4-3 0 0 0,1-3 0 0 0,3-1 0 0 0,3-2 0 0 0,2-3 0 0 0,3-2 0 0 0,0 1 0 0 0,1 1 0 0 0,1-1 0 0 0,0 2 0 0 0,5 0 0 0 0,1 1 0 0 0,2-1 0 0 0,1 2 0 0 0,-2-2 0 0 0,-4 1 0 0 0,2 2 0 0 0,0 1 0 0 0,-2-1 0 0 0,1 1 0 0 0,0-2 0 0 0,0 0 0 0 0,1 1 0 0 0,-1 1 0 0 0,-1-1 0 0 0,-1 0 0 0 0,-1-3 0 0 0,-1-1 0 0 0,0 0 0 0 0,-1 0 0 0 0,0 0 0 0 0,-1 1 0 0 0,1 0 0 0 0,0 1 0 0 0,-1-1 0 0 0,1 1 0 0 0,0 0 0 0 0,3 2 0 0 0,4 3 0 0 0,2 3 0 0 0,4 0 0 0 0,1 3 0 0 0,2 1 0 0 0,0 1 0 0 0,0 1 0 0 0,1 2 0 0 0,-1 0 0 0 0,3 6 0 0 0,3 2 0 0 0,4 1 0 0 0,5-1 0 0 0,3-1 0 0 0,1-1 0 0 0,-4 2 0 0 0,0-3 0 0 0,-3-3 0 0 0,-7 1 0 0 0,-5-2 0 0 0,-1-1 0 0 0,-4 2 0 0 0,-3 3 0 0 0,-6-1 0 0 0,-6-1 0 0 0,-12-2 0 0 0,-6-2 0 0 0,-3-1 0 0 0,-3-1 0 0 0,-4-1 0 0 0,-1-1 0 0 0,5 1 0 0 0,3 0 0 0 0,3-1 0 0 0,3 1 0 0 0,2 0 0 0 0,1 0 0 0 0,1 0 0 0 0,0 0 0 0 0,3 2 0 0 0,5 3 0 0 0,8 0 0 0 0,3 2 0 0 0,3 1 0 0 0,4 2 0 0 0,2-1 0 0 0,0 0 0 0 0,-1-1 0 0 0,-2-1 0 0 0,0-1 0 0 0,-4-1 0 0 0,-6-2 0 0 0,-6-1 0 0 0,-7-2 0 0 0,-4 1 0 0 0,-2-2 0 0 0,0 1 0 0 0,0 0 0 0 0,1 0 0 0 0,0-1 0 0 0,5 3 0 0 0,3 3 0 0 0,4 2 0 0 0,5 3 0 0 0,3 3 0 0 0,1 1 0 0 0,3 2 0 0 0,3-3 0 0 0,0-2 0 0 0,-1 0 0 0 0,-3 0 0 0 0,-2 2 0 0 0,-4-1 0 0 0,-6-3 0 0 0,-7-2 0 0 0,-2-3 0 0 0,-1-2 0 0 0,-1-1 0 0 0,3-4 0 0 0,3 0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19T07:30:08.658"/>
    </inkml:context>
    <inkml:brush xml:id="br0">
      <inkml:brushProperty name="width" value="0.35" units="cm"/>
      <inkml:brushProperty name="height" value="0.35" units="cm"/>
      <inkml:brushProperty name="color" value="#FFC114"/>
    </inkml:brush>
  </inkml:definitions>
  <inkml:trace contextRef="#ctx0" brushRef="#br0">10743 2754 16383 0 0,'8'1'0'0'0,"8"6"0"0"0,7 4 0 0 0,7 1 0 0 0,1 1 0 0 0,-1-2 0 0 0,-4 0 0 0 0,-3 2 0 0 0,-3 0 0 0 0,0 1 0 0 0,0-3 0 0 0,-3 0 0 0 0,-3-3 0 0 0,-1-2 0 0 0,1-1 0 0 0,0 2 0 0 0,2 1 0 0 0,4 1 0 0 0,-2 2 0 0 0,1-1 0 0 0,-2-3 0 0 0,-2 0 0 0 0,-3-2 0 0 0,1 0 0 0 0,0-3 0 0 0,1-1 0 0 0,1 0 0 0 0,-1-1 0 0 0,2-1 0 0 0,0 4 0 0 0,0-1 0 0 0,2 3 0 0 0,-1 1 0 0 0,-7 1 0 0 0,-7-2 0 0 0,-8 0 0 0 0,-6-1 0 0 0,-9 0 0 0 0,-8 0 0 0 0,-6-2 0 0 0,3-1 0 0 0,-1 0 0 0 0,3-1 0 0 0,3 0 0 0 0,4 0 0 0 0,3 0 0 0 0,3 0 0 0 0,-1 0 0 0 0,2-1 0 0 0,5 1 0 0 0,8 0 0 0 0,8 0 0 0 0,13 0 0 0 0,5 0 0 0 0,3 2 0 0 0,4 5 0 0 0,1 1 0 0 0,-3-1 0 0 0,-5 1 0 0 0,-4-1 0 0 0,-3-2 0 0 0,-3-1 0 0 0,1-3 0 0 0,0 0 0 0 0,-1-1 0 0 0,-2 2 0 0 0,-1 1 0 0 0,2 1 0 0 0,-1 1 0 0 0,0 0 0 0 0,-1 1 0 0 0,1-1 0 0 0,0-2 0 0 0,2 1 0 0 0,1-1 0 0 0,0 1 0 0 0,1-2 0 0 0,0-1 0 0 0,0 0 0 0 0,0-1 0 0 0,2 0 0 0 0,2 0 0 0 0,-4-2 0 0 0,-8-1 0 0 0,-13-2 0 0 0,-10-2 0 0 0,-7 0 0 0 0,-7-1 0 0 0,-2 1 0 0 0,-2 3 0 0 0,-1-2 0 0 0,-3 1 0 0 0,-3-1 0 0 0,4 1 0 0 0,3 1 0 0 0,7 1 0 0 0,-2 1 0 0 0,1 2 0 0 0,4-1 0 0 0,2 1 0 0 0,2-2 0 0 0,1-2 0 0 0,-3-3 0 0 0,-1-2 0 0 0,-3-3 0 0 0,0 3 0 0 0,3 1 0 0 0,1 2 0 0 0,5 2 0 0 0,3-1 0 0 0,0 2 0 0 0,-1 1 0 0 0,1 1 0 0 0,-1 1 0 0 0,-1-1 0 0 0,0 2 0 0 0,-1-1 0 0 0,1 0 0 0 0,-1 0 0 0 0,0 0 0 0 0,0 0 0 0 0,0 0 0 0 0,0 0 0 0 0,1 0 0 0 0,-2 0 0 0 0,2 0 0 0 0,-1 0 0 0 0,0 0 0 0 0,1 0 0 0 0,-1 0 0 0 0,0 0 0 0 0,0 0 0 0 0,0 0 0 0 0,0 0 0 0 0,3 3 0 0 0,1-1 0 0 0,2 3 0 0 0,0 0 0 0 0,0-1 0 0 0,-2-1 0 0 0,2 2 0 0 0,-1-2 0 0 0,3 3 0 0 0,1 2 0 0 0,0 1 0 0 0,1 1 0 0 0,2-3 0 0 0,3-5 0 0 0,5-3 0 0 0,5-3 0 0 0,1-3 0 0 0,1-3 0 0 0,1 1 0 0 0,2 0 0 0 0,0-1 0 0 0,2-1 0 0 0,-2 0 0 0 0,-2-1 0 0 0,1 2 0 0 0,0 3 0 0 0,-2 0 0 0 0,-2-1 0 0 0,-1 2 0 0 0,1-1 0 0 0,3-1 0 0 0,0 0 0 0 0,-1 0 0 0 0,1 2 0 0 0,-3-1 0 0 0,1 0 0 0 0,-1 2 0 0 0,-1-1 0 0 0,0-1 0 0 0,0 2 0 0 0,-2-2 0 0 0,0-1 0 0 0,1 2 0 0 0,-1-4 0 0 0,0 0 0 0 0,1 1 0 0 0,-2-2 0 0 0,-1 0 0 0 0,0 0 0 0 0,2-1 0 0 0,-2 1 0 0 0,-2-2 0 0 0,3 1 0 0 0,0 0 0 0 0,1 2 0 0 0,3 2 0 0 0,4 3 0 0 0,5 3 0 0 0,0 1 0 0 0,3 0 0 0 0,1 2 0 0 0,1-1 0 0 0,3 3 0 0 0,0 4 0 0 0,-3 3 0 0 0,1 3 0 0 0,-4 0 0 0 0,0-1 0 0 0,-1-4 0 0 0,-1 0 0 0 0,0-2 0 0 0,-4 0 0 0 0,-2 0 0 0 0,1-2 0 0 0,-3 2 0 0 0,-2 3 0 0 0,-4 2 0 0 0,-4 1 0 0 0,-5-2 0 0 0,-7 0 0 0 0,-4-2 0 0 0,-2-2 0 0 0,-2-3 0 0 0,2-1 0 0 0,1-1 0 0 0,-1-1 0 0 0,1 0 0 0 0,4 1 0 0 0,0 1 0 0 0,4 3 0 0 0,-4 0 0 0 0,3 0 0 0 0,0 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DFE6D-01C5-4A67-BE35-27408420B0FD}" type="datetimeFigureOut">
              <a:rPr lang="LID4096" smtClean="0"/>
              <a:t>05/13/2025</a:t>
            </a:fld>
            <a:endParaRPr lang="LID4096"/>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8BA97-2DA5-4419-AEF4-4603E6A5C0B1}" type="slidenum">
              <a:rPr lang="LID4096" smtClean="0"/>
              <a:t>‹#›</a:t>
            </a:fld>
            <a:endParaRPr lang="LID4096"/>
          </a:p>
        </p:txBody>
      </p:sp>
    </p:spTree>
    <p:extLst>
      <p:ext uri="{BB962C8B-B14F-4D97-AF65-F5344CB8AC3E}">
        <p14:creationId xmlns:p14="http://schemas.microsoft.com/office/powerpoint/2010/main" val="1493110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XVD5izWXmKo?si=j5OC7OG8ce4JvoR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youtu.be/v6ubvEJ3KGM?si=qOQNAryUz6x8jwLP"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XVD5izWXmKo?si=j5OC7OG8ce4JvoR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v6ubvEJ3KGM?si=qOQNAryUz6x8jwLP"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XVD5izWXmKo?si=j5OC7OG8ce4JvoR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youtu.be/v6ubvEJ3KGM?si=qOQNAryUz6x8jwLP"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6583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hlinkClick r:id="rId3"/>
              </a:rPr>
              <a:t>https://youtu.be/XVD5izWXmKo?si=j5OC7OG8ce4JvoRn</a:t>
            </a:r>
            <a:endParaRPr lang="nl-NL"/>
          </a:p>
          <a:p>
            <a:pPr lvl="1"/>
            <a:r>
              <a:rPr lang="nl-NL"/>
              <a:t>Short &amp; </a:t>
            </a:r>
            <a:r>
              <a:rPr lang="nl-NL" err="1"/>
              <a:t>explains</a:t>
            </a:r>
            <a:r>
              <a:rPr lang="nl-NL"/>
              <a:t> </a:t>
            </a:r>
            <a:r>
              <a:rPr lang="nl-NL" err="1"/>
              <a:t>interdependence</a:t>
            </a:r>
            <a:r>
              <a:rPr lang="nl-NL"/>
              <a:t> well</a:t>
            </a:r>
          </a:p>
          <a:p>
            <a:pPr lvl="1"/>
            <a:endParaRPr lang="nl-NL"/>
          </a:p>
          <a:p>
            <a:r>
              <a:rPr lang="nl-NL">
                <a:hlinkClick r:id="rId4"/>
              </a:rPr>
              <a:t>https://youtu.be/v6ubvEJ3KGM?si=qOQNAryUz6x8jwLP</a:t>
            </a:r>
            <a:endParaRPr lang="nl-NL"/>
          </a:p>
          <a:p>
            <a:pPr lvl="1"/>
            <a:r>
              <a:rPr lang="nl-NL"/>
              <a:t>Crash course (10 minutes), </a:t>
            </a:r>
            <a:r>
              <a:rPr lang="nl-NL" err="1"/>
              <a:t>explains</a:t>
            </a:r>
            <a:r>
              <a:rPr lang="nl-NL"/>
              <a:t> </a:t>
            </a:r>
            <a:r>
              <a:rPr lang="nl-NL" err="1"/>
              <a:t>possible</a:t>
            </a:r>
            <a:r>
              <a:rPr lang="nl-NL"/>
              <a:t> relations, </a:t>
            </a:r>
            <a:r>
              <a:rPr lang="nl-NL" err="1"/>
              <a:t>textual</a:t>
            </a:r>
            <a:r>
              <a:rPr lang="nl-NL"/>
              <a:t>, </a:t>
            </a:r>
            <a:r>
              <a:rPr lang="nl-NL" err="1"/>
              <a:t>explains</a:t>
            </a:r>
            <a:r>
              <a:rPr lang="nl-NL"/>
              <a:t> </a:t>
            </a:r>
            <a:r>
              <a:rPr lang="nl-NL" err="1"/>
              <a:t>endlessness</a:t>
            </a:r>
            <a:r>
              <a:rPr lang="nl-NL"/>
              <a:t> well, more </a:t>
            </a:r>
            <a:r>
              <a:rPr lang="nl-NL" err="1"/>
              <a:t>academic</a:t>
            </a:r>
            <a:r>
              <a:rPr lang="nl-NL"/>
              <a:t> level. </a:t>
            </a:r>
            <a:r>
              <a:rPr lang="nl-NL" err="1"/>
              <a:t>Talks</a:t>
            </a:r>
            <a:r>
              <a:rPr lang="nl-NL"/>
              <a:t> </a:t>
            </a:r>
            <a:r>
              <a:rPr lang="nl-NL" err="1"/>
              <a:t>about</a:t>
            </a:r>
            <a:r>
              <a:rPr lang="nl-NL"/>
              <a:t> </a:t>
            </a:r>
            <a:r>
              <a:rPr lang="nl-NL" err="1"/>
              <a:t>toxins</a:t>
            </a:r>
            <a:r>
              <a:rPr lang="nl-NL"/>
              <a:t> </a:t>
            </a:r>
            <a:r>
              <a:rPr lang="nl-NL" err="1"/>
              <a:t>and</a:t>
            </a:r>
            <a:r>
              <a:rPr lang="nl-NL"/>
              <a:t> </a:t>
            </a:r>
            <a:r>
              <a:rPr lang="nl-NL" err="1"/>
              <a:t>polution</a:t>
            </a:r>
            <a:r>
              <a:rPr lang="nl-NL"/>
              <a:t>.</a:t>
            </a:r>
          </a:p>
          <a:p>
            <a:pPr lvl="1"/>
            <a:endParaRPr lang="nl-NL"/>
          </a:p>
          <a:p>
            <a:endParaRPr lang="LID4096"/>
          </a:p>
        </p:txBody>
      </p:sp>
      <p:sp>
        <p:nvSpPr>
          <p:cNvPr id="4" name="Tijdelijke aanduiding voor dianummer 3"/>
          <p:cNvSpPr>
            <a:spLocks noGrp="1"/>
          </p:cNvSpPr>
          <p:nvPr>
            <p:ph type="sldNum" sz="quarter" idx="5"/>
          </p:nvPr>
        </p:nvSpPr>
        <p:spPr/>
        <p:txBody>
          <a:bodyPr/>
          <a:lstStyle/>
          <a:p>
            <a:fld id="{9588BA97-2DA5-4419-AEF4-4603E6A5C0B1}" type="slidenum">
              <a:rPr lang="LID4096" smtClean="0"/>
              <a:t>7</a:t>
            </a:fld>
            <a:endParaRPr lang="LID4096"/>
          </a:p>
        </p:txBody>
      </p:sp>
    </p:spTree>
    <p:extLst>
      <p:ext uri="{BB962C8B-B14F-4D97-AF65-F5344CB8AC3E}">
        <p14:creationId xmlns:p14="http://schemas.microsoft.com/office/powerpoint/2010/main" val="3015170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hlinkClick r:id="rId3"/>
              </a:rPr>
              <a:t>https://youtu.be/XVD5izWXmKo?si=j5OC7OG8ce4JvoRn</a:t>
            </a:r>
            <a:endParaRPr lang="nl-NL"/>
          </a:p>
          <a:p>
            <a:pPr lvl="1"/>
            <a:r>
              <a:rPr lang="nl-NL"/>
              <a:t>Short &amp; </a:t>
            </a:r>
            <a:r>
              <a:rPr lang="nl-NL" err="1"/>
              <a:t>explains</a:t>
            </a:r>
            <a:r>
              <a:rPr lang="nl-NL"/>
              <a:t> </a:t>
            </a:r>
            <a:r>
              <a:rPr lang="nl-NL" err="1"/>
              <a:t>interdependence</a:t>
            </a:r>
            <a:r>
              <a:rPr lang="nl-NL"/>
              <a:t> well</a:t>
            </a:r>
          </a:p>
          <a:p>
            <a:pPr lvl="1"/>
            <a:endParaRPr lang="nl-NL"/>
          </a:p>
          <a:p>
            <a:r>
              <a:rPr lang="nl-NL">
                <a:hlinkClick r:id="rId4"/>
              </a:rPr>
              <a:t>https://youtu.be/v6ubvEJ3KGM?si=qOQNAryUz6x8jwLP</a:t>
            </a:r>
            <a:endParaRPr lang="nl-NL"/>
          </a:p>
          <a:p>
            <a:pPr lvl="1"/>
            <a:r>
              <a:rPr lang="nl-NL"/>
              <a:t>Crash course (10 minutes), </a:t>
            </a:r>
            <a:r>
              <a:rPr lang="nl-NL" err="1"/>
              <a:t>explains</a:t>
            </a:r>
            <a:r>
              <a:rPr lang="nl-NL"/>
              <a:t> </a:t>
            </a:r>
            <a:r>
              <a:rPr lang="nl-NL" err="1"/>
              <a:t>possible</a:t>
            </a:r>
            <a:r>
              <a:rPr lang="nl-NL"/>
              <a:t> relations, </a:t>
            </a:r>
            <a:r>
              <a:rPr lang="nl-NL" err="1"/>
              <a:t>textual</a:t>
            </a:r>
            <a:r>
              <a:rPr lang="nl-NL"/>
              <a:t>, </a:t>
            </a:r>
            <a:r>
              <a:rPr lang="nl-NL" err="1"/>
              <a:t>explains</a:t>
            </a:r>
            <a:r>
              <a:rPr lang="nl-NL"/>
              <a:t> </a:t>
            </a:r>
            <a:r>
              <a:rPr lang="nl-NL" err="1"/>
              <a:t>endlessness</a:t>
            </a:r>
            <a:r>
              <a:rPr lang="nl-NL"/>
              <a:t> well, more </a:t>
            </a:r>
            <a:r>
              <a:rPr lang="nl-NL" err="1"/>
              <a:t>academic</a:t>
            </a:r>
            <a:r>
              <a:rPr lang="nl-NL"/>
              <a:t> level. </a:t>
            </a:r>
            <a:r>
              <a:rPr lang="nl-NL" err="1"/>
              <a:t>Talks</a:t>
            </a:r>
            <a:r>
              <a:rPr lang="nl-NL"/>
              <a:t> </a:t>
            </a:r>
            <a:r>
              <a:rPr lang="nl-NL" err="1"/>
              <a:t>about</a:t>
            </a:r>
            <a:r>
              <a:rPr lang="nl-NL"/>
              <a:t> </a:t>
            </a:r>
            <a:r>
              <a:rPr lang="nl-NL" err="1"/>
              <a:t>toxins</a:t>
            </a:r>
            <a:r>
              <a:rPr lang="nl-NL"/>
              <a:t> </a:t>
            </a:r>
            <a:r>
              <a:rPr lang="nl-NL" err="1"/>
              <a:t>and</a:t>
            </a:r>
            <a:r>
              <a:rPr lang="nl-NL"/>
              <a:t> </a:t>
            </a:r>
            <a:r>
              <a:rPr lang="nl-NL" err="1"/>
              <a:t>polution</a:t>
            </a:r>
            <a:r>
              <a:rPr lang="nl-NL"/>
              <a:t>.</a:t>
            </a:r>
          </a:p>
          <a:p>
            <a:pPr lvl="1"/>
            <a:endParaRPr lang="nl-NL"/>
          </a:p>
          <a:p>
            <a:endParaRPr lang="LID4096"/>
          </a:p>
        </p:txBody>
      </p:sp>
      <p:sp>
        <p:nvSpPr>
          <p:cNvPr id="4" name="Tijdelijke aanduiding voor dianummer 3"/>
          <p:cNvSpPr>
            <a:spLocks noGrp="1"/>
          </p:cNvSpPr>
          <p:nvPr>
            <p:ph type="sldNum" sz="quarter" idx="5"/>
          </p:nvPr>
        </p:nvSpPr>
        <p:spPr/>
        <p:txBody>
          <a:bodyPr/>
          <a:lstStyle/>
          <a:p>
            <a:fld id="{9588BA97-2DA5-4419-AEF4-4603E6A5C0B1}" type="slidenum">
              <a:rPr lang="LID4096" smtClean="0"/>
              <a:t>8</a:t>
            </a:fld>
            <a:endParaRPr lang="LID4096"/>
          </a:p>
        </p:txBody>
      </p:sp>
    </p:spTree>
    <p:extLst>
      <p:ext uri="{BB962C8B-B14F-4D97-AF65-F5344CB8AC3E}">
        <p14:creationId xmlns:p14="http://schemas.microsoft.com/office/powerpoint/2010/main" val="1640001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hlinkClick r:id="rId3"/>
              </a:rPr>
              <a:t>https://youtu.be/XVD5izWXmKo?si=j5OC7OG8ce4JvoRn</a:t>
            </a:r>
            <a:endParaRPr lang="nl-NL"/>
          </a:p>
          <a:p>
            <a:pPr lvl="1"/>
            <a:r>
              <a:rPr lang="nl-NL"/>
              <a:t>Short &amp; </a:t>
            </a:r>
            <a:r>
              <a:rPr lang="nl-NL" err="1"/>
              <a:t>explains</a:t>
            </a:r>
            <a:r>
              <a:rPr lang="nl-NL"/>
              <a:t> </a:t>
            </a:r>
            <a:r>
              <a:rPr lang="nl-NL" err="1"/>
              <a:t>interdependence</a:t>
            </a:r>
            <a:r>
              <a:rPr lang="nl-NL"/>
              <a:t> well</a:t>
            </a:r>
          </a:p>
          <a:p>
            <a:pPr lvl="1"/>
            <a:endParaRPr lang="nl-NL"/>
          </a:p>
          <a:p>
            <a:r>
              <a:rPr lang="nl-NL">
                <a:hlinkClick r:id="rId4"/>
              </a:rPr>
              <a:t>https://youtu.be/v6ubvEJ3KGM?si=qOQNAryUz6x8jwLP</a:t>
            </a:r>
            <a:endParaRPr lang="nl-NL"/>
          </a:p>
          <a:p>
            <a:pPr lvl="1"/>
            <a:r>
              <a:rPr lang="nl-NL"/>
              <a:t>Crash course (10 minutes), </a:t>
            </a:r>
            <a:r>
              <a:rPr lang="nl-NL" err="1"/>
              <a:t>explains</a:t>
            </a:r>
            <a:r>
              <a:rPr lang="nl-NL"/>
              <a:t> </a:t>
            </a:r>
            <a:r>
              <a:rPr lang="nl-NL" err="1"/>
              <a:t>possible</a:t>
            </a:r>
            <a:r>
              <a:rPr lang="nl-NL"/>
              <a:t> relations, </a:t>
            </a:r>
            <a:r>
              <a:rPr lang="nl-NL" err="1"/>
              <a:t>textual</a:t>
            </a:r>
            <a:r>
              <a:rPr lang="nl-NL"/>
              <a:t>, </a:t>
            </a:r>
            <a:r>
              <a:rPr lang="nl-NL" err="1"/>
              <a:t>explains</a:t>
            </a:r>
            <a:r>
              <a:rPr lang="nl-NL"/>
              <a:t> </a:t>
            </a:r>
            <a:r>
              <a:rPr lang="nl-NL" err="1"/>
              <a:t>endlessness</a:t>
            </a:r>
            <a:r>
              <a:rPr lang="nl-NL"/>
              <a:t> well, more </a:t>
            </a:r>
            <a:r>
              <a:rPr lang="nl-NL" err="1"/>
              <a:t>academic</a:t>
            </a:r>
            <a:r>
              <a:rPr lang="nl-NL"/>
              <a:t> level. </a:t>
            </a:r>
            <a:r>
              <a:rPr lang="nl-NL" err="1"/>
              <a:t>Talks</a:t>
            </a:r>
            <a:r>
              <a:rPr lang="nl-NL"/>
              <a:t> </a:t>
            </a:r>
            <a:r>
              <a:rPr lang="nl-NL" err="1"/>
              <a:t>about</a:t>
            </a:r>
            <a:r>
              <a:rPr lang="nl-NL"/>
              <a:t> </a:t>
            </a:r>
            <a:r>
              <a:rPr lang="nl-NL" err="1"/>
              <a:t>toxins</a:t>
            </a:r>
            <a:r>
              <a:rPr lang="nl-NL"/>
              <a:t> </a:t>
            </a:r>
            <a:r>
              <a:rPr lang="nl-NL" err="1"/>
              <a:t>and</a:t>
            </a:r>
            <a:r>
              <a:rPr lang="nl-NL"/>
              <a:t> </a:t>
            </a:r>
            <a:r>
              <a:rPr lang="nl-NL" err="1"/>
              <a:t>polution</a:t>
            </a:r>
            <a:r>
              <a:rPr lang="nl-NL"/>
              <a:t>.</a:t>
            </a:r>
          </a:p>
          <a:p>
            <a:pPr lvl="1"/>
            <a:endParaRPr lang="nl-NL"/>
          </a:p>
          <a:p>
            <a:endParaRPr lang="LID4096"/>
          </a:p>
        </p:txBody>
      </p:sp>
      <p:sp>
        <p:nvSpPr>
          <p:cNvPr id="4" name="Tijdelijke aanduiding voor dianummer 3"/>
          <p:cNvSpPr>
            <a:spLocks noGrp="1"/>
          </p:cNvSpPr>
          <p:nvPr>
            <p:ph type="sldNum" sz="quarter" idx="5"/>
          </p:nvPr>
        </p:nvSpPr>
        <p:spPr/>
        <p:txBody>
          <a:bodyPr/>
          <a:lstStyle/>
          <a:p>
            <a:fld id="{9588BA97-2DA5-4419-AEF4-4603E6A5C0B1}" type="slidenum">
              <a:rPr lang="LID4096" smtClean="0"/>
              <a:t>16</a:t>
            </a:fld>
            <a:endParaRPr lang="LID4096"/>
          </a:p>
        </p:txBody>
      </p:sp>
    </p:spTree>
    <p:extLst>
      <p:ext uri="{BB962C8B-B14F-4D97-AF65-F5344CB8AC3E}">
        <p14:creationId xmlns:p14="http://schemas.microsoft.com/office/powerpoint/2010/main" val="421165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3130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A2A49-998E-3644-8455-2016907E98D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LID4096"/>
          </a:p>
        </p:txBody>
      </p:sp>
      <p:sp>
        <p:nvSpPr>
          <p:cNvPr id="3" name="Ondertitel 2">
            <a:extLst>
              <a:ext uri="{FF2B5EF4-FFF2-40B4-BE49-F238E27FC236}">
                <a16:creationId xmlns:a16="http://schemas.microsoft.com/office/drawing/2014/main" id="{27B8F81A-8D4E-6743-B730-40D19F7FBF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LID4096"/>
          </a:p>
        </p:txBody>
      </p:sp>
      <p:sp>
        <p:nvSpPr>
          <p:cNvPr id="4" name="Tijdelijke aanduiding voor datum 3">
            <a:extLst>
              <a:ext uri="{FF2B5EF4-FFF2-40B4-BE49-F238E27FC236}">
                <a16:creationId xmlns:a16="http://schemas.microsoft.com/office/drawing/2014/main" id="{FB66DFC2-904F-CF59-C7BE-AFF1438F16F0}"/>
              </a:ext>
            </a:extLst>
          </p:cNvPr>
          <p:cNvSpPr>
            <a:spLocks noGrp="1"/>
          </p:cNvSpPr>
          <p:nvPr>
            <p:ph type="dt" sz="half" idx="10"/>
          </p:nvPr>
        </p:nvSpPr>
        <p:spPr/>
        <p:txBody>
          <a:bodyPr/>
          <a:lstStyle/>
          <a:p>
            <a:fld id="{2AAE973A-D6F2-4AF4-9C36-16D9B156BD70}" type="datetimeFigureOut">
              <a:rPr lang="LID4096" smtClean="0"/>
              <a:t>05/13/2025</a:t>
            </a:fld>
            <a:endParaRPr lang="LID4096"/>
          </a:p>
        </p:txBody>
      </p:sp>
      <p:sp>
        <p:nvSpPr>
          <p:cNvPr id="5" name="Tijdelijke aanduiding voor voettekst 4">
            <a:extLst>
              <a:ext uri="{FF2B5EF4-FFF2-40B4-BE49-F238E27FC236}">
                <a16:creationId xmlns:a16="http://schemas.microsoft.com/office/drawing/2014/main" id="{85837DFA-9AA0-1C41-286D-52F45862C244}"/>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F4989ABB-5BC3-014D-9000-ADC76833677F}"/>
              </a:ext>
            </a:extLst>
          </p:cNvPr>
          <p:cNvSpPr>
            <a:spLocks noGrp="1"/>
          </p:cNvSpPr>
          <p:nvPr>
            <p:ph type="sldNum" sz="quarter" idx="12"/>
          </p:nvPr>
        </p:nvSpPr>
        <p:spPr/>
        <p:txBody>
          <a:bodyPr/>
          <a:lstStyle/>
          <a:p>
            <a:fld id="{1D1F5C33-2189-4660-90A7-D1EC3747F273}" type="slidenum">
              <a:rPr lang="LID4096" smtClean="0"/>
              <a:t>‹#›</a:t>
            </a:fld>
            <a:endParaRPr lang="LID4096"/>
          </a:p>
        </p:txBody>
      </p:sp>
    </p:spTree>
    <p:extLst>
      <p:ext uri="{BB962C8B-B14F-4D97-AF65-F5344CB8AC3E}">
        <p14:creationId xmlns:p14="http://schemas.microsoft.com/office/powerpoint/2010/main" val="3084216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98ECC2-E446-618E-BC4D-F77625088120}"/>
              </a:ext>
            </a:extLst>
          </p:cNvPr>
          <p:cNvSpPr>
            <a:spLocks noGrp="1"/>
          </p:cNvSpPr>
          <p:nvPr>
            <p:ph type="title"/>
          </p:nvPr>
        </p:nvSpPr>
        <p:spPr/>
        <p:txBody>
          <a:bodyPr/>
          <a:lstStyle/>
          <a:p>
            <a:r>
              <a:rPr lang="nl-NL"/>
              <a:t>Klik om stijl te bewerken</a:t>
            </a:r>
            <a:endParaRPr lang="LID4096"/>
          </a:p>
        </p:txBody>
      </p:sp>
      <p:sp>
        <p:nvSpPr>
          <p:cNvPr id="3" name="Tijdelijke aanduiding voor verticale tekst 2">
            <a:extLst>
              <a:ext uri="{FF2B5EF4-FFF2-40B4-BE49-F238E27FC236}">
                <a16:creationId xmlns:a16="http://schemas.microsoft.com/office/drawing/2014/main" id="{8D402B16-9021-19D8-1667-E269238167F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5798C5B2-8A75-A707-D11A-E7C929CDB17A}"/>
              </a:ext>
            </a:extLst>
          </p:cNvPr>
          <p:cNvSpPr>
            <a:spLocks noGrp="1"/>
          </p:cNvSpPr>
          <p:nvPr>
            <p:ph type="dt" sz="half" idx="10"/>
          </p:nvPr>
        </p:nvSpPr>
        <p:spPr/>
        <p:txBody>
          <a:bodyPr/>
          <a:lstStyle/>
          <a:p>
            <a:fld id="{2AAE973A-D6F2-4AF4-9C36-16D9B156BD70}" type="datetimeFigureOut">
              <a:rPr lang="LID4096" smtClean="0"/>
              <a:t>05/13/2025</a:t>
            </a:fld>
            <a:endParaRPr lang="LID4096"/>
          </a:p>
        </p:txBody>
      </p:sp>
      <p:sp>
        <p:nvSpPr>
          <p:cNvPr id="5" name="Tijdelijke aanduiding voor voettekst 4">
            <a:extLst>
              <a:ext uri="{FF2B5EF4-FFF2-40B4-BE49-F238E27FC236}">
                <a16:creationId xmlns:a16="http://schemas.microsoft.com/office/drawing/2014/main" id="{14529649-7D44-B86A-BE16-3D06DF857037}"/>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6939AC2B-0FE4-DFB8-A6C7-8083B16203C6}"/>
              </a:ext>
            </a:extLst>
          </p:cNvPr>
          <p:cNvSpPr>
            <a:spLocks noGrp="1"/>
          </p:cNvSpPr>
          <p:nvPr>
            <p:ph type="sldNum" sz="quarter" idx="12"/>
          </p:nvPr>
        </p:nvSpPr>
        <p:spPr/>
        <p:txBody>
          <a:bodyPr/>
          <a:lstStyle/>
          <a:p>
            <a:fld id="{1D1F5C33-2189-4660-90A7-D1EC3747F273}" type="slidenum">
              <a:rPr lang="LID4096" smtClean="0"/>
              <a:t>‹#›</a:t>
            </a:fld>
            <a:endParaRPr lang="LID4096"/>
          </a:p>
        </p:txBody>
      </p:sp>
    </p:spTree>
    <p:extLst>
      <p:ext uri="{BB962C8B-B14F-4D97-AF65-F5344CB8AC3E}">
        <p14:creationId xmlns:p14="http://schemas.microsoft.com/office/powerpoint/2010/main" val="3208439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22C7881-4B7F-C0F7-226D-139BF9A12BC9}"/>
              </a:ext>
            </a:extLst>
          </p:cNvPr>
          <p:cNvSpPr>
            <a:spLocks noGrp="1"/>
          </p:cNvSpPr>
          <p:nvPr>
            <p:ph type="title" orient="vert"/>
          </p:nvPr>
        </p:nvSpPr>
        <p:spPr>
          <a:xfrm>
            <a:off x="8724900" y="365125"/>
            <a:ext cx="2628900" cy="5811838"/>
          </a:xfrm>
        </p:spPr>
        <p:txBody>
          <a:bodyPr vert="eaVert"/>
          <a:lstStyle/>
          <a:p>
            <a:r>
              <a:rPr lang="nl-NL"/>
              <a:t>Klik om stijl te bewerken</a:t>
            </a:r>
            <a:endParaRPr lang="LID4096"/>
          </a:p>
        </p:txBody>
      </p:sp>
      <p:sp>
        <p:nvSpPr>
          <p:cNvPr id="3" name="Tijdelijke aanduiding voor verticale tekst 2">
            <a:extLst>
              <a:ext uri="{FF2B5EF4-FFF2-40B4-BE49-F238E27FC236}">
                <a16:creationId xmlns:a16="http://schemas.microsoft.com/office/drawing/2014/main" id="{903F5BC4-896A-B4A0-2794-1560B4FB6E5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41737B0B-F4E6-AE01-5B25-0838579811C6}"/>
              </a:ext>
            </a:extLst>
          </p:cNvPr>
          <p:cNvSpPr>
            <a:spLocks noGrp="1"/>
          </p:cNvSpPr>
          <p:nvPr>
            <p:ph type="dt" sz="half" idx="10"/>
          </p:nvPr>
        </p:nvSpPr>
        <p:spPr/>
        <p:txBody>
          <a:bodyPr/>
          <a:lstStyle/>
          <a:p>
            <a:fld id="{2AAE973A-D6F2-4AF4-9C36-16D9B156BD70}" type="datetimeFigureOut">
              <a:rPr lang="LID4096" smtClean="0"/>
              <a:t>05/13/2025</a:t>
            </a:fld>
            <a:endParaRPr lang="LID4096"/>
          </a:p>
        </p:txBody>
      </p:sp>
      <p:sp>
        <p:nvSpPr>
          <p:cNvPr id="5" name="Tijdelijke aanduiding voor voettekst 4">
            <a:extLst>
              <a:ext uri="{FF2B5EF4-FFF2-40B4-BE49-F238E27FC236}">
                <a16:creationId xmlns:a16="http://schemas.microsoft.com/office/drawing/2014/main" id="{6CA39ED4-5950-8F8F-4885-A48166DB42FD}"/>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D2820BA3-ADB4-7BAF-9CCE-12C1B0CBFA05}"/>
              </a:ext>
            </a:extLst>
          </p:cNvPr>
          <p:cNvSpPr>
            <a:spLocks noGrp="1"/>
          </p:cNvSpPr>
          <p:nvPr>
            <p:ph type="sldNum" sz="quarter" idx="12"/>
          </p:nvPr>
        </p:nvSpPr>
        <p:spPr/>
        <p:txBody>
          <a:bodyPr/>
          <a:lstStyle/>
          <a:p>
            <a:fld id="{1D1F5C33-2189-4660-90A7-D1EC3747F273}" type="slidenum">
              <a:rPr lang="LID4096" smtClean="0"/>
              <a:t>‹#›</a:t>
            </a:fld>
            <a:endParaRPr lang="LID4096"/>
          </a:p>
        </p:txBody>
      </p:sp>
    </p:spTree>
    <p:extLst>
      <p:ext uri="{BB962C8B-B14F-4D97-AF65-F5344CB8AC3E}">
        <p14:creationId xmlns:p14="http://schemas.microsoft.com/office/powerpoint/2010/main" val="2461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extLst>
      <p:ext uri="{BB962C8B-B14F-4D97-AF65-F5344CB8AC3E}">
        <p14:creationId xmlns:p14="http://schemas.microsoft.com/office/powerpoint/2010/main" val="1716183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extLst>
      <p:ext uri="{BB962C8B-B14F-4D97-AF65-F5344CB8AC3E}">
        <p14:creationId xmlns:p14="http://schemas.microsoft.com/office/powerpoint/2010/main" val="3925579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A9496-0223-6760-0F68-4C63F5CB6DFE}"/>
              </a:ext>
            </a:extLst>
          </p:cNvPr>
          <p:cNvSpPr>
            <a:spLocks noGrp="1"/>
          </p:cNvSpPr>
          <p:nvPr>
            <p:ph type="title"/>
          </p:nvPr>
        </p:nvSpPr>
        <p:spPr/>
        <p:txBody>
          <a:body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748D595C-2593-F6F1-0FAC-24BE6815F33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1C572863-2312-6770-DAD9-2B84876FBC8C}"/>
              </a:ext>
            </a:extLst>
          </p:cNvPr>
          <p:cNvSpPr>
            <a:spLocks noGrp="1"/>
          </p:cNvSpPr>
          <p:nvPr>
            <p:ph type="dt" sz="half" idx="10"/>
          </p:nvPr>
        </p:nvSpPr>
        <p:spPr/>
        <p:txBody>
          <a:bodyPr/>
          <a:lstStyle/>
          <a:p>
            <a:fld id="{2AAE973A-D6F2-4AF4-9C36-16D9B156BD70}" type="datetimeFigureOut">
              <a:rPr lang="LID4096" smtClean="0"/>
              <a:t>05/13/2025</a:t>
            </a:fld>
            <a:endParaRPr lang="LID4096"/>
          </a:p>
        </p:txBody>
      </p:sp>
      <p:sp>
        <p:nvSpPr>
          <p:cNvPr id="5" name="Tijdelijke aanduiding voor voettekst 4">
            <a:extLst>
              <a:ext uri="{FF2B5EF4-FFF2-40B4-BE49-F238E27FC236}">
                <a16:creationId xmlns:a16="http://schemas.microsoft.com/office/drawing/2014/main" id="{0B986F27-C118-34FA-E4D1-F7BA5D09FE92}"/>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E4EC3582-B68A-689B-73E0-60450928BBC9}"/>
              </a:ext>
            </a:extLst>
          </p:cNvPr>
          <p:cNvSpPr>
            <a:spLocks noGrp="1"/>
          </p:cNvSpPr>
          <p:nvPr>
            <p:ph type="sldNum" sz="quarter" idx="12"/>
          </p:nvPr>
        </p:nvSpPr>
        <p:spPr/>
        <p:txBody>
          <a:bodyPr/>
          <a:lstStyle/>
          <a:p>
            <a:fld id="{1D1F5C33-2189-4660-90A7-D1EC3747F273}" type="slidenum">
              <a:rPr lang="LID4096" smtClean="0"/>
              <a:t>‹#›</a:t>
            </a:fld>
            <a:endParaRPr lang="LID4096"/>
          </a:p>
        </p:txBody>
      </p:sp>
    </p:spTree>
    <p:extLst>
      <p:ext uri="{BB962C8B-B14F-4D97-AF65-F5344CB8AC3E}">
        <p14:creationId xmlns:p14="http://schemas.microsoft.com/office/powerpoint/2010/main" val="3168807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5DAF73-20B5-3D05-8526-A2A0DDC490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DAA87A0E-A1BC-AF8A-7826-DBD876C06C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1941D4C-1046-45D0-6F4F-DD01C79B7919}"/>
              </a:ext>
            </a:extLst>
          </p:cNvPr>
          <p:cNvSpPr>
            <a:spLocks noGrp="1"/>
          </p:cNvSpPr>
          <p:nvPr>
            <p:ph type="dt" sz="half" idx="10"/>
          </p:nvPr>
        </p:nvSpPr>
        <p:spPr/>
        <p:txBody>
          <a:bodyPr/>
          <a:lstStyle/>
          <a:p>
            <a:fld id="{2AAE973A-D6F2-4AF4-9C36-16D9B156BD70}" type="datetimeFigureOut">
              <a:rPr lang="LID4096" smtClean="0"/>
              <a:t>05/13/2025</a:t>
            </a:fld>
            <a:endParaRPr lang="LID4096"/>
          </a:p>
        </p:txBody>
      </p:sp>
      <p:sp>
        <p:nvSpPr>
          <p:cNvPr id="5" name="Tijdelijke aanduiding voor voettekst 4">
            <a:extLst>
              <a:ext uri="{FF2B5EF4-FFF2-40B4-BE49-F238E27FC236}">
                <a16:creationId xmlns:a16="http://schemas.microsoft.com/office/drawing/2014/main" id="{3728F890-0A35-71E2-7BA8-FE81D407E8BF}"/>
              </a:ext>
            </a:extLst>
          </p:cNvPr>
          <p:cNvSpPr>
            <a:spLocks noGrp="1"/>
          </p:cNvSpPr>
          <p:nvPr>
            <p:ph type="ftr" sz="quarter" idx="11"/>
          </p:nvPr>
        </p:nvSpPr>
        <p:spPr/>
        <p:txBody>
          <a:bodyPr/>
          <a:lstStyle/>
          <a:p>
            <a:endParaRPr lang="LID4096"/>
          </a:p>
        </p:txBody>
      </p:sp>
      <p:sp>
        <p:nvSpPr>
          <p:cNvPr id="6" name="Tijdelijke aanduiding voor dianummer 5">
            <a:extLst>
              <a:ext uri="{FF2B5EF4-FFF2-40B4-BE49-F238E27FC236}">
                <a16:creationId xmlns:a16="http://schemas.microsoft.com/office/drawing/2014/main" id="{FE5C21D3-677B-10C3-5847-8C2826E5DB8C}"/>
              </a:ext>
            </a:extLst>
          </p:cNvPr>
          <p:cNvSpPr>
            <a:spLocks noGrp="1"/>
          </p:cNvSpPr>
          <p:nvPr>
            <p:ph type="sldNum" sz="quarter" idx="12"/>
          </p:nvPr>
        </p:nvSpPr>
        <p:spPr/>
        <p:txBody>
          <a:bodyPr/>
          <a:lstStyle/>
          <a:p>
            <a:fld id="{1D1F5C33-2189-4660-90A7-D1EC3747F273}" type="slidenum">
              <a:rPr lang="LID4096" smtClean="0"/>
              <a:t>‹#›</a:t>
            </a:fld>
            <a:endParaRPr lang="LID4096"/>
          </a:p>
        </p:txBody>
      </p:sp>
    </p:spTree>
    <p:extLst>
      <p:ext uri="{BB962C8B-B14F-4D97-AF65-F5344CB8AC3E}">
        <p14:creationId xmlns:p14="http://schemas.microsoft.com/office/powerpoint/2010/main" val="236925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440D07-DDA1-D726-172B-B7D084C99BEE}"/>
              </a:ext>
            </a:extLst>
          </p:cNvPr>
          <p:cNvSpPr>
            <a:spLocks noGrp="1"/>
          </p:cNvSpPr>
          <p:nvPr>
            <p:ph type="title"/>
          </p:nvPr>
        </p:nvSpPr>
        <p:spPr/>
        <p:txBody>
          <a:body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D94E425E-44CF-99D4-4437-64F71BC15DC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inhoud 3">
            <a:extLst>
              <a:ext uri="{FF2B5EF4-FFF2-40B4-BE49-F238E27FC236}">
                <a16:creationId xmlns:a16="http://schemas.microsoft.com/office/drawing/2014/main" id="{D1A74278-36DF-3F5A-CFDC-333FCA5CAF9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5" name="Tijdelijke aanduiding voor datum 4">
            <a:extLst>
              <a:ext uri="{FF2B5EF4-FFF2-40B4-BE49-F238E27FC236}">
                <a16:creationId xmlns:a16="http://schemas.microsoft.com/office/drawing/2014/main" id="{CAC24C8F-8020-ED4A-E67C-97ADBAEA1432}"/>
              </a:ext>
            </a:extLst>
          </p:cNvPr>
          <p:cNvSpPr>
            <a:spLocks noGrp="1"/>
          </p:cNvSpPr>
          <p:nvPr>
            <p:ph type="dt" sz="half" idx="10"/>
          </p:nvPr>
        </p:nvSpPr>
        <p:spPr/>
        <p:txBody>
          <a:bodyPr/>
          <a:lstStyle/>
          <a:p>
            <a:fld id="{2AAE973A-D6F2-4AF4-9C36-16D9B156BD70}" type="datetimeFigureOut">
              <a:rPr lang="LID4096" smtClean="0"/>
              <a:t>05/13/2025</a:t>
            </a:fld>
            <a:endParaRPr lang="LID4096"/>
          </a:p>
        </p:txBody>
      </p:sp>
      <p:sp>
        <p:nvSpPr>
          <p:cNvPr id="6" name="Tijdelijke aanduiding voor voettekst 5">
            <a:extLst>
              <a:ext uri="{FF2B5EF4-FFF2-40B4-BE49-F238E27FC236}">
                <a16:creationId xmlns:a16="http://schemas.microsoft.com/office/drawing/2014/main" id="{2D67378B-894F-19D0-F015-9AB11D5FC3F5}"/>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3C735C48-E9BE-C429-DF7E-F2D89B365F23}"/>
              </a:ext>
            </a:extLst>
          </p:cNvPr>
          <p:cNvSpPr>
            <a:spLocks noGrp="1"/>
          </p:cNvSpPr>
          <p:nvPr>
            <p:ph type="sldNum" sz="quarter" idx="12"/>
          </p:nvPr>
        </p:nvSpPr>
        <p:spPr/>
        <p:txBody>
          <a:bodyPr/>
          <a:lstStyle/>
          <a:p>
            <a:fld id="{1D1F5C33-2189-4660-90A7-D1EC3747F273}" type="slidenum">
              <a:rPr lang="LID4096" smtClean="0"/>
              <a:t>‹#›</a:t>
            </a:fld>
            <a:endParaRPr lang="LID4096"/>
          </a:p>
        </p:txBody>
      </p:sp>
    </p:spTree>
    <p:extLst>
      <p:ext uri="{BB962C8B-B14F-4D97-AF65-F5344CB8AC3E}">
        <p14:creationId xmlns:p14="http://schemas.microsoft.com/office/powerpoint/2010/main" val="3609144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5ACFA0-005E-33F5-DA2F-3A1D0822DED5}"/>
              </a:ext>
            </a:extLst>
          </p:cNvPr>
          <p:cNvSpPr>
            <a:spLocks noGrp="1"/>
          </p:cNvSpPr>
          <p:nvPr>
            <p:ph type="title"/>
          </p:nvPr>
        </p:nvSpPr>
        <p:spPr>
          <a:xfrm>
            <a:off x="839788" y="365125"/>
            <a:ext cx="10515600" cy="1325563"/>
          </a:xfrm>
        </p:spPr>
        <p:txBody>
          <a:body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40E8C387-5D12-42F8-C36F-B5291DBA2E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DCDC80D-351C-7CEE-94CE-F3E9F94D1C9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5" name="Tijdelijke aanduiding voor tekst 4">
            <a:extLst>
              <a:ext uri="{FF2B5EF4-FFF2-40B4-BE49-F238E27FC236}">
                <a16:creationId xmlns:a16="http://schemas.microsoft.com/office/drawing/2014/main" id="{7AEE1270-70E9-75DF-E291-B11D8AA5E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0422B96-3332-EBF2-1CD7-B97841DB8F8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7" name="Tijdelijke aanduiding voor datum 6">
            <a:extLst>
              <a:ext uri="{FF2B5EF4-FFF2-40B4-BE49-F238E27FC236}">
                <a16:creationId xmlns:a16="http://schemas.microsoft.com/office/drawing/2014/main" id="{E8276673-2A65-D003-2046-CF8C0AD08C60}"/>
              </a:ext>
            </a:extLst>
          </p:cNvPr>
          <p:cNvSpPr>
            <a:spLocks noGrp="1"/>
          </p:cNvSpPr>
          <p:nvPr>
            <p:ph type="dt" sz="half" idx="10"/>
          </p:nvPr>
        </p:nvSpPr>
        <p:spPr/>
        <p:txBody>
          <a:bodyPr/>
          <a:lstStyle/>
          <a:p>
            <a:fld id="{2AAE973A-D6F2-4AF4-9C36-16D9B156BD70}" type="datetimeFigureOut">
              <a:rPr lang="LID4096" smtClean="0"/>
              <a:t>05/13/2025</a:t>
            </a:fld>
            <a:endParaRPr lang="LID4096"/>
          </a:p>
        </p:txBody>
      </p:sp>
      <p:sp>
        <p:nvSpPr>
          <p:cNvPr id="8" name="Tijdelijke aanduiding voor voettekst 7">
            <a:extLst>
              <a:ext uri="{FF2B5EF4-FFF2-40B4-BE49-F238E27FC236}">
                <a16:creationId xmlns:a16="http://schemas.microsoft.com/office/drawing/2014/main" id="{F24B0E23-6822-F7F6-359D-E78025A59629}"/>
              </a:ext>
            </a:extLst>
          </p:cNvPr>
          <p:cNvSpPr>
            <a:spLocks noGrp="1"/>
          </p:cNvSpPr>
          <p:nvPr>
            <p:ph type="ftr" sz="quarter" idx="11"/>
          </p:nvPr>
        </p:nvSpPr>
        <p:spPr/>
        <p:txBody>
          <a:bodyPr/>
          <a:lstStyle/>
          <a:p>
            <a:endParaRPr lang="LID4096"/>
          </a:p>
        </p:txBody>
      </p:sp>
      <p:sp>
        <p:nvSpPr>
          <p:cNvPr id="9" name="Tijdelijke aanduiding voor dianummer 8">
            <a:extLst>
              <a:ext uri="{FF2B5EF4-FFF2-40B4-BE49-F238E27FC236}">
                <a16:creationId xmlns:a16="http://schemas.microsoft.com/office/drawing/2014/main" id="{CD0FDF9D-2A27-C016-4B5C-F73B816C88E6}"/>
              </a:ext>
            </a:extLst>
          </p:cNvPr>
          <p:cNvSpPr>
            <a:spLocks noGrp="1"/>
          </p:cNvSpPr>
          <p:nvPr>
            <p:ph type="sldNum" sz="quarter" idx="12"/>
          </p:nvPr>
        </p:nvSpPr>
        <p:spPr/>
        <p:txBody>
          <a:bodyPr/>
          <a:lstStyle/>
          <a:p>
            <a:fld id="{1D1F5C33-2189-4660-90A7-D1EC3747F273}" type="slidenum">
              <a:rPr lang="LID4096" smtClean="0"/>
              <a:t>‹#›</a:t>
            </a:fld>
            <a:endParaRPr lang="LID4096"/>
          </a:p>
        </p:txBody>
      </p:sp>
    </p:spTree>
    <p:extLst>
      <p:ext uri="{BB962C8B-B14F-4D97-AF65-F5344CB8AC3E}">
        <p14:creationId xmlns:p14="http://schemas.microsoft.com/office/powerpoint/2010/main" val="2170744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7A1CB-5CB8-772C-5CD2-09E4FA083356}"/>
              </a:ext>
            </a:extLst>
          </p:cNvPr>
          <p:cNvSpPr>
            <a:spLocks noGrp="1"/>
          </p:cNvSpPr>
          <p:nvPr>
            <p:ph type="title"/>
          </p:nvPr>
        </p:nvSpPr>
        <p:spPr/>
        <p:txBody>
          <a:bodyPr/>
          <a:lstStyle/>
          <a:p>
            <a:r>
              <a:rPr lang="nl-NL"/>
              <a:t>Klik om stijl te bewerken</a:t>
            </a:r>
            <a:endParaRPr lang="LID4096"/>
          </a:p>
        </p:txBody>
      </p:sp>
      <p:sp>
        <p:nvSpPr>
          <p:cNvPr id="3" name="Tijdelijke aanduiding voor datum 2">
            <a:extLst>
              <a:ext uri="{FF2B5EF4-FFF2-40B4-BE49-F238E27FC236}">
                <a16:creationId xmlns:a16="http://schemas.microsoft.com/office/drawing/2014/main" id="{3B7A0300-0154-5262-DD92-098A2BF5E379}"/>
              </a:ext>
            </a:extLst>
          </p:cNvPr>
          <p:cNvSpPr>
            <a:spLocks noGrp="1"/>
          </p:cNvSpPr>
          <p:nvPr>
            <p:ph type="dt" sz="half" idx="10"/>
          </p:nvPr>
        </p:nvSpPr>
        <p:spPr/>
        <p:txBody>
          <a:bodyPr/>
          <a:lstStyle/>
          <a:p>
            <a:fld id="{2AAE973A-D6F2-4AF4-9C36-16D9B156BD70}" type="datetimeFigureOut">
              <a:rPr lang="LID4096" smtClean="0"/>
              <a:t>05/13/2025</a:t>
            </a:fld>
            <a:endParaRPr lang="LID4096"/>
          </a:p>
        </p:txBody>
      </p:sp>
      <p:sp>
        <p:nvSpPr>
          <p:cNvPr id="4" name="Tijdelijke aanduiding voor voettekst 3">
            <a:extLst>
              <a:ext uri="{FF2B5EF4-FFF2-40B4-BE49-F238E27FC236}">
                <a16:creationId xmlns:a16="http://schemas.microsoft.com/office/drawing/2014/main" id="{2644BCCD-F9AC-4A4A-4DE5-BC5A0943F60E}"/>
              </a:ext>
            </a:extLst>
          </p:cNvPr>
          <p:cNvSpPr>
            <a:spLocks noGrp="1"/>
          </p:cNvSpPr>
          <p:nvPr>
            <p:ph type="ftr" sz="quarter" idx="11"/>
          </p:nvPr>
        </p:nvSpPr>
        <p:spPr/>
        <p:txBody>
          <a:bodyPr/>
          <a:lstStyle/>
          <a:p>
            <a:endParaRPr lang="LID4096"/>
          </a:p>
        </p:txBody>
      </p:sp>
      <p:sp>
        <p:nvSpPr>
          <p:cNvPr id="5" name="Tijdelijke aanduiding voor dianummer 4">
            <a:extLst>
              <a:ext uri="{FF2B5EF4-FFF2-40B4-BE49-F238E27FC236}">
                <a16:creationId xmlns:a16="http://schemas.microsoft.com/office/drawing/2014/main" id="{9C21F8E9-FB2A-19BD-A71C-1D06A46B4654}"/>
              </a:ext>
            </a:extLst>
          </p:cNvPr>
          <p:cNvSpPr>
            <a:spLocks noGrp="1"/>
          </p:cNvSpPr>
          <p:nvPr>
            <p:ph type="sldNum" sz="quarter" idx="12"/>
          </p:nvPr>
        </p:nvSpPr>
        <p:spPr/>
        <p:txBody>
          <a:bodyPr/>
          <a:lstStyle/>
          <a:p>
            <a:fld id="{1D1F5C33-2189-4660-90A7-D1EC3747F273}" type="slidenum">
              <a:rPr lang="LID4096" smtClean="0"/>
              <a:t>‹#›</a:t>
            </a:fld>
            <a:endParaRPr lang="LID4096"/>
          </a:p>
        </p:txBody>
      </p:sp>
    </p:spTree>
    <p:extLst>
      <p:ext uri="{BB962C8B-B14F-4D97-AF65-F5344CB8AC3E}">
        <p14:creationId xmlns:p14="http://schemas.microsoft.com/office/powerpoint/2010/main" val="416334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7A026F3-F484-B5EA-E896-2B2961DC946F}"/>
              </a:ext>
            </a:extLst>
          </p:cNvPr>
          <p:cNvSpPr>
            <a:spLocks noGrp="1"/>
          </p:cNvSpPr>
          <p:nvPr>
            <p:ph type="dt" sz="half" idx="10"/>
          </p:nvPr>
        </p:nvSpPr>
        <p:spPr/>
        <p:txBody>
          <a:bodyPr/>
          <a:lstStyle/>
          <a:p>
            <a:fld id="{2AAE973A-D6F2-4AF4-9C36-16D9B156BD70}" type="datetimeFigureOut">
              <a:rPr lang="LID4096" smtClean="0"/>
              <a:t>05/13/2025</a:t>
            </a:fld>
            <a:endParaRPr lang="LID4096"/>
          </a:p>
        </p:txBody>
      </p:sp>
      <p:sp>
        <p:nvSpPr>
          <p:cNvPr id="3" name="Tijdelijke aanduiding voor voettekst 2">
            <a:extLst>
              <a:ext uri="{FF2B5EF4-FFF2-40B4-BE49-F238E27FC236}">
                <a16:creationId xmlns:a16="http://schemas.microsoft.com/office/drawing/2014/main" id="{8CC4AE0B-63E7-C548-3B93-5BF32B2C665F}"/>
              </a:ext>
            </a:extLst>
          </p:cNvPr>
          <p:cNvSpPr>
            <a:spLocks noGrp="1"/>
          </p:cNvSpPr>
          <p:nvPr>
            <p:ph type="ftr" sz="quarter" idx="11"/>
          </p:nvPr>
        </p:nvSpPr>
        <p:spPr/>
        <p:txBody>
          <a:bodyPr/>
          <a:lstStyle/>
          <a:p>
            <a:endParaRPr lang="LID4096"/>
          </a:p>
        </p:txBody>
      </p:sp>
      <p:sp>
        <p:nvSpPr>
          <p:cNvPr id="4" name="Tijdelijke aanduiding voor dianummer 3">
            <a:extLst>
              <a:ext uri="{FF2B5EF4-FFF2-40B4-BE49-F238E27FC236}">
                <a16:creationId xmlns:a16="http://schemas.microsoft.com/office/drawing/2014/main" id="{595CB277-99F1-520A-69FC-5E64B1C227C8}"/>
              </a:ext>
            </a:extLst>
          </p:cNvPr>
          <p:cNvSpPr>
            <a:spLocks noGrp="1"/>
          </p:cNvSpPr>
          <p:nvPr>
            <p:ph type="sldNum" sz="quarter" idx="12"/>
          </p:nvPr>
        </p:nvSpPr>
        <p:spPr/>
        <p:txBody>
          <a:bodyPr/>
          <a:lstStyle/>
          <a:p>
            <a:fld id="{1D1F5C33-2189-4660-90A7-D1EC3747F273}" type="slidenum">
              <a:rPr lang="LID4096" smtClean="0"/>
              <a:t>‹#›</a:t>
            </a:fld>
            <a:endParaRPr lang="LID4096"/>
          </a:p>
        </p:txBody>
      </p:sp>
    </p:spTree>
    <p:extLst>
      <p:ext uri="{BB962C8B-B14F-4D97-AF65-F5344CB8AC3E}">
        <p14:creationId xmlns:p14="http://schemas.microsoft.com/office/powerpoint/2010/main" val="587981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C807BF-3E6C-8244-2FDD-B04D61B1384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LID4096"/>
          </a:p>
        </p:txBody>
      </p:sp>
      <p:sp>
        <p:nvSpPr>
          <p:cNvPr id="3" name="Tijdelijke aanduiding voor inhoud 2">
            <a:extLst>
              <a:ext uri="{FF2B5EF4-FFF2-40B4-BE49-F238E27FC236}">
                <a16:creationId xmlns:a16="http://schemas.microsoft.com/office/drawing/2014/main" id="{6EC3CE5F-33FF-9B16-5B1D-A1203E08DB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tekst 3">
            <a:extLst>
              <a:ext uri="{FF2B5EF4-FFF2-40B4-BE49-F238E27FC236}">
                <a16:creationId xmlns:a16="http://schemas.microsoft.com/office/drawing/2014/main" id="{B24BDEE5-225F-5CD1-0BB8-FC7DB6E5B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BDF4514-FC50-108B-1B2D-9549BAB6EE34}"/>
              </a:ext>
            </a:extLst>
          </p:cNvPr>
          <p:cNvSpPr>
            <a:spLocks noGrp="1"/>
          </p:cNvSpPr>
          <p:nvPr>
            <p:ph type="dt" sz="half" idx="10"/>
          </p:nvPr>
        </p:nvSpPr>
        <p:spPr/>
        <p:txBody>
          <a:bodyPr/>
          <a:lstStyle/>
          <a:p>
            <a:fld id="{2AAE973A-D6F2-4AF4-9C36-16D9B156BD70}" type="datetimeFigureOut">
              <a:rPr lang="LID4096" smtClean="0"/>
              <a:t>05/13/2025</a:t>
            </a:fld>
            <a:endParaRPr lang="LID4096"/>
          </a:p>
        </p:txBody>
      </p:sp>
      <p:sp>
        <p:nvSpPr>
          <p:cNvPr id="6" name="Tijdelijke aanduiding voor voettekst 5">
            <a:extLst>
              <a:ext uri="{FF2B5EF4-FFF2-40B4-BE49-F238E27FC236}">
                <a16:creationId xmlns:a16="http://schemas.microsoft.com/office/drawing/2014/main" id="{E1AAD0E3-532E-F930-76F6-20ED8D9080B1}"/>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60B319A7-83F1-42AD-D8DF-7C6B1904C774}"/>
              </a:ext>
            </a:extLst>
          </p:cNvPr>
          <p:cNvSpPr>
            <a:spLocks noGrp="1"/>
          </p:cNvSpPr>
          <p:nvPr>
            <p:ph type="sldNum" sz="quarter" idx="12"/>
          </p:nvPr>
        </p:nvSpPr>
        <p:spPr/>
        <p:txBody>
          <a:bodyPr/>
          <a:lstStyle/>
          <a:p>
            <a:fld id="{1D1F5C33-2189-4660-90A7-D1EC3747F273}" type="slidenum">
              <a:rPr lang="LID4096" smtClean="0"/>
              <a:t>‹#›</a:t>
            </a:fld>
            <a:endParaRPr lang="LID4096"/>
          </a:p>
        </p:txBody>
      </p:sp>
    </p:spTree>
    <p:extLst>
      <p:ext uri="{BB962C8B-B14F-4D97-AF65-F5344CB8AC3E}">
        <p14:creationId xmlns:p14="http://schemas.microsoft.com/office/powerpoint/2010/main" val="160812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33D24A-9EFC-7C8E-01AF-68866633768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LID4096"/>
          </a:p>
        </p:txBody>
      </p:sp>
      <p:sp>
        <p:nvSpPr>
          <p:cNvPr id="3" name="Tijdelijke aanduiding voor afbeelding 2">
            <a:extLst>
              <a:ext uri="{FF2B5EF4-FFF2-40B4-BE49-F238E27FC236}">
                <a16:creationId xmlns:a16="http://schemas.microsoft.com/office/drawing/2014/main" id="{1F0DCAAC-01AD-DF33-0FD7-D7F6F1364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ijdelijke aanduiding voor tekst 3">
            <a:extLst>
              <a:ext uri="{FF2B5EF4-FFF2-40B4-BE49-F238E27FC236}">
                <a16:creationId xmlns:a16="http://schemas.microsoft.com/office/drawing/2014/main" id="{BC8F1A2F-7BDB-CDEC-85C6-EA4292C5E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90613B-7CEC-C951-50D3-37067E40BB3D}"/>
              </a:ext>
            </a:extLst>
          </p:cNvPr>
          <p:cNvSpPr>
            <a:spLocks noGrp="1"/>
          </p:cNvSpPr>
          <p:nvPr>
            <p:ph type="dt" sz="half" idx="10"/>
          </p:nvPr>
        </p:nvSpPr>
        <p:spPr/>
        <p:txBody>
          <a:bodyPr/>
          <a:lstStyle/>
          <a:p>
            <a:fld id="{2AAE973A-D6F2-4AF4-9C36-16D9B156BD70}" type="datetimeFigureOut">
              <a:rPr lang="LID4096" smtClean="0"/>
              <a:t>05/13/2025</a:t>
            </a:fld>
            <a:endParaRPr lang="LID4096"/>
          </a:p>
        </p:txBody>
      </p:sp>
      <p:sp>
        <p:nvSpPr>
          <p:cNvPr id="6" name="Tijdelijke aanduiding voor voettekst 5">
            <a:extLst>
              <a:ext uri="{FF2B5EF4-FFF2-40B4-BE49-F238E27FC236}">
                <a16:creationId xmlns:a16="http://schemas.microsoft.com/office/drawing/2014/main" id="{9AE85F4E-81B6-ACD7-6F65-B9AFFCFED462}"/>
              </a:ext>
            </a:extLst>
          </p:cNvPr>
          <p:cNvSpPr>
            <a:spLocks noGrp="1"/>
          </p:cNvSpPr>
          <p:nvPr>
            <p:ph type="ftr" sz="quarter" idx="11"/>
          </p:nvPr>
        </p:nvSpPr>
        <p:spPr/>
        <p:txBody>
          <a:bodyPr/>
          <a:lstStyle/>
          <a:p>
            <a:endParaRPr lang="LID4096"/>
          </a:p>
        </p:txBody>
      </p:sp>
      <p:sp>
        <p:nvSpPr>
          <p:cNvPr id="7" name="Tijdelijke aanduiding voor dianummer 6">
            <a:extLst>
              <a:ext uri="{FF2B5EF4-FFF2-40B4-BE49-F238E27FC236}">
                <a16:creationId xmlns:a16="http://schemas.microsoft.com/office/drawing/2014/main" id="{B0362808-BCEB-DDD7-8EB3-4416987FC8D2}"/>
              </a:ext>
            </a:extLst>
          </p:cNvPr>
          <p:cNvSpPr>
            <a:spLocks noGrp="1"/>
          </p:cNvSpPr>
          <p:nvPr>
            <p:ph type="sldNum" sz="quarter" idx="12"/>
          </p:nvPr>
        </p:nvSpPr>
        <p:spPr/>
        <p:txBody>
          <a:bodyPr/>
          <a:lstStyle/>
          <a:p>
            <a:fld id="{1D1F5C33-2189-4660-90A7-D1EC3747F273}" type="slidenum">
              <a:rPr lang="LID4096" smtClean="0"/>
              <a:t>‹#›</a:t>
            </a:fld>
            <a:endParaRPr lang="LID4096"/>
          </a:p>
        </p:txBody>
      </p:sp>
    </p:spTree>
    <p:extLst>
      <p:ext uri="{BB962C8B-B14F-4D97-AF65-F5344CB8AC3E}">
        <p14:creationId xmlns:p14="http://schemas.microsoft.com/office/powerpoint/2010/main" val="1858120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9BD4362-5706-02DD-9B40-F9C8F7C6C1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LID4096"/>
          </a:p>
        </p:txBody>
      </p:sp>
      <p:sp>
        <p:nvSpPr>
          <p:cNvPr id="3" name="Tijdelijke aanduiding voor tekst 2">
            <a:extLst>
              <a:ext uri="{FF2B5EF4-FFF2-40B4-BE49-F238E27FC236}">
                <a16:creationId xmlns:a16="http://schemas.microsoft.com/office/drawing/2014/main" id="{2707E7F3-C72E-7D7B-6D78-1CA12796B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LID4096"/>
          </a:p>
        </p:txBody>
      </p:sp>
      <p:sp>
        <p:nvSpPr>
          <p:cNvPr id="4" name="Tijdelijke aanduiding voor datum 3">
            <a:extLst>
              <a:ext uri="{FF2B5EF4-FFF2-40B4-BE49-F238E27FC236}">
                <a16:creationId xmlns:a16="http://schemas.microsoft.com/office/drawing/2014/main" id="{1347D08B-678E-D95A-0A27-EF8FF2004D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AE973A-D6F2-4AF4-9C36-16D9B156BD70}" type="datetimeFigureOut">
              <a:rPr lang="LID4096" smtClean="0"/>
              <a:t>05/13/2025</a:t>
            </a:fld>
            <a:endParaRPr lang="LID4096"/>
          </a:p>
        </p:txBody>
      </p:sp>
      <p:sp>
        <p:nvSpPr>
          <p:cNvPr id="5" name="Tijdelijke aanduiding voor voettekst 4">
            <a:extLst>
              <a:ext uri="{FF2B5EF4-FFF2-40B4-BE49-F238E27FC236}">
                <a16:creationId xmlns:a16="http://schemas.microsoft.com/office/drawing/2014/main" id="{BF9F09C4-E76A-48BF-1D3A-120EA404DD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Tijdelijke aanduiding voor dianummer 5">
            <a:extLst>
              <a:ext uri="{FF2B5EF4-FFF2-40B4-BE49-F238E27FC236}">
                <a16:creationId xmlns:a16="http://schemas.microsoft.com/office/drawing/2014/main" id="{0C30D28B-E85C-346D-DCF3-EB05A770D5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1F5C33-2189-4660-90A7-D1EC3747F273}" type="slidenum">
              <a:rPr lang="LID4096" smtClean="0"/>
              <a:t>‹#›</a:t>
            </a:fld>
            <a:endParaRPr lang="LID4096"/>
          </a:p>
        </p:txBody>
      </p:sp>
    </p:spTree>
    <p:extLst>
      <p:ext uri="{BB962C8B-B14F-4D97-AF65-F5344CB8AC3E}">
        <p14:creationId xmlns:p14="http://schemas.microsoft.com/office/powerpoint/2010/main" val="2589230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2.png"/><Relationship Id="rId18" Type="http://schemas.openxmlformats.org/officeDocument/2006/relationships/customXml" Target="../ink/ink9.xml"/><Relationship Id="rId3" Type="http://schemas.openxmlformats.org/officeDocument/2006/relationships/image" Target="../media/image70.png"/><Relationship Id="rId21"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customXml" Target="../ink/ink6.xml"/><Relationship Id="rId17" Type="http://schemas.openxmlformats.org/officeDocument/2006/relationships/image" Target="../media/image14.png"/><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customXml" Target="../ink/ink5.xml"/><Relationship Id="rId19" Type="http://schemas.openxmlformats.org/officeDocument/2006/relationships/image" Target="../media/image15.png"/><Relationship Id="rId4" Type="http://schemas.openxmlformats.org/officeDocument/2006/relationships/customXml" Target="../ink/ink2.xml"/><Relationship Id="rId9" Type="http://schemas.openxmlformats.org/officeDocument/2006/relationships/image" Target="../media/image10.png"/><Relationship Id="rId14" Type="http://schemas.openxmlformats.org/officeDocument/2006/relationships/customXml" Target="../ink/ink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chreder.com/en/products/izylum-outdoor-led-lighting"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amazon.nl/-/en/Weinsamkeit-RC-Beginners-Quadcopter-One-Button/dp/B0CC8N78HH/ref=sr_1_30?crid=LB96EYGGV6XE&amp;dib=eyJ2IjoiMSJ9.4QXat5E_2ubdwsDwNXNNp-wEMHCWRORqnzlxfuOb5RNvwUPfv5XC2S6rWd5JVNCTV0zXz6NCewIiem_I3NYiZOmErt-v9tOtVYcEr42DRLP0Twp7rHevYLZB6DMvRz-XwEDsIQMsNRmOUz7WNC4muWvh7i2-MadpA9j-Z6y60bBaMMXOy8pinQfskVL4ncgVl2s7n9r-72180I6GRYc3a8vzT3muWG9LBwfbXDVmFirvI7lsPTke3YdLqDvF5NjQ55qsswQlaM5Sm1yX1GO6eWJCJPAucWHnbtl6Bt8dAtA.gyHAfOCLG0hJkHrYfthPWWMnmXAW2THMr5fIFMLJxEk&amp;dib_tag=se&amp;keywords=drone&amp;qid=1718653097&amp;sprefix=drone%2Caps%2C112&amp;sr=8-30"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https://www.brasco.com/products/bus-stop-shelters/trident/"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hyperlink" Target="https://www.kompan.com/en/int/p/faz201"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amazon.nl/-/en/ManGo-Folding-umbrella-flowers-ablack/dp/B07X61DCPH/ref=sr_1_43?crid=IQYVC1KFX1D8&amp;dib=eyJ2IjoiMSJ9.WoiS2qNjVOsEDbuYgJClRsnMnArlesjPR-RKBmxRfiTXHx5UiOxHxFE3-Ax-mMsqlds9C_Cc1ugVProyGkVGR2clZ8EIRIgp3ZolrbAUpKhjA-LbWJhUjKGbTMyRBRS4aKC_d54Vz1G4BPBFYbySYSjENFok3r4S14m-BOpASftwiIK19ZEjRzzW_9FWyptr-xQ5lsDu_iee0SQKFSyG8S64wfYHekVIUCl-fsqi51zaYZCvUvbd1IruPDnx3RLeRfTganQtWEyvzGHnMXQ_1xiy0eFF4t0oR_0r6bM54TE.D6y1N7HSZU1hv3hRCNl8yzSX7WC-lbKu_HvTLj_7SHs&amp;dib_tag=se&amp;keywords=foldable+umbrella&amp;qid=1718650977&amp;sprefix=foldable+umb%2Caps%2C118&amp;sr=8-43"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amazon.nl/-/en/Bic-Medium-Ballpoint-Blue-Pack/dp/B00P594CAA/ref=sr_1_14?crid=3UDWGP6L3WUOV&amp;dib=eyJ2IjoiMSJ9.F_PDk4oNnh2x1W6ktvAvVbFCzxLYtl1dZj4zqmY7ivWHBBdYfqcYmbNXCrXE9W1f47QxHIWtUfyy9RBsEVrpnPDRLVPV_27Y8h79h_w0wD9SWDnW_tdnqU5F_YOk9kG49ebeEaFbheiD78T593cZBExJ3JDcMcbxdW49LHDQDTuEQHsLT152HUnUikIwScxRPLPKLqEzyHfToy6B9mSaSmcfiC2_vvqXLIPY6akWGPhRDPWeHbvl12YgwmRG-CsVFGDaaQWyj_-AN-luMaoOwccrALk6030IHGl70T0nbm8.jB7DgOIQ7R8XzmuEhvr7m8LLbv4rk45pBnRPKVTaA30&amp;dib_tag=se&amp;keywords=pens&amp;qid=1718652412&amp;sprefix=pens%2Caps%2C110&amp;sr=8-14"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ustomXml" Target="../ink/ink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ustomXml" Target="../ink/ink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mova.uni.mau.s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v6ubvEJ3KGM?si=5PZgt-GKOzaBeg3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youtu.be/FR1eoOy1tSM?si=TzN4TIOn9NBiO9_n" TargetMode="External"/><Relationship Id="rId4" Type="http://schemas.openxmlformats.org/officeDocument/2006/relationships/hyperlink" Target="https://youtu.be/VgyMbS6qs0M?si=e7UXoGieftTndsZH"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v6ubvEJ3KGM?feature=oembed" TargetMode="External"/><Relationship Id="rId5" Type="http://schemas.openxmlformats.org/officeDocument/2006/relationships/image" Target="../media/image2.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7" name="Bildobjekt 6" descr="En bild som visar skärmbild, Electric blue, Teckensnitt, Majorelleblå&#10;&#10;Automatiskt genererad beskrivning">
            <a:extLst>
              <a:ext uri="{FF2B5EF4-FFF2-40B4-BE49-F238E27FC236}">
                <a16:creationId xmlns:a16="http://schemas.microsoft.com/office/drawing/2014/main" id="{62A04571-AFBA-E60F-83A9-6341B9B99E08}"/>
              </a:ext>
            </a:extLst>
          </p:cNvPr>
          <p:cNvPicPr>
            <a:picLocks noChangeAspect="1"/>
          </p:cNvPicPr>
          <p:nvPr/>
        </p:nvPicPr>
        <p:blipFill>
          <a:blip r:embed="rId3"/>
          <a:stretch>
            <a:fillRect/>
          </a:stretch>
        </p:blipFill>
        <p:spPr>
          <a:xfrm>
            <a:off x="124235" y="86610"/>
            <a:ext cx="1937481" cy="431424"/>
          </a:xfrm>
          <a:prstGeom prst="rect">
            <a:avLst/>
          </a:prstGeom>
        </p:spPr>
      </p:pic>
      <p:pic>
        <p:nvPicPr>
          <p:cNvPr id="2" name="Bildobjekt 1" descr="En bild som visar Färggrann, konst, siluett&#10;&#10;Automatiskt genererad beskrivning">
            <a:extLst>
              <a:ext uri="{FF2B5EF4-FFF2-40B4-BE49-F238E27FC236}">
                <a16:creationId xmlns:a16="http://schemas.microsoft.com/office/drawing/2014/main" id="{54DC04A2-D7F8-8CC7-576C-F49AF0C0B4BD}"/>
              </a:ext>
            </a:extLst>
          </p:cNvPr>
          <p:cNvPicPr>
            <a:picLocks noChangeAspect="1"/>
          </p:cNvPicPr>
          <p:nvPr/>
        </p:nvPicPr>
        <p:blipFill>
          <a:blip r:embed="rId4"/>
          <a:stretch>
            <a:fillRect/>
          </a:stretch>
        </p:blipFill>
        <p:spPr>
          <a:xfrm>
            <a:off x="10375846" y="123664"/>
            <a:ext cx="1506392" cy="386604"/>
          </a:xfrm>
          <a:prstGeom prst="rect">
            <a:avLst/>
          </a:prstGeom>
        </p:spPr>
      </p:pic>
      <p:sp>
        <p:nvSpPr>
          <p:cNvPr id="5" name="Titel 1">
            <a:extLst>
              <a:ext uri="{FF2B5EF4-FFF2-40B4-BE49-F238E27FC236}">
                <a16:creationId xmlns:a16="http://schemas.microsoft.com/office/drawing/2014/main" id="{F5F43ED1-B9DD-A975-9EAA-C2F8216EB8BB}"/>
              </a:ext>
            </a:extLst>
          </p:cNvPr>
          <p:cNvSpPr txBox="1">
            <a:spLocks/>
          </p:cNvSpPr>
          <p:nvPr/>
        </p:nvSpPr>
        <p:spPr>
          <a:xfrm>
            <a:off x="766112" y="1716231"/>
            <a:ext cx="5027273" cy="2490975"/>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err="1">
                <a:latin typeface="Calibri"/>
                <a:ea typeface="Calibri"/>
                <a:cs typeface="Calibri"/>
              </a:rPr>
              <a:t>Experiencing</a:t>
            </a:r>
            <a:r>
              <a:rPr lang="nl-NL" sz="4000" dirty="0">
                <a:latin typeface="Calibri"/>
                <a:ea typeface="Calibri"/>
                <a:cs typeface="Calibri"/>
              </a:rPr>
              <a:t> </a:t>
            </a:r>
            <a:r>
              <a:rPr lang="nl-NL" sz="4000" err="1">
                <a:latin typeface="Calibri"/>
                <a:ea typeface="Calibri"/>
                <a:cs typeface="Calibri"/>
              </a:rPr>
              <a:t>Ecosystems</a:t>
            </a:r>
            <a:r>
              <a:rPr lang="nl-NL" sz="4000" dirty="0">
                <a:latin typeface="Calibri"/>
                <a:ea typeface="Calibri"/>
                <a:cs typeface="Calibri"/>
              </a:rPr>
              <a:t> </a:t>
            </a:r>
            <a:r>
              <a:rPr lang="nl-NL" sz="4000" err="1">
                <a:latin typeface="Calibri"/>
                <a:ea typeface="Calibri"/>
                <a:cs typeface="Calibri"/>
              </a:rPr>
              <a:t>and</a:t>
            </a:r>
            <a:r>
              <a:rPr lang="nl-NL" sz="4000" dirty="0">
                <a:latin typeface="Calibri"/>
                <a:ea typeface="Calibri"/>
                <a:cs typeface="Calibri"/>
              </a:rPr>
              <a:t> </a:t>
            </a:r>
            <a:r>
              <a:rPr lang="nl-NL" sz="4000" err="1">
                <a:latin typeface="Calibri"/>
                <a:ea typeface="Calibri"/>
                <a:cs typeface="Calibri"/>
              </a:rPr>
              <a:t>Entanglement</a:t>
            </a:r>
            <a:endParaRPr lang="nl-NL" sz="4000">
              <a:solidFill>
                <a:srgbClr val="000000"/>
              </a:solidFill>
              <a:latin typeface="Calibri"/>
              <a:ea typeface="Calibri"/>
              <a:cs typeface="Calibri"/>
            </a:endParaRPr>
          </a:p>
        </p:txBody>
      </p:sp>
      <p:pic>
        <p:nvPicPr>
          <p:cNvPr id="8" name="Picture 7" descr="Halloween abstract black spider webs PNG. Halloween image of some spider web  silhouette. Old scary spider web design with black color. 11016947 PNG">
            <a:extLst>
              <a:ext uri="{FF2B5EF4-FFF2-40B4-BE49-F238E27FC236}">
                <a16:creationId xmlns:a16="http://schemas.microsoft.com/office/drawing/2014/main" id="{B0232DC0-A4E5-3BA1-58DA-89DDF952D681}"/>
              </a:ext>
            </a:extLst>
          </p:cNvPr>
          <p:cNvPicPr>
            <a:picLocks noChangeAspect="1"/>
          </p:cNvPicPr>
          <p:nvPr/>
        </p:nvPicPr>
        <p:blipFill>
          <a:blip r:embed="rId5">
            <a:alphaModFix amt="35000"/>
            <a:duotone>
              <a:schemeClr val="accent6">
                <a:shade val="45000"/>
                <a:satMod val="135000"/>
              </a:schemeClr>
              <a:prstClr val="white"/>
            </a:duotone>
          </a:blip>
          <a:stretch>
            <a:fillRect/>
          </a:stretch>
        </p:blipFill>
        <p:spPr>
          <a:xfrm rot="5400000">
            <a:off x="3582574" y="-1879020"/>
            <a:ext cx="10352326" cy="1037369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1758B3-780E-96AD-276F-9BCA3DA3F8A8}"/>
              </a:ext>
            </a:extLst>
          </p:cNvPr>
          <p:cNvSpPr>
            <a:spLocks noGrp="1"/>
          </p:cNvSpPr>
          <p:nvPr>
            <p:ph type="title"/>
          </p:nvPr>
        </p:nvSpPr>
        <p:spPr>
          <a:xfrm>
            <a:off x="885824" y="2055813"/>
            <a:ext cx="4717257" cy="2468561"/>
          </a:xfrm>
        </p:spPr>
        <p:txBody>
          <a:bodyPr>
            <a:normAutofit/>
          </a:bodyPr>
          <a:lstStyle/>
          <a:p>
            <a:r>
              <a:rPr lang="nl-NL" sz="6000" err="1">
                <a:latin typeface="Calibri"/>
                <a:ea typeface="Calibri"/>
                <a:cs typeface="Calibri"/>
              </a:rPr>
              <a:t>Exploring</a:t>
            </a:r>
            <a:r>
              <a:rPr lang="nl-NL" sz="6000" dirty="0">
                <a:latin typeface="Calibri"/>
                <a:ea typeface="Calibri"/>
                <a:cs typeface="Calibri"/>
              </a:rPr>
              <a:t> </a:t>
            </a:r>
            <a:r>
              <a:rPr lang="nl-NL" sz="6000" err="1">
                <a:latin typeface="Calibri"/>
                <a:ea typeface="Calibri"/>
                <a:cs typeface="Calibri"/>
              </a:rPr>
              <a:t>the</a:t>
            </a:r>
            <a:r>
              <a:rPr lang="nl-NL" sz="6000" dirty="0">
                <a:latin typeface="Calibri"/>
                <a:ea typeface="Calibri"/>
                <a:cs typeface="Calibri"/>
              </a:rPr>
              <a:t> context</a:t>
            </a:r>
            <a:endParaRPr lang="en-US" sz="6000" dirty="0">
              <a:latin typeface="Calibri"/>
              <a:ea typeface="Calibri"/>
              <a:cs typeface="Calibri"/>
            </a:endParaRPr>
          </a:p>
        </p:txBody>
      </p:sp>
      <p:sp>
        <p:nvSpPr>
          <p:cNvPr id="4" name="Titel 1">
            <a:extLst>
              <a:ext uri="{FF2B5EF4-FFF2-40B4-BE49-F238E27FC236}">
                <a16:creationId xmlns:a16="http://schemas.microsoft.com/office/drawing/2014/main" id="{2E1C5FCC-65D6-6547-E5BA-4A33B57386DC}"/>
              </a:ext>
            </a:extLst>
          </p:cNvPr>
          <p:cNvSpPr txBox="1">
            <a:spLocks/>
          </p:cNvSpPr>
          <p:nvPr/>
        </p:nvSpPr>
        <p:spPr>
          <a:xfrm>
            <a:off x="883444" y="4029867"/>
            <a:ext cx="4086225" cy="6945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err="1">
                <a:latin typeface="Calibri"/>
                <a:ea typeface="Calibri"/>
                <a:cs typeface="Calibri"/>
              </a:rPr>
              <a:t>Defining</a:t>
            </a:r>
            <a:r>
              <a:rPr lang="nl-NL" sz="2400" dirty="0">
                <a:latin typeface="Calibri"/>
                <a:ea typeface="Calibri"/>
                <a:cs typeface="Calibri"/>
              </a:rPr>
              <a:t> </a:t>
            </a:r>
            <a:r>
              <a:rPr lang="nl-NL" sz="2400" b="1" dirty="0">
                <a:solidFill>
                  <a:srgbClr val="FCB325"/>
                </a:solidFill>
                <a:latin typeface="Calibri"/>
                <a:ea typeface="Calibri"/>
                <a:cs typeface="Calibri"/>
              </a:rPr>
              <a:t>actors </a:t>
            </a:r>
            <a:r>
              <a:rPr lang="nl-NL" sz="2400" dirty="0">
                <a:latin typeface="Calibri"/>
                <a:ea typeface="Calibri"/>
                <a:cs typeface="Calibri"/>
              </a:rPr>
              <a:t>on-site</a:t>
            </a:r>
            <a:endParaRPr lang="en-US" sz="2400">
              <a:latin typeface="Calibri"/>
              <a:ea typeface="Calibri"/>
              <a:cs typeface="Calibri"/>
            </a:endParaRPr>
          </a:p>
        </p:txBody>
      </p:sp>
      <p:pic>
        <p:nvPicPr>
          <p:cNvPr id="8" name="Tijdelijke aanduiding voor inhoud 7" descr="Afbeelding met gereedschap, ontwerp, ax&#10;&#10;Beschrijving automatisch gegenereerd met gemiddelde betrouwbaarheid">
            <a:extLst>
              <a:ext uri="{FF2B5EF4-FFF2-40B4-BE49-F238E27FC236}">
                <a16:creationId xmlns:a16="http://schemas.microsoft.com/office/drawing/2014/main" id="{922AA0F0-5753-57D3-B712-0280CC46BE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08224" y="1072286"/>
            <a:ext cx="4086225" cy="4915055"/>
          </a:xfrm>
        </p:spPr>
      </p:pic>
      <p:pic>
        <p:nvPicPr>
          <p:cNvPr id="5" name="Bildobjekt 4" descr="En bild som visar Färggrann, konst, siluett&#10;&#10;Automatiskt genererad beskrivning">
            <a:extLst>
              <a:ext uri="{FF2B5EF4-FFF2-40B4-BE49-F238E27FC236}">
                <a16:creationId xmlns:a16="http://schemas.microsoft.com/office/drawing/2014/main" id="{95A13542-664F-CD25-44D0-11025A9064F3}"/>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961182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1758B3-780E-96AD-276F-9BCA3DA3F8A8}"/>
              </a:ext>
            </a:extLst>
          </p:cNvPr>
          <p:cNvSpPr>
            <a:spLocks noGrp="1"/>
          </p:cNvSpPr>
          <p:nvPr>
            <p:ph type="title"/>
          </p:nvPr>
        </p:nvSpPr>
        <p:spPr>
          <a:xfrm>
            <a:off x="885824" y="2055813"/>
            <a:ext cx="4717257" cy="2468561"/>
          </a:xfrm>
        </p:spPr>
        <p:txBody>
          <a:bodyPr>
            <a:normAutofit/>
          </a:bodyPr>
          <a:lstStyle/>
          <a:p>
            <a:r>
              <a:rPr lang="nl-NL" sz="6000" b="1" err="1">
                <a:latin typeface="Century Gothic"/>
              </a:rPr>
              <a:t>Exploring</a:t>
            </a:r>
            <a:r>
              <a:rPr lang="nl-NL" sz="6000" b="1">
                <a:latin typeface="Century Gothic"/>
              </a:rPr>
              <a:t> </a:t>
            </a:r>
            <a:r>
              <a:rPr lang="nl-NL" sz="6000" b="1" err="1">
                <a:latin typeface="Century Gothic"/>
              </a:rPr>
              <a:t>the</a:t>
            </a:r>
            <a:r>
              <a:rPr lang="nl-NL" sz="6000" b="1">
                <a:latin typeface="Century Gothic"/>
              </a:rPr>
              <a:t> context</a:t>
            </a:r>
            <a:endParaRPr lang="en-US" sz="6000"/>
          </a:p>
        </p:txBody>
      </p:sp>
      <p:sp>
        <p:nvSpPr>
          <p:cNvPr id="4" name="Titel 1">
            <a:extLst>
              <a:ext uri="{FF2B5EF4-FFF2-40B4-BE49-F238E27FC236}">
                <a16:creationId xmlns:a16="http://schemas.microsoft.com/office/drawing/2014/main" id="{2E1C5FCC-65D6-6547-E5BA-4A33B57386DC}"/>
              </a:ext>
            </a:extLst>
          </p:cNvPr>
          <p:cNvSpPr txBox="1">
            <a:spLocks/>
          </p:cNvSpPr>
          <p:nvPr/>
        </p:nvSpPr>
        <p:spPr>
          <a:xfrm>
            <a:off x="883444" y="4029867"/>
            <a:ext cx="4062413" cy="6945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err="1">
                <a:latin typeface="Century Gothic"/>
              </a:rPr>
              <a:t>Defining</a:t>
            </a:r>
            <a:r>
              <a:rPr lang="nl-NL" sz="2400">
                <a:latin typeface="Century Gothic"/>
              </a:rPr>
              <a:t> </a:t>
            </a:r>
            <a:r>
              <a:rPr lang="nl-NL" sz="2400" b="1">
                <a:solidFill>
                  <a:srgbClr val="FCB325"/>
                </a:solidFill>
                <a:latin typeface="Century Gothic"/>
              </a:rPr>
              <a:t>actors </a:t>
            </a:r>
            <a:r>
              <a:rPr lang="nl-NL" sz="2400">
                <a:latin typeface="Century Gothic"/>
              </a:rPr>
              <a:t>on-site</a:t>
            </a:r>
            <a:endParaRPr lang="en-US" b="1">
              <a:latin typeface="Century Gothic"/>
            </a:endParaRPr>
          </a:p>
        </p:txBody>
      </p:sp>
      <p:pic>
        <p:nvPicPr>
          <p:cNvPr id="3" name="Afbeelding 2" descr="Afbeelding met buitenshuis, gras, kleding, plant&#10;&#10;Automatisch gegenereerde beschrijving">
            <a:extLst>
              <a:ext uri="{FF2B5EF4-FFF2-40B4-BE49-F238E27FC236}">
                <a16:creationId xmlns:a16="http://schemas.microsoft.com/office/drawing/2014/main" id="{1853125C-E375-2C7E-0D0C-C76257D31B26}"/>
              </a:ext>
            </a:extLst>
          </p:cNvPr>
          <p:cNvPicPr>
            <a:picLocks noChangeAspect="1"/>
          </p:cNvPicPr>
          <p:nvPr/>
        </p:nvPicPr>
        <p:blipFill>
          <a:blip r:embed="rId2"/>
          <a:stretch>
            <a:fillRect/>
          </a:stretch>
        </p:blipFill>
        <p:spPr>
          <a:xfrm>
            <a:off x="5921829" y="1230086"/>
            <a:ext cx="5486400" cy="4114800"/>
          </a:xfrm>
          <a:prstGeom prst="rect">
            <a:avLst/>
          </a:prstGeom>
        </p:spPr>
      </p:pic>
      <p:pic>
        <p:nvPicPr>
          <p:cNvPr id="6" name="Bildobjekt 4" descr="En bild som visar Färggrann, konst, siluett&#10;&#10;Automatiskt genererad beskrivning">
            <a:extLst>
              <a:ext uri="{FF2B5EF4-FFF2-40B4-BE49-F238E27FC236}">
                <a16:creationId xmlns:a16="http://schemas.microsoft.com/office/drawing/2014/main" id="{C1D30D34-7495-61EF-F754-9A19D48C3410}"/>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742440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BECE519-9530-09C4-2F19-C6C2ED9CE869}"/>
              </a:ext>
            </a:extLst>
          </p:cNvPr>
          <p:cNvGrpSpPr/>
          <p:nvPr/>
        </p:nvGrpSpPr>
        <p:grpSpPr>
          <a:xfrm rot="-840000" flipH="1">
            <a:off x="9941413" y="5090691"/>
            <a:ext cx="735090" cy="584601"/>
            <a:chOff x="2854993" y="1011831"/>
            <a:chExt cx="984585" cy="876696"/>
          </a:xfrm>
        </p:grpSpPr>
        <mc:AlternateContent xmlns:mc="http://schemas.openxmlformats.org/markup-compatibility/2006" xmlns:p14="http://schemas.microsoft.com/office/powerpoint/2010/main">
          <mc:Choice Requires="p14">
            <p:contentPart p14:bwMode="auto" r:id="rId2">
              <p14:nvContentPartPr>
                <p14:cNvPr id="34" name="Ink 33">
                  <a:extLst>
                    <a:ext uri="{FF2B5EF4-FFF2-40B4-BE49-F238E27FC236}">
                      <a16:creationId xmlns:a16="http://schemas.microsoft.com/office/drawing/2014/main" id="{A3F051E9-616C-8ADF-FD50-F13D20637CC4}"/>
                    </a:ext>
                  </a:extLst>
                </p14:cNvPr>
                <p14:cNvContentPartPr/>
                <p14:nvPr/>
              </p14:nvContentPartPr>
              <p14:xfrm>
                <a:off x="2854993" y="1011831"/>
                <a:ext cx="984585" cy="876696"/>
              </p14:xfrm>
            </p:contentPart>
          </mc:Choice>
          <mc:Fallback xmlns="">
            <p:pic>
              <p:nvPicPr>
                <p:cNvPr id="34" name="Ink 33">
                  <a:extLst>
                    <a:ext uri="{FF2B5EF4-FFF2-40B4-BE49-F238E27FC236}">
                      <a16:creationId xmlns:a16="http://schemas.microsoft.com/office/drawing/2014/main" id="{A3F051E9-616C-8ADF-FD50-F13D20637CC4}"/>
                    </a:ext>
                  </a:extLst>
                </p:cNvPr>
                <p:cNvPicPr/>
                <p:nvPr/>
              </p:nvPicPr>
              <p:blipFill>
                <a:blip r:embed="rId3"/>
                <a:stretch>
                  <a:fillRect/>
                </a:stretch>
              </p:blipFill>
              <p:spPr>
                <a:xfrm>
                  <a:off x="2806800" y="958453"/>
                  <a:ext cx="1080489" cy="983992"/>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542E6D56-9838-C269-36BD-79BCB5047ABD}"/>
                    </a:ext>
                  </a:extLst>
                </p14:cNvPr>
                <p14:cNvContentPartPr/>
                <p14:nvPr/>
              </p14:nvContentPartPr>
              <p14:xfrm>
                <a:off x="2936755" y="1109820"/>
                <a:ext cx="825524" cy="714845"/>
              </p14:xfrm>
            </p:contentPart>
          </mc:Choice>
          <mc:Fallback xmlns="">
            <p:pic>
              <p:nvPicPr>
                <p:cNvPr id="35" name="Ink 34">
                  <a:extLst>
                    <a:ext uri="{FF2B5EF4-FFF2-40B4-BE49-F238E27FC236}">
                      <a16:creationId xmlns:a16="http://schemas.microsoft.com/office/drawing/2014/main" id="{542E6D56-9838-C269-36BD-79BCB5047ABD}"/>
                    </a:ext>
                  </a:extLst>
                </p:cNvPr>
                <p:cNvPicPr/>
                <p:nvPr/>
              </p:nvPicPr>
              <p:blipFill>
                <a:blip r:embed="rId5"/>
                <a:stretch>
                  <a:fillRect/>
                </a:stretch>
              </p:blipFill>
              <p:spPr>
                <a:xfrm>
                  <a:off x="2852420" y="1015478"/>
                  <a:ext cx="993713" cy="90299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6" name="Ink 35">
                  <a:extLst>
                    <a:ext uri="{FF2B5EF4-FFF2-40B4-BE49-F238E27FC236}">
                      <a16:creationId xmlns:a16="http://schemas.microsoft.com/office/drawing/2014/main" id="{A7990D99-F96E-CAA1-DA61-8BFB6477A0C7}"/>
                    </a:ext>
                  </a:extLst>
                </p14:cNvPr>
                <p14:cNvContentPartPr/>
                <p14:nvPr/>
              </p14:nvContentPartPr>
              <p14:xfrm>
                <a:off x="3056128" y="1359047"/>
                <a:ext cx="718792" cy="363613"/>
              </p14:xfrm>
            </p:contentPart>
          </mc:Choice>
          <mc:Fallback xmlns="">
            <p:pic>
              <p:nvPicPr>
                <p:cNvPr id="36" name="Ink 35">
                  <a:extLst>
                    <a:ext uri="{FF2B5EF4-FFF2-40B4-BE49-F238E27FC236}">
                      <a16:creationId xmlns:a16="http://schemas.microsoft.com/office/drawing/2014/main" id="{A7990D99-F96E-CAA1-DA61-8BFB6477A0C7}"/>
                    </a:ext>
                  </a:extLst>
                </p:cNvPr>
                <p:cNvPicPr/>
                <p:nvPr/>
              </p:nvPicPr>
              <p:blipFill>
                <a:blip r:embed="rId7"/>
                <a:stretch>
                  <a:fillRect/>
                </a:stretch>
              </p:blipFill>
              <p:spPr>
                <a:xfrm>
                  <a:off x="2971819" y="1264777"/>
                  <a:ext cx="886928" cy="551614"/>
                </a:xfrm>
                <a:prstGeom prst="rect">
                  <a:avLst/>
                </a:prstGeom>
              </p:spPr>
            </p:pic>
          </mc:Fallback>
        </mc:AlternateContent>
      </p:grpSp>
      <p:grpSp>
        <p:nvGrpSpPr>
          <p:cNvPr id="27" name="Group 26">
            <a:extLst>
              <a:ext uri="{FF2B5EF4-FFF2-40B4-BE49-F238E27FC236}">
                <a16:creationId xmlns:a16="http://schemas.microsoft.com/office/drawing/2014/main" id="{7458CD0A-DEB2-C056-C042-BAEE6B7C588F}"/>
              </a:ext>
            </a:extLst>
          </p:cNvPr>
          <p:cNvGrpSpPr/>
          <p:nvPr/>
        </p:nvGrpSpPr>
        <p:grpSpPr>
          <a:xfrm>
            <a:off x="6125862" y="4173538"/>
            <a:ext cx="566065" cy="442867"/>
            <a:chOff x="2854993" y="1011831"/>
            <a:chExt cx="984585" cy="876696"/>
          </a:xfrm>
        </p:grpSpPr>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A8D8388B-E61C-C8DF-D5B2-69B78CB2A3AA}"/>
                    </a:ext>
                  </a:extLst>
                </p14:cNvPr>
                <p14:cNvContentPartPr/>
                <p14:nvPr/>
              </p14:nvContentPartPr>
              <p14:xfrm>
                <a:off x="2854993" y="1011831"/>
                <a:ext cx="984585" cy="876696"/>
              </p14:xfrm>
            </p:contentPart>
          </mc:Choice>
          <mc:Fallback xmlns="">
            <p:pic>
              <p:nvPicPr>
                <p:cNvPr id="15" name="Ink 14">
                  <a:extLst>
                    <a:ext uri="{FF2B5EF4-FFF2-40B4-BE49-F238E27FC236}">
                      <a16:creationId xmlns:a16="http://schemas.microsoft.com/office/drawing/2014/main" id="{A8D8388B-E61C-C8DF-D5B2-69B78CB2A3AA}"/>
                    </a:ext>
                  </a:extLst>
                </p:cNvPr>
                <p:cNvPicPr/>
                <p:nvPr/>
              </p:nvPicPr>
              <p:blipFill>
                <a:blip r:embed="rId9"/>
                <a:stretch>
                  <a:fillRect/>
                </a:stretch>
              </p:blipFill>
              <p:spPr>
                <a:xfrm>
                  <a:off x="2792440" y="940671"/>
                  <a:ext cx="1109066" cy="101830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F84651F5-FA90-6500-B586-0CF21F488F92}"/>
                    </a:ext>
                  </a:extLst>
                </p14:cNvPr>
                <p14:cNvContentPartPr/>
                <p14:nvPr/>
              </p14:nvContentPartPr>
              <p14:xfrm>
                <a:off x="2936755" y="1109820"/>
                <a:ext cx="825524" cy="714845"/>
              </p14:xfrm>
            </p:contentPart>
          </mc:Choice>
          <mc:Fallback xmlns="">
            <p:pic>
              <p:nvPicPr>
                <p:cNvPr id="20" name="Ink 19">
                  <a:extLst>
                    <a:ext uri="{FF2B5EF4-FFF2-40B4-BE49-F238E27FC236}">
                      <a16:creationId xmlns:a16="http://schemas.microsoft.com/office/drawing/2014/main" id="{F84651F5-FA90-6500-B586-0CF21F488F92}"/>
                    </a:ext>
                  </a:extLst>
                </p:cNvPr>
                <p:cNvPicPr/>
                <p:nvPr/>
              </p:nvPicPr>
              <p:blipFill>
                <a:blip r:embed="rId11"/>
                <a:stretch>
                  <a:fillRect/>
                </a:stretch>
              </p:blipFill>
              <p:spPr>
                <a:xfrm>
                  <a:off x="2827228" y="985221"/>
                  <a:ext cx="1043953" cy="96333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17D5FFE2-D04D-C79E-EC13-759B9A31EE0E}"/>
                    </a:ext>
                  </a:extLst>
                </p14:cNvPr>
                <p14:cNvContentPartPr/>
                <p14:nvPr/>
              </p14:nvContentPartPr>
              <p14:xfrm>
                <a:off x="3056128" y="1359047"/>
                <a:ext cx="718792" cy="363613"/>
              </p14:xfrm>
            </p:contentPart>
          </mc:Choice>
          <mc:Fallback xmlns="">
            <p:pic>
              <p:nvPicPr>
                <p:cNvPr id="25" name="Ink 24">
                  <a:extLst>
                    <a:ext uri="{FF2B5EF4-FFF2-40B4-BE49-F238E27FC236}">
                      <a16:creationId xmlns:a16="http://schemas.microsoft.com/office/drawing/2014/main" id="{17D5FFE2-D04D-C79E-EC13-759B9A31EE0E}"/>
                    </a:ext>
                  </a:extLst>
                </p:cNvPr>
                <p:cNvPicPr/>
                <p:nvPr/>
              </p:nvPicPr>
              <p:blipFill>
                <a:blip r:embed="rId13"/>
                <a:stretch>
                  <a:fillRect/>
                </a:stretch>
              </p:blipFill>
              <p:spPr>
                <a:xfrm>
                  <a:off x="2946651" y="1234522"/>
                  <a:ext cx="937120" cy="611951"/>
                </a:xfrm>
                <a:prstGeom prst="rect">
                  <a:avLst/>
                </a:prstGeom>
              </p:spPr>
            </p:pic>
          </mc:Fallback>
        </mc:AlternateContent>
      </p:grpSp>
      <p:grpSp>
        <p:nvGrpSpPr>
          <p:cNvPr id="29" name="Group 28">
            <a:extLst>
              <a:ext uri="{FF2B5EF4-FFF2-40B4-BE49-F238E27FC236}">
                <a16:creationId xmlns:a16="http://schemas.microsoft.com/office/drawing/2014/main" id="{8E5CB9F8-DF7A-05B8-1499-9D8FC65CB58E}"/>
              </a:ext>
            </a:extLst>
          </p:cNvPr>
          <p:cNvGrpSpPr/>
          <p:nvPr/>
        </p:nvGrpSpPr>
        <p:grpSpPr>
          <a:xfrm flipH="1">
            <a:off x="8037819" y="2614330"/>
            <a:ext cx="557924" cy="382698"/>
            <a:chOff x="2854993" y="1011831"/>
            <a:chExt cx="984585" cy="876696"/>
          </a:xfrm>
        </p:grpSpPr>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38F8C3EB-420D-C6A8-BE69-8866D566D781}"/>
                    </a:ext>
                  </a:extLst>
                </p14:cNvPr>
                <p14:cNvContentPartPr/>
                <p14:nvPr/>
              </p14:nvContentPartPr>
              <p14:xfrm>
                <a:off x="2854993" y="1011831"/>
                <a:ext cx="984585" cy="876696"/>
              </p14:xfrm>
            </p:contentPart>
          </mc:Choice>
          <mc:Fallback xmlns="">
            <p:pic>
              <p:nvPicPr>
                <p:cNvPr id="30" name="Ink 29">
                  <a:extLst>
                    <a:ext uri="{FF2B5EF4-FFF2-40B4-BE49-F238E27FC236}">
                      <a16:creationId xmlns:a16="http://schemas.microsoft.com/office/drawing/2014/main" id="{38F8C3EB-420D-C6A8-BE69-8866D566D781}"/>
                    </a:ext>
                  </a:extLst>
                </p:cNvPr>
                <p:cNvPicPr/>
                <p:nvPr/>
              </p:nvPicPr>
              <p:blipFill>
                <a:blip r:embed="rId15"/>
                <a:stretch>
                  <a:fillRect/>
                </a:stretch>
              </p:blipFill>
              <p:spPr>
                <a:xfrm>
                  <a:off x="2791512" y="929435"/>
                  <a:ext cx="1110912" cy="104066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Ink 30">
                  <a:extLst>
                    <a:ext uri="{FF2B5EF4-FFF2-40B4-BE49-F238E27FC236}">
                      <a16:creationId xmlns:a16="http://schemas.microsoft.com/office/drawing/2014/main" id="{2E2FF386-E379-BC51-3C27-F9319944D15F}"/>
                    </a:ext>
                  </a:extLst>
                </p14:cNvPr>
                <p14:cNvContentPartPr/>
                <p14:nvPr/>
              </p14:nvContentPartPr>
              <p14:xfrm>
                <a:off x="2936755" y="1109820"/>
                <a:ext cx="825524" cy="714845"/>
              </p14:xfrm>
            </p:contentPart>
          </mc:Choice>
          <mc:Fallback xmlns="">
            <p:pic>
              <p:nvPicPr>
                <p:cNvPr id="31" name="Ink 30">
                  <a:extLst>
                    <a:ext uri="{FF2B5EF4-FFF2-40B4-BE49-F238E27FC236}">
                      <a16:creationId xmlns:a16="http://schemas.microsoft.com/office/drawing/2014/main" id="{2E2FF386-E379-BC51-3C27-F9319944D15F}"/>
                    </a:ext>
                  </a:extLst>
                </p:cNvPr>
                <p:cNvPicPr/>
                <p:nvPr/>
              </p:nvPicPr>
              <p:blipFill>
                <a:blip r:embed="rId17"/>
                <a:stretch>
                  <a:fillRect/>
                </a:stretch>
              </p:blipFill>
              <p:spPr>
                <a:xfrm>
                  <a:off x="2825712" y="965698"/>
                  <a:ext cx="1046975" cy="100226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2" name="Ink 31">
                  <a:extLst>
                    <a:ext uri="{FF2B5EF4-FFF2-40B4-BE49-F238E27FC236}">
                      <a16:creationId xmlns:a16="http://schemas.microsoft.com/office/drawing/2014/main" id="{6ACECF00-5506-F3BC-2C46-6BB1F0686415}"/>
                    </a:ext>
                  </a:extLst>
                </p14:cNvPr>
                <p14:cNvContentPartPr/>
                <p14:nvPr/>
              </p14:nvContentPartPr>
              <p14:xfrm>
                <a:off x="3056128" y="1359047"/>
                <a:ext cx="718792" cy="363613"/>
              </p14:xfrm>
            </p:contentPart>
          </mc:Choice>
          <mc:Fallback xmlns="">
            <p:pic>
              <p:nvPicPr>
                <p:cNvPr id="32" name="Ink 31">
                  <a:extLst>
                    <a:ext uri="{FF2B5EF4-FFF2-40B4-BE49-F238E27FC236}">
                      <a16:creationId xmlns:a16="http://schemas.microsoft.com/office/drawing/2014/main" id="{6ACECF00-5506-F3BC-2C46-6BB1F0686415}"/>
                    </a:ext>
                  </a:extLst>
                </p:cNvPr>
                <p:cNvPicPr/>
                <p:nvPr/>
              </p:nvPicPr>
              <p:blipFill>
                <a:blip r:embed="rId19"/>
                <a:stretch>
                  <a:fillRect/>
                </a:stretch>
              </p:blipFill>
              <p:spPr>
                <a:xfrm>
                  <a:off x="2945105" y="1215083"/>
                  <a:ext cx="940203" cy="650719"/>
                </a:xfrm>
                <a:prstGeom prst="rect">
                  <a:avLst/>
                </a:prstGeom>
              </p:spPr>
            </p:pic>
          </mc:Fallback>
        </mc:AlternateContent>
      </p:grpSp>
      <p:pic>
        <p:nvPicPr>
          <p:cNvPr id="3" name="Afbeelding 2" descr="Afbeelding met schermopname, zwart, duisternis, ontwerp&#10;&#10;Automatisch gegenereerde beschrijving">
            <a:extLst>
              <a:ext uri="{FF2B5EF4-FFF2-40B4-BE49-F238E27FC236}">
                <a16:creationId xmlns:a16="http://schemas.microsoft.com/office/drawing/2014/main" id="{BDE192E6-83B7-946F-8D9B-FA5EDAD7A73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102324" y="1188592"/>
            <a:ext cx="6287891" cy="5035906"/>
          </a:xfrm>
          <a:prstGeom prst="rect">
            <a:avLst/>
          </a:prstGeom>
        </p:spPr>
      </p:pic>
      <p:sp>
        <p:nvSpPr>
          <p:cNvPr id="22" name="Tekstvak 21">
            <a:extLst>
              <a:ext uri="{FF2B5EF4-FFF2-40B4-BE49-F238E27FC236}">
                <a16:creationId xmlns:a16="http://schemas.microsoft.com/office/drawing/2014/main" id="{3192571F-7B8D-7D86-2C36-896DEE62642E}"/>
              </a:ext>
            </a:extLst>
          </p:cNvPr>
          <p:cNvSpPr txBox="1"/>
          <p:nvPr/>
        </p:nvSpPr>
        <p:spPr>
          <a:xfrm rot="19086539">
            <a:off x="6753958" y="3521879"/>
            <a:ext cx="927754" cy="369332"/>
          </a:xfrm>
          <a:prstGeom prst="rect">
            <a:avLst/>
          </a:prstGeom>
          <a:noFill/>
        </p:spPr>
        <p:txBody>
          <a:bodyPr wrap="none" lIns="91440" tIns="45720" rIns="91440" bIns="45720" rtlCol="0" anchor="t">
            <a:spAutoFit/>
          </a:bodyPr>
          <a:lstStyle/>
          <a:p>
            <a:r>
              <a:rPr lang="nl-NL" b="1">
                <a:latin typeface="Dreaming Outloud Pro"/>
                <a:cs typeface="Dreaming Outloud Pro"/>
              </a:rPr>
              <a:t>habitat</a:t>
            </a:r>
            <a:endParaRPr lang="LID4096" b="1">
              <a:latin typeface="Dreaming Outloud Pro"/>
              <a:cs typeface="Dreaming Outloud Pro"/>
            </a:endParaRPr>
          </a:p>
        </p:txBody>
      </p:sp>
      <p:cxnSp>
        <p:nvCxnSpPr>
          <p:cNvPr id="18" name="Rechte verbindingslijn met pijl 17">
            <a:extLst>
              <a:ext uri="{FF2B5EF4-FFF2-40B4-BE49-F238E27FC236}">
                <a16:creationId xmlns:a16="http://schemas.microsoft.com/office/drawing/2014/main" id="{142B8D40-C09E-BDA1-EBB5-BD2F10B0AC6E}"/>
              </a:ext>
            </a:extLst>
          </p:cNvPr>
          <p:cNvCxnSpPr>
            <a:cxnSpLocks/>
          </p:cNvCxnSpPr>
          <p:nvPr/>
        </p:nvCxnSpPr>
        <p:spPr>
          <a:xfrm>
            <a:off x="8777755" y="3521868"/>
            <a:ext cx="1092526" cy="1072056"/>
          </a:xfrm>
          <a:prstGeom prst="straightConnector1">
            <a:avLst/>
          </a:prstGeom>
          <a:ln w="28575">
            <a:solidFill>
              <a:srgbClr val="FCB325"/>
            </a:solidFill>
            <a:tailEnd type="triangle"/>
          </a:ln>
        </p:spPr>
        <p:style>
          <a:lnRef idx="1">
            <a:schemeClr val="accent6"/>
          </a:lnRef>
          <a:fillRef idx="0">
            <a:schemeClr val="accent6"/>
          </a:fillRef>
          <a:effectRef idx="0">
            <a:schemeClr val="accent6"/>
          </a:effectRef>
          <a:fontRef idx="minor">
            <a:schemeClr val="tx1"/>
          </a:fontRef>
        </p:style>
      </p:cxnSp>
      <p:sp>
        <p:nvSpPr>
          <p:cNvPr id="19" name="Tekstvak 18">
            <a:extLst>
              <a:ext uri="{FF2B5EF4-FFF2-40B4-BE49-F238E27FC236}">
                <a16:creationId xmlns:a16="http://schemas.microsoft.com/office/drawing/2014/main" id="{8341FB81-1462-8B13-6212-2AF9BC374219}"/>
              </a:ext>
            </a:extLst>
          </p:cNvPr>
          <p:cNvSpPr txBox="1"/>
          <p:nvPr/>
        </p:nvSpPr>
        <p:spPr>
          <a:xfrm rot="2698854">
            <a:off x="8816543" y="3700209"/>
            <a:ext cx="1081450" cy="369332"/>
          </a:xfrm>
          <a:prstGeom prst="rect">
            <a:avLst/>
          </a:prstGeom>
          <a:noFill/>
        </p:spPr>
        <p:txBody>
          <a:bodyPr wrap="none" lIns="91440" tIns="45720" rIns="91440" bIns="45720" rtlCol="0" anchor="t">
            <a:spAutoFit/>
          </a:bodyPr>
          <a:lstStyle/>
          <a:p>
            <a:r>
              <a:rPr lang="nl-NL" b="1" err="1">
                <a:latin typeface="Dreaming Outloud Pro"/>
                <a:cs typeface="Dreaming Outloud Pro"/>
              </a:rPr>
              <a:t>nutrients</a:t>
            </a:r>
            <a:endParaRPr lang="en-US" b="1">
              <a:latin typeface="Dreaming Outloud Pro"/>
              <a:cs typeface="Dreaming Outloud Pro"/>
            </a:endParaRPr>
          </a:p>
        </p:txBody>
      </p:sp>
      <p:cxnSp>
        <p:nvCxnSpPr>
          <p:cNvPr id="21" name="Rechte verbindingslijn met pijl 20">
            <a:extLst>
              <a:ext uri="{FF2B5EF4-FFF2-40B4-BE49-F238E27FC236}">
                <a16:creationId xmlns:a16="http://schemas.microsoft.com/office/drawing/2014/main" id="{0E30C786-B0F6-E5E1-6F44-53CC0BC4EF0B}"/>
              </a:ext>
            </a:extLst>
          </p:cNvPr>
          <p:cNvCxnSpPr/>
          <p:nvPr/>
        </p:nvCxnSpPr>
        <p:spPr>
          <a:xfrm flipH="1">
            <a:off x="6939280" y="3462338"/>
            <a:ext cx="741262" cy="711200"/>
          </a:xfrm>
          <a:prstGeom prst="straightConnector1">
            <a:avLst/>
          </a:prstGeom>
          <a:ln w="28575">
            <a:solidFill>
              <a:srgbClr val="FCB325"/>
            </a:solidFill>
            <a:tailEnd type="triangle"/>
          </a:ln>
        </p:spPr>
        <p:style>
          <a:lnRef idx="1">
            <a:schemeClr val="accent6"/>
          </a:lnRef>
          <a:fillRef idx="0">
            <a:schemeClr val="accent6"/>
          </a:fillRef>
          <a:effectRef idx="0">
            <a:schemeClr val="accent6"/>
          </a:effectRef>
          <a:fontRef idx="minor">
            <a:schemeClr val="tx1"/>
          </a:fontRef>
        </p:style>
      </p:cxnSp>
      <p:sp>
        <p:nvSpPr>
          <p:cNvPr id="23" name="Tekstvak 22">
            <a:extLst>
              <a:ext uri="{FF2B5EF4-FFF2-40B4-BE49-F238E27FC236}">
                <a16:creationId xmlns:a16="http://schemas.microsoft.com/office/drawing/2014/main" id="{00A621A1-5F62-8611-F691-464BB436690C}"/>
              </a:ext>
            </a:extLst>
          </p:cNvPr>
          <p:cNvSpPr txBox="1"/>
          <p:nvPr/>
        </p:nvSpPr>
        <p:spPr>
          <a:xfrm rot="17641481">
            <a:off x="10395917" y="3862563"/>
            <a:ext cx="633700" cy="369332"/>
          </a:xfrm>
          <a:prstGeom prst="rect">
            <a:avLst/>
          </a:prstGeom>
          <a:noFill/>
        </p:spPr>
        <p:txBody>
          <a:bodyPr wrap="none" lIns="91440" tIns="45720" rIns="91440" bIns="45720" rtlCol="0" anchor="t">
            <a:spAutoFit/>
          </a:bodyPr>
          <a:lstStyle/>
          <a:p>
            <a:r>
              <a:rPr lang="nl-NL" b="1">
                <a:latin typeface="Dreaming Outloud Pro"/>
                <a:cs typeface="Dreaming Outloud Pro"/>
              </a:rPr>
              <a:t>food</a:t>
            </a:r>
            <a:endParaRPr lang="en-US" b="1">
              <a:latin typeface="Dreaming Outloud Pro"/>
              <a:cs typeface="Dreaming Outloud Pro"/>
            </a:endParaRPr>
          </a:p>
        </p:txBody>
      </p:sp>
      <p:sp>
        <p:nvSpPr>
          <p:cNvPr id="24" name="Tekstvak 23">
            <a:extLst>
              <a:ext uri="{FF2B5EF4-FFF2-40B4-BE49-F238E27FC236}">
                <a16:creationId xmlns:a16="http://schemas.microsoft.com/office/drawing/2014/main" id="{3A99690A-210F-AABE-ADF3-DC3A32FCF10C}"/>
              </a:ext>
            </a:extLst>
          </p:cNvPr>
          <p:cNvSpPr txBox="1"/>
          <p:nvPr/>
        </p:nvSpPr>
        <p:spPr>
          <a:xfrm rot="3904256">
            <a:off x="7016245" y="5425616"/>
            <a:ext cx="1402885" cy="369332"/>
          </a:xfrm>
          <a:prstGeom prst="rect">
            <a:avLst/>
          </a:prstGeom>
          <a:noFill/>
        </p:spPr>
        <p:txBody>
          <a:bodyPr wrap="none" lIns="91440" tIns="45720" rIns="91440" bIns="45720" rtlCol="0" anchor="t">
            <a:spAutoFit/>
          </a:bodyPr>
          <a:lstStyle/>
          <a:p>
            <a:r>
              <a:rPr lang="nl-NL" b="1" err="1">
                <a:latin typeface="Dreaming Outloud Pro"/>
                <a:cs typeface="Dreaming Outloud Pro"/>
              </a:rPr>
              <a:t>fertilisation</a:t>
            </a:r>
            <a:endParaRPr lang="en-US" b="1">
              <a:latin typeface="Dreaming Outloud Pro"/>
              <a:cs typeface="Dreaming Outloud Pro"/>
            </a:endParaRPr>
          </a:p>
        </p:txBody>
      </p:sp>
      <p:cxnSp>
        <p:nvCxnSpPr>
          <p:cNvPr id="26" name="Rechte verbindingslijn met pijl 25">
            <a:extLst>
              <a:ext uri="{FF2B5EF4-FFF2-40B4-BE49-F238E27FC236}">
                <a16:creationId xmlns:a16="http://schemas.microsoft.com/office/drawing/2014/main" id="{D98F7085-EE1E-E69C-AB49-F4DD195F8684}"/>
              </a:ext>
            </a:extLst>
          </p:cNvPr>
          <p:cNvCxnSpPr>
            <a:cxnSpLocks/>
          </p:cNvCxnSpPr>
          <p:nvPr/>
        </p:nvCxnSpPr>
        <p:spPr>
          <a:xfrm flipV="1">
            <a:off x="10492418" y="3521868"/>
            <a:ext cx="561822" cy="1313842"/>
          </a:xfrm>
          <a:prstGeom prst="straightConnector1">
            <a:avLst/>
          </a:prstGeom>
          <a:ln w="28575">
            <a:solidFill>
              <a:srgbClr val="FCB325"/>
            </a:solidFill>
            <a:tailEnd type="triangle"/>
          </a:ln>
        </p:spPr>
        <p:style>
          <a:lnRef idx="1">
            <a:schemeClr val="accent6"/>
          </a:lnRef>
          <a:fillRef idx="0">
            <a:schemeClr val="accent6"/>
          </a:fillRef>
          <a:effectRef idx="0">
            <a:schemeClr val="accent6"/>
          </a:effectRef>
          <a:fontRef idx="minor">
            <a:schemeClr val="tx1"/>
          </a:fontRef>
        </p:style>
      </p:cxnSp>
      <p:cxnSp>
        <p:nvCxnSpPr>
          <p:cNvPr id="28" name="Rechte verbindingslijn met pijl 27">
            <a:extLst>
              <a:ext uri="{FF2B5EF4-FFF2-40B4-BE49-F238E27FC236}">
                <a16:creationId xmlns:a16="http://schemas.microsoft.com/office/drawing/2014/main" id="{407196FC-AA00-6240-7601-C7F73DF442CB}"/>
              </a:ext>
            </a:extLst>
          </p:cNvPr>
          <p:cNvCxnSpPr>
            <a:cxnSpLocks/>
          </p:cNvCxnSpPr>
          <p:nvPr/>
        </p:nvCxnSpPr>
        <p:spPr>
          <a:xfrm>
            <a:off x="7274192" y="5059255"/>
            <a:ext cx="552136" cy="1188223"/>
          </a:xfrm>
          <a:prstGeom prst="straightConnector1">
            <a:avLst/>
          </a:prstGeom>
          <a:ln w="28575">
            <a:solidFill>
              <a:srgbClr val="FCB325"/>
            </a:solidFill>
            <a:tailEnd type="triangle"/>
          </a:ln>
        </p:spPr>
        <p:style>
          <a:lnRef idx="1">
            <a:schemeClr val="accent6"/>
          </a:lnRef>
          <a:fillRef idx="0">
            <a:schemeClr val="accent6"/>
          </a:fillRef>
          <a:effectRef idx="0">
            <a:schemeClr val="accent6"/>
          </a:effectRef>
          <a:fontRef idx="minor">
            <a:schemeClr val="tx1"/>
          </a:fontRef>
        </p:style>
      </p:cxnSp>
      <p:sp>
        <p:nvSpPr>
          <p:cNvPr id="9" name="Titel 1">
            <a:extLst>
              <a:ext uri="{FF2B5EF4-FFF2-40B4-BE49-F238E27FC236}">
                <a16:creationId xmlns:a16="http://schemas.microsoft.com/office/drawing/2014/main" id="{4A3A1B15-F35B-2B7B-96E1-7501BC8CCD3C}"/>
              </a:ext>
            </a:extLst>
          </p:cNvPr>
          <p:cNvSpPr txBox="1">
            <a:spLocks/>
          </p:cNvSpPr>
          <p:nvPr/>
        </p:nvSpPr>
        <p:spPr>
          <a:xfrm>
            <a:off x="885824" y="2055813"/>
            <a:ext cx="4717257"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b="1">
                <a:latin typeface="Century Gothic"/>
              </a:rPr>
              <a:t>Making</a:t>
            </a:r>
          </a:p>
          <a:p>
            <a:r>
              <a:rPr lang="nl-NL" sz="6000" b="1" err="1">
                <a:latin typeface="Century Gothic"/>
              </a:rPr>
              <a:t>the</a:t>
            </a:r>
            <a:r>
              <a:rPr lang="nl-NL" sz="6000" b="1">
                <a:latin typeface="Century Gothic"/>
              </a:rPr>
              <a:t> web</a:t>
            </a:r>
          </a:p>
        </p:txBody>
      </p:sp>
      <p:sp>
        <p:nvSpPr>
          <p:cNvPr id="13" name="Titel 1">
            <a:extLst>
              <a:ext uri="{FF2B5EF4-FFF2-40B4-BE49-F238E27FC236}">
                <a16:creationId xmlns:a16="http://schemas.microsoft.com/office/drawing/2014/main" id="{326380DB-C872-42C6-6C80-EB03048E3424}"/>
              </a:ext>
            </a:extLst>
          </p:cNvPr>
          <p:cNvSpPr txBox="1">
            <a:spLocks/>
          </p:cNvSpPr>
          <p:nvPr/>
        </p:nvSpPr>
        <p:spPr>
          <a:xfrm>
            <a:off x="883444" y="4041773"/>
            <a:ext cx="3062288" cy="992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err="1">
                <a:latin typeface="Century Gothic"/>
              </a:rPr>
              <a:t>Defining</a:t>
            </a:r>
            <a:r>
              <a:rPr lang="nl-NL" sz="2400">
                <a:latin typeface="Century Gothic"/>
              </a:rPr>
              <a:t> </a:t>
            </a:r>
            <a:r>
              <a:rPr lang="nl-NL" sz="2400" b="1">
                <a:solidFill>
                  <a:srgbClr val="FCB325"/>
                </a:solidFill>
                <a:latin typeface="Century Gothic"/>
              </a:rPr>
              <a:t>actors</a:t>
            </a:r>
            <a:endParaRPr lang="en-US" b="1" err="1">
              <a:solidFill>
                <a:srgbClr val="000000"/>
              </a:solidFill>
              <a:latin typeface="Century Gothic"/>
            </a:endParaRPr>
          </a:p>
          <a:p>
            <a:r>
              <a:rPr lang="nl-NL" sz="2400" err="1">
                <a:latin typeface="Century Gothic"/>
              </a:rPr>
              <a:t>relationships</a:t>
            </a:r>
            <a:endParaRPr lang="en-US" b="1" err="1">
              <a:latin typeface="Century Gothic"/>
            </a:endParaRPr>
          </a:p>
        </p:txBody>
      </p:sp>
      <p:sp>
        <p:nvSpPr>
          <p:cNvPr id="41" name="Titel 1">
            <a:extLst>
              <a:ext uri="{FF2B5EF4-FFF2-40B4-BE49-F238E27FC236}">
                <a16:creationId xmlns:a16="http://schemas.microsoft.com/office/drawing/2014/main" id="{947BC59B-0B7E-C07D-EBA0-7F5E109AF6AE}"/>
              </a:ext>
            </a:extLst>
          </p:cNvPr>
          <p:cNvSpPr txBox="1">
            <a:spLocks/>
          </p:cNvSpPr>
          <p:nvPr/>
        </p:nvSpPr>
        <p:spPr>
          <a:xfrm rot="-180000">
            <a:off x="6175219" y="4017458"/>
            <a:ext cx="937337" cy="5435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000" b="1" dirty="0">
                <a:solidFill>
                  <a:srgbClr val="FFFFFF"/>
                </a:solidFill>
                <a:latin typeface="Century Gothic"/>
              </a:rPr>
              <a:t>I'M A</a:t>
            </a:r>
          </a:p>
        </p:txBody>
      </p:sp>
      <p:sp>
        <p:nvSpPr>
          <p:cNvPr id="42" name="Titel 1">
            <a:extLst>
              <a:ext uri="{FF2B5EF4-FFF2-40B4-BE49-F238E27FC236}">
                <a16:creationId xmlns:a16="http://schemas.microsoft.com/office/drawing/2014/main" id="{0200F189-71A8-2446-571B-36D3B8FDC3B7}"/>
              </a:ext>
            </a:extLst>
          </p:cNvPr>
          <p:cNvSpPr txBox="1">
            <a:spLocks/>
          </p:cNvSpPr>
          <p:nvPr/>
        </p:nvSpPr>
        <p:spPr>
          <a:xfrm rot="420000">
            <a:off x="8020162" y="2572293"/>
            <a:ext cx="622424" cy="2903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000" b="1" dirty="0">
                <a:solidFill>
                  <a:srgbClr val="FFFFFF"/>
                </a:solidFill>
                <a:latin typeface="Century Gothic"/>
              </a:rPr>
              <a:t>I'M A</a:t>
            </a:r>
          </a:p>
        </p:txBody>
      </p:sp>
      <p:sp>
        <p:nvSpPr>
          <p:cNvPr id="43" name="Titel 1">
            <a:extLst>
              <a:ext uri="{FF2B5EF4-FFF2-40B4-BE49-F238E27FC236}">
                <a16:creationId xmlns:a16="http://schemas.microsoft.com/office/drawing/2014/main" id="{604120AC-1F1D-446E-B1D3-84B4A2D57CCF}"/>
              </a:ext>
            </a:extLst>
          </p:cNvPr>
          <p:cNvSpPr txBox="1">
            <a:spLocks/>
          </p:cNvSpPr>
          <p:nvPr/>
        </p:nvSpPr>
        <p:spPr>
          <a:xfrm rot="-180000">
            <a:off x="9946430" y="4999683"/>
            <a:ext cx="937337" cy="5435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000" b="1" dirty="0">
                <a:solidFill>
                  <a:srgbClr val="FFFFFF"/>
                </a:solidFill>
                <a:latin typeface="Century Gothic"/>
              </a:rPr>
              <a:t>I'M A</a:t>
            </a:r>
          </a:p>
        </p:txBody>
      </p:sp>
      <p:sp>
        <p:nvSpPr>
          <p:cNvPr id="44" name="Titel 1">
            <a:extLst>
              <a:ext uri="{FF2B5EF4-FFF2-40B4-BE49-F238E27FC236}">
                <a16:creationId xmlns:a16="http://schemas.microsoft.com/office/drawing/2014/main" id="{1D7AD6F1-79CC-FEF8-F818-55BD6F6AF2EC}"/>
              </a:ext>
            </a:extLst>
          </p:cNvPr>
          <p:cNvSpPr txBox="1">
            <a:spLocks/>
          </p:cNvSpPr>
          <p:nvPr/>
        </p:nvSpPr>
        <p:spPr>
          <a:xfrm rot="-180000">
            <a:off x="6069244" y="4227069"/>
            <a:ext cx="937337" cy="5435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a:solidFill>
                  <a:srgbClr val="002060"/>
                </a:solidFill>
                <a:latin typeface="Dreaming Outloud Pro"/>
                <a:cs typeface="Dreaming Outloud Pro"/>
              </a:rPr>
              <a:t>Worm</a:t>
            </a:r>
            <a:endParaRPr lang="en-US" dirty="0">
              <a:solidFill>
                <a:srgbClr val="002060"/>
              </a:solidFill>
              <a:latin typeface="Dreaming Outloud Pro"/>
              <a:cs typeface="Dreaming Outloud Pro"/>
            </a:endParaRPr>
          </a:p>
        </p:txBody>
      </p:sp>
      <p:sp>
        <p:nvSpPr>
          <p:cNvPr id="45" name="Titel 1">
            <a:extLst>
              <a:ext uri="{FF2B5EF4-FFF2-40B4-BE49-F238E27FC236}">
                <a16:creationId xmlns:a16="http://schemas.microsoft.com/office/drawing/2014/main" id="{C36D1705-A9C3-37DB-D12A-6E7BC6BD3154}"/>
              </a:ext>
            </a:extLst>
          </p:cNvPr>
          <p:cNvSpPr txBox="1">
            <a:spLocks/>
          </p:cNvSpPr>
          <p:nvPr/>
        </p:nvSpPr>
        <p:spPr>
          <a:xfrm rot="240000">
            <a:off x="8138169" y="2782777"/>
            <a:ext cx="622424" cy="29039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b="1" dirty="0" err="1">
                <a:solidFill>
                  <a:srgbClr val="002060"/>
                </a:solidFill>
                <a:latin typeface="Dreaming Outloud Pro"/>
                <a:cs typeface="Dreaming Outloud Pro"/>
              </a:rPr>
              <a:t>Soil</a:t>
            </a:r>
            <a:endParaRPr lang="en-US" dirty="0">
              <a:solidFill>
                <a:srgbClr val="002060"/>
              </a:solidFill>
              <a:latin typeface="Dreaming Outloud Pro"/>
              <a:cs typeface="Dreaming Outloud Pro"/>
            </a:endParaRPr>
          </a:p>
        </p:txBody>
      </p:sp>
      <p:sp>
        <p:nvSpPr>
          <p:cNvPr id="46" name="Titel 1">
            <a:extLst>
              <a:ext uri="{FF2B5EF4-FFF2-40B4-BE49-F238E27FC236}">
                <a16:creationId xmlns:a16="http://schemas.microsoft.com/office/drawing/2014/main" id="{43807191-5051-48CB-53DE-B2C9F4A95077}"/>
              </a:ext>
            </a:extLst>
          </p:cNvPr>
          <p:cNvSpPr txBox="1">
            <a:spLocks/>
          </p:cNvSpPr>
          <p:nvPr/>
        </p:nvSpPr>
        <p:spPr>
          <a:xfrm rot="21300000">
            <a:off x="9938108" y="5236507"/>
            <a:ext cx="937337" cy="543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400" b="1" dirty="0" err="1">
                <a:solidFill>
                  <a:srgbClr val="002060"/>
                </a:solidFill>
                <a:latin typeface="Dreaming Outloud Pro"/>
                <a:cs typeface="Dreaming Outloud Pro"/>
              </a:rPr>
              <a:t>Oak</a:t>
            </a:r>
            <a:r>
              <a:rPr lang="nl-NL" sz="1400" b="1" dirty="0">
                <a:solidFill>
                  <a:srgbClr val="002060"/>
                </a:solidFill>
                <a:latin typeface="Dreaming Outloud Pro"/>
                <a:cs typeface="Dreaming Outloud Pro"/>
              </a:rPr>
              <a:t> tree</a:t>
            </a:r>
            <a:endParaRPr lang="en-US" sz="1400" dirty="0"/>
          </a:p>
        </p:txBody>
      </p:sp>
      <p:pic>
        <p:nvPicPr>
          <p:cNvPr id="4" name="Bildobjekt 4" descr="En bild som visar Färggrann, konst, siluett&#10;&#10;Automatiskt genererad beskrivning">
            <a:extLst>
              <a:ext uri="{FF2B5EF4-FFF2-40B4-BE49-F238E27FC236}">
                <a16:creationId xmlns:a16="http://schemas.microsoft.com/office/drawing/2014/main" id="{B7642EF3-D307-C48B-8309-48ED9F536F7C}"/>
              </a:ext>
            </a:extLst>
          </p:cNvPr>
          <p:cNvPicPr>
            <a:picLocks noChangeAspect="1"/>
          </p:cNvPicPr>
          <p:nvPr/>
        </p:nvPicPr>
        <p:blipFill>
          <a:blip r:embed="rId21"/>
          <a:stretch>
            <a:fillRect/>
          </a:stretch>
        </p:blipFill>
        <p:spPr>
          <a:xfrm>
            <a:off x="10375846" y="123664"/>
            <a:ext cx="1506392" cy="386604"/>
          </a:xfrm>
          <a:prstGeom prst="rect">
            <a:avLst/>
          </a:prstGeom>
        </p:spPr>
      </p:pic>
      <p:pic>
        <p:nvPicPr>
          <p:cNvPr id="6" name="Bildobjekt 4" descr="En bild som visar Färggrann, konst, siluett&#10;&#10;Automatiskt genererad beskrivning">
            <a:extLst>
              <a:ext uri="{FF2B5EF4-FFF2-40B4-BE49-F238E27FC236}">
                <a16:creationId xmlns:a16="http://schemas.microsoft.com/office/drawing/2014/main" id="{E6D38AE7-3A4B-DBB1-BC88-B23A0BCDDBE4}"/>
              </a:ext>
            </a:extLst>
          </p:cNvPr>
          <p:cNvPicPr>
            <a:picLocks noChangeAspect="1"/>
          </p:cNvPicPr>
          <p:nvPr/>
        </p:nvPicPr>
        <p:blipFill>
          <a:blip r:embed="rId21"/>
          <a:stretch>
            <a:fillRect/>
          </a:stretch>
        </p:blipFill>
        <p:spPr>
          <a:xfrm>
            <a:off x="10528246" y="276064"/>
            <a:ext cx="1506392" cy="386604"/>
          </a:xfrm>
          <a:prstGeom prst="rect">
            <a:avLst/>
          </a:prstGeom>
        </p:spPr>
      </p:pic>
    </p:spTree>
    <p:extLst>
      <p:ext uri="{BB962C8B-B14F-4D97-AF65-F5344CB8AC3E}">
        <p14:creationId xmlns:p14="http://schemas.microsoft.com/office/powerpoint/2010/main" val="3274060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EC31E415-A31C-2169-668F-A45B2A903DA3}"/>
              </a:ext>
            </a:extLst>
          </p:cNvPr>
          <p:cNvSpPr txBox="1">
            <a:spLocks/>
          </p:cNvSpPr>
          <p:nvPr/>
        </p:nvSpPr>
        <p:spPr>
          <a:xfrm>
            <a:off x="885824" y="2055813"/>
            <a:ext cx="4717257"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b="1">
                <a:latin typeface="Century Gothic"/>
              </a:rPr>
              <a:t>Making</a:t>
            </a:r>
          </a:p>
          <a:p>
            <a:r>
              <a:rPr lang="nl-NL" sz="6000" b="1" err="1">
                <a:latin typeface="Century Gothic"/>
              </a:rPr>
              <a:t>the</a:t>
            </a:r>
            <a:r>
              <a:rPr lang="nl-NL" sz="6000" b="1">
                <a:latin typeface="Century Gothic"/>
              </a:rPr>
              <a:t> web</a:t>
            </a:r>
          </a:p>
        </p:txBody>
      </p:sp>
      <p:sp>
        <p:nvSpPr>
          <p:cNvPr id="12" name="Titel 1">
            <a:extLst>
              <a:ext uri="{FF2B5EF4-FFF2-40B4-BE49-F238E27FC236}">
                <a16:creationId xmlns:a16="http://schemas.microsoft.com/office/drawing/2014/main" id="{844CD0CA-D6FB-A682-3F1F-D8B85A9A628C}"/>
              </a:ext>
            </a:extLst>
          </p:cNvPr>
          <p:cNvSpPr txBox="1">
            <a:spLocks/>
          </p:cNvSpPr>
          <p:nvPr/>
        </p:nvSpPr>
        <p:spPr>
          <a:xfrm>
            <a:off x="883444" y="4251599"/>
            <a:ext cx="3162863" cy="99219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err="1">
                <a:latin typeface="Century Gothic"/>
              </a:rPr>
              <a:t>Intuitive</a:t>
            </a:r>
            <a:r>
              <a:rPr lang="nl-NL" sz="2400">
                <a:latin typeface="Century Gothic"/>
              </a:rPr>
              <a:t> </a:t>
            </a:r>
            <a:r>
              <a:rPr lang="nl-NL" sz="2400" b="1">
                <a:solidFill>
                  <a:srgbClr val="F26128"/>
                </a:solidFill>
                <a:latin typeface="Century Gothic"/>
              </a:rPr>
              <a:t>impact </a:t>
            </a:r>
            <a:r>
              <a:rPr lang="nl-NL" sz="2400" err="1">
                <a:latin typeface="Century Gothic"/>
              </a:rPr>
              <a:t>experience</a:t>
            </a:r>
            <a:r>
              <a:rPr lang="nl-NL" sz="2400">
                <a:latin typeface="Century Gothic"/>
              </a:rPr>
              <a:t> </a:t>
            </a:r>
            <a:r>
              <a:rPr lang="nl-NL" sz="2400" err="1">
                <a:latin typeface="Century Gothic"/>
              </a:rPr>
              <a:t>by</a:t>
            </a:r>
            <a:r>
              <a:rPr lang="nl-NL" sz="2400">
                <a:latin typeface="Century Gothic"/>
              </a:rPr>
              <a:t> </a:t>
            </a:r>
            <a:r>
              <a:rPr lang="nl-NL" sz="2400" err="1">
                <a:latin typeface="Century Gothic"/>
              </a:rPr>
              <a:t>twisting</a:t>
            </a:r>
            <a:r>
              <a:rPr lang="nl-NL" sz="2400">
                <a:latin typeface="Century Gothic"/>
              </a:rPr>
              <a:t> back </a:t>
            </a:r>
            <a:r>
              <a:rPr lang="nl-NL" sz="2400" err="1">
                <a:latin typeface="Century Gothic"/>
              </a:rPr>
              <a:t>and</a:t>
            </a:r>
            <a:r>
              <a:rPr lang="nl-NL" sz="2400">
                <a:latin typeface="Century Gothic"/>
              </a:rPr>
              <a:t> forth</a:t>
            </a:r>
            <a:endParaRPr lang="en-US"/>
          </a:p>
        </p:txBody>
      </p:sp>
      <p:sp>
        <p:nvSpPr>
          <p:cNvPr id="5" name="TextBox 4">
            <a:extLst>
              <a:ext uri="{FF2B5EF4-FFF2-40B4-BE49-F238E27FC236}">
                <a16:creationId xmlns:a16="http://schemas.microsoft.com/office/drawing/2014/main" id="{35F07A4B-2850-3BC1-7E92-3A791D9159BA}"/>
              </a:ext>
            </a:extLst>
          </p:cNvPr>
          <p:cNvSpPr txBox="1"/>
          <p:nvPr/>
        </p:nvSpPr>
        <p:spPr>
          <a:xfrm>
            <a:off x="8557577" y="677677"/>
            <a:ext cx="299489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200" b="1">
                <a:latin typeface="Dreaming Outloud Pro"/>
                <a:cs typeface="Dreaming Outloud Pro"/>
              </a:rPr>
              <a:t>Express how you are affected as an actor!</a:t>
            </a:r>
          </a:p>
        </p:txBody>
      </p:sp>
      <p:pic>
        <p:nvPicPr>
          <p:cNvPr id="8" name="Afbeelding 7" descr="Afbeelding met schermopname, meter, halloween&#10;&#10;Automatisch gegenereerde beschrijving">
            <a:extLst>
              <a:ext uri="{FF2B5EF4-FFF2-40B4-BE49-F238E27FC236}">
                <a16:creationId xmlns:a16="http://schemas.microsoft.com/office/drawing/2014/main" id="{BD5BC6B7-2626-656F-7A50-520EC698E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1890" y="922664"/>
            <a:ext cx="5111624" cy="5054912"/>
          </a:xfrm>
          <a:prstGeom prst="rect">
            <a:avLst/>
          </a:prstGeom>
        </p:spPr>
      </p:pic>
      <p:pic>
        <p:nvPicPr>
          <p:cNvPr id="3" name="Bildobjekt 4" descr="En bild som visar Färggrann, konst, siluett&#10;&#10;Automatiskt genererad beskrivning">
            <a:extLst>
              <a:ext uri="{FF2B5EF4-FFF2-40B4-BE49-F238E27FC236}">
                <a16:creationId xmlns:a16="http://schemas.microsoft.com/office/drawing/2014/main" id="{43972353-2008-C3BE-FA47-F2E2E3FA1087}"/>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4055106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schermopname, Lettertype, ontwerp&#10;&#10;Automatisch gegenereerde beschrijving">
            <a:extLst>
              <a:ext uri="{FF2B5EF4-FFF2-40B4-BE49-F238E27FC236}">
                <a16:creationId xmlns:a16="http://schemas.microsoft.com/office/drawing/2014/main" id="{1F1046D3-F702-BCDF-0D7F-4A4B16527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503" y="502790"/>
            <a:ext cx="4368547" cy="6177939"/>
          </a:xfrm>
          <a:prstGeom prst="rect">
            <a:avLst/>
          </a:prstGeom>
        </p:spPr>
      </p:pic>
      <p:sp>
        <p:nvSpPr>
          <p:cNvPr id="7" name="Titel 1">
            <a:extLst>
              <a:ext uri="{FF2B5EF4-FFF2-40B4-BE49-F238E27FC236}">
                <a16:creationId xmlns:a16="http://schemas.microsoft.com/office/drawing/2014/main" id="{EC31E415-A31C-2169-668F-A45B2A903DA3}"/>
              </a:ext>
            </a:extLst>
          </p:cNvPr>
          <p:cNvSpPr txBox="1">
            <a:spLocks/>
          </p:cNvSpPr>
          <p:nvPr/>
        </p:nvSpPr>
        <p:spPr>
          <a:xfrm>
            <a:off x="885824" y="2055813"/>
            <a:ext cx="4717257"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b="1">
                <a:latin typeface="Century Gothic"/>
              </a:rPr>
              <a:t>Defining Impact</a:t>
            </a:r>
          </a:p>
        </p:txBody>
      </p:sp>
      <p:sp>
        <p:nvSpPr>
          <p:cNvPr id="12" name="Titel 1">
            <a:extLst>
              <a:ext uri="{FF2B5EF4-FFF2-40B4-BE49-F238E27FC236}">
                <a16:creationId xmlns:a16="http://schemas.microsoft.com/office/drawing/2014/main" id="{844CD0CA-D6FB-A682-3F1F-D8B85A9A628C}"/>
              </a:ext>
            </a:extLst>
          </p:cNvPr>
          <p:cNvSpPr txBox="1">
            <a:spLocks/>
          </p:cNvSpPr>
          <p:nvPr/>
        </p:nvSpPr>
        <p:spPr>
          <a:xfrm>
            <a:off x="883444" y="4251599"/>
            <a:ext cx="2609506" cy="99219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a:latin typeface="Century Gothic"/>
              </a:rPr>
              <a:t>Defining </a:t>
            </a:r>
            <a:r>
              <a:rPr lang="nl-NL" sz="2400" b="1">
                <a:solidFill>
                  <a:srgbClr val="F26128"/>
                </a:solidFill>
                <a:latin typeface="Century Gothic"/>
              </a:rPr>
              <a:t>impact </a:t>
            </a:r>
            <a:r>
              <a:rPr lang="nl-NL" sz="2400" err="1">
                <a:latin typeface="Century Gothic"/>
              </a:rPr>
              <a:t>caused</a:t>
            </a:r>
            <a:r>
              <a:rPr lang="nl-NL" sz="2400">
                <a:latin typeface="Century Gothic"/>
              </a:rPr>
              <a:t> </a:t>
            </a:r>
            <a:r>
              <a:rPr lang="nl-NL" sz="2400" err="1">
                <a:latin typeface="Century Gothic"/>
              </a:rPr>
              <a:t>by</a:t>
            </a:r>
            <a:r>
              <a:rPr lang="nl-NL" sz="2400">
                <a:latin typeface="Century Gothic"/>
              </a:rPr>
              <a:t> </a:t>
            </a:r>
            <a:r>
              <a:rPr lang="nl-NL" sz="2400" err="1">
                <a:latin typeface="Century Gothic"/>
              </a:rPr>
              <a:t>the</a:t>
            </a:r>
            <a:r>
              <a:rPr lang="nl-NL" sz="2400">
                <a:latin typeface="Century Gothic"/>
              </a:rPr>
              <a:t> design</a:t>
            </a:r>
            <a:endParaRPr lang="en-US"/>
          </a:p>
        </p:txBody>
      </p:sp>
      <p:pic>
        <p:nvPicPr>
          <p:cNvPr id="3" name="Bildobjekt 4" descr="En bild som visar Färggrann, konst, siluett&#10;&#10;Automatiskt genererad beskrivning">
            <a:extLst>
              <a:ext uri="{FF2B5EF4-FFF2-40B4-BE49-F238E27FC236}">
                <a16:creationId xmlns:a16="http://schemas.microsoft.com/office/drawing/2014/main" id="{C759F6B5-FFFD-1B26-409C-E5154AA38B7C}"/>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552405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EC31E415-A31C-2169-668F-A45B2A903DA3}"/>
              </a:ext>
            </a:extLst>
          </p:cNvPr>
          <p:cNvSpPr txBox="1">
            <a:spLocks/>
          </p:cNvSpPr>
          <p:nvPr/>
        </p:nvSpPr>
        <p:spPr>
          <a:xfrm>
            <a:off x="885824" y="2055813"/>
            <a:ext cx="4717257"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b="1">
                <a:latin typeface="Century Gothic"/>
              </a:rPr>
              <a:t>Making</a:t>
            </a:r>
          </a:p>
          <a:p>
            <a:r>
              <a:rPr lang="nl-NL" sz="6000" b="1" err="1">
                <a:latin typeface="Century Gothic"/>
              </a:rPr>
              <a:t>the</a:t>
            </a:r>
            <a:r>
              <a:rPr lang="nl-NL" sz="6000" b="1">
                <a:latin typeface="Century Gothic"/>
              </a:rPr>
              <a:t> web</a:t>
            </a:r>
          </a:p>
        </p:txBody>
      </p:sp>
      <p:sp>
        <p:nvSpPr>
          <p:cNvPr id="12" name="Titel 1">
            <a:extLst>
              <a:ext uri="{FF2B5EF4-FFF2-40B4-BE49-F238E27FC236}">
                <a16:creationId xmlns:a16="http://schemas.microsoft.com/office/drawing/2014/main" id="{844CD0CA-D6FB-A682-3F1F-D8B85A9A628C}"/>
              </a:ext>
            </a:extLst>
          </p:cNvPr>
          <p:cNvSpPr txBox="1">
            <a:spLocks/>
          </p:cNvSpPr>
          <p:nvPr/>
        </p:nvSpPr>
        <p:spPr>
          <a:xfrm>
            <a:off x="883444" y="4251599"/>
            <a:ext cx="2609506" cy="992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err="1">
                <a:latin typeface="Century Gothic"/>
              </a:rPr>
              <a:t>Distributing</a:t>
            </a:r>
            <a:r>
              <a:rPr lang="nl-NL" sz="2400">
                <a:latin typeface="Century Gothic"/>
              </a:rPr>
              <a:t> </a:t>
            </a:r>
            <a:r>
              <a:rPr lang="nl-NL" sz="2400" b="1">
                <a:solidFill>
                  <a:srgbClr val="F26128"/>
                </a:solidFill>
                <a:latin typeface="Century Gothic"/>
              </a:rPr>
              <a:t>impact weights </a:t>
            </a:r>
            <a:endParaRPr lang="nl-NL" sz="2400">
              <a:latin typeface="Century Gothic"/>
            </a:endParaRPr>
          </a:p>
        </p:txBody>
      </p:sp>
      <p:sp>
        <p:nvSpPr>
          <p:cNvPr id="5" name="TextBox 4">
            <a:extLst>
              <a:ext uri="{FF2B5EF4-FFF2-40B4-BE49-F238E27FC236}">
                <a16:creationId xmlns:a16="http://schemas.microsoft.com/office/drawing/2014/main" id="{35F07A4B-2850-3BC1-7E92-3A791D9159BA}"/>
              </a:ext>
            </a:extLst>
          </p:cNvPr>
          <p:cNvSpPr txBox="1"/>
          <p:nvPr/>
        </p:nvSpPr>
        <p:spPr>
          <a:xfrm>
            <a:off x="9392148" y="931677"/>
            <a:ext cx="207867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3200" b="1">
                <a:latin typeface="Dreaming Outloud Pro"/>
                <a:cs typeface="Dreaming Outloud Pro"/>
              </a:rPr>
              <a:t>Who is affected most?</a:t>
            </a:r>
            <a:endParaRPr lang="en-US" sz="3200"/>
          </a:p>
        </p:txBody>
      </p:sp>
      <p:pic>
        <p:nvPicPr>
          <p:cNvPr id="4" name="Afbeelding 3" descr="Afbeelding met schermopname, silhouet, ontwerp&#10;&#10;Automatisch gegenereerde beschrijving">
            <a:extLst>
              <a:ext uri="{FF2B5EF4-FFF2-40B4-BE49-F238E27FC236}">
                <a16:creationId xmlns:a16="http://schemas.microsoft.com/office/drawing/2014/main" id="{488120C1-B208-8002-F921-86778AD0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4373" y="1093382"/>
            <a:ext cx="5494764" cy="4920879"/>
          </a:xfrm>
          <a:prstGeom prst="rect">
            <a:avLst/>
          </a:prstGeom>
        </p:spPr>
      </p:pic>
      <p:pic>
        <p:nvPicPr>
          <p:cNvPr id="3" name="Bildobjekt 4" descr="En bild som visar Färggrann, konst, siluett&#10;&#10;Automatiskt genererad beskrivning">
            <a:extLst>
              <a:ext uri="{FF2B5EF4-FFF2-40B4-BE49-F238E27FC236}">
                <a16:creationId xmlns:a16="http://schemas.microsoft.com/office/drawing/2014/main" id="{854B4051-BFDE-1F77-EABA-BCEDD9690BA7}"/>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562768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B325"/>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A773195-FD7D-2FA2-E1E5-2333B25CCB58}"/>
              </a:ext>
            </a:extLst>
          </p:cNvPr>
          <p:cNvSpPr>
            <a:spLocks noGrp="1"/>
          </p:cNvSpPr>
          <p:nvPr>
            <p:ph idx="1"/>
          </p:nvPr>
        </p:nvSpPr>
        <p:spPr/>
        <p:txBody>
          <a:bodyPr/>
          <a:lstStyle/>
          <a:p>
            <a:pPr lvl="1"/>
            <a:endParaRPr lang="nl-NL"/>
          </a:p>
          <a:p>
            <a:endParaRPr lang="LID4096"/>
          </a:p>
        </p:txBody>
      </p:sp>
      <p:sp>
        <p:nvSpPr>
          <p:cNvPr id="9" name="TextBox 8">
            <a:extLst>
              <a:ext uri="{FF2B5EF4-FFF2-40B4-BE49-F238E27FC236}">
                <a16:creationId xmlns:a16="http://schemas.microsoft.com/office/drawing/2014/main" id="{8D7C97DE-DC6B-0C4F-2FFB-BCD088CAE4BE}"/>
              </a:ext>
            </a:extLst>
          </p:cNvPr>
          <p:cNvSpPr txBox="1"/>
          <p:nvPr/>
        </p:nvSpPr>
        <p:spPr>
          <a:xfrm>
            <a:off x="1474856" y="2926039"/>
            <a:ext cx="923210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6000" b="1" err="1">
                <a:solidFill>
                  <a:schemeClr val="bg1"/>
                </a:solidFill>
                <a:latin typeface="Calibri"/>
                <a:ea typeface="Calibri"/>
                <a:cs typeface="Calibri"/>
              </a:rPr>
              <a:t>What</a:t>
            </a:r>
            <a:r>
              <a:rPr lang="nl-NL" sz="6000" b="1" dirty="0">
                <a:solidFill>
                  <a:schemeClr val="bg1"/>
                </a:solidFill>
                <a:latin typeface="Calibri"/>
                <a:ea typeface="Calibri"/>
                <a:cs typeface="Calibri"/>
              </a:rPr>
              <a:t> </a:t>
            </a:r>
            <a:r>
              <a:rPr lang="nl-NL" sz="6000" b="1" err="1">
                <a:solidFill>
                  <a:schemeClr val="bg1"/>
                </a:solidFill>
                <a:latin typeface="Calibri"/>
                <a:ea typeface="Calibri"/>
                <a:cs typeface="Calibri"/>
              </a:rPr>
              <a:t>will</a:t>
            </a:r>
            <a:r>
              <a:rPr lang="nl-NL" sz="6000" b="1" dirty="0">
                <a:solidFill>
                  <a:schemeClr val="bg1"/>
                </a:solidFill>
                <a:latin typeface="Calibri"/>
                <a:ea typeface="Calibri"/>
                <a:cs typeface="Calibri"/>
              </a:rPr>
              <a:t> </a:t>
            </a:r>
            <a:r>
              <a:rPr lang="nl-NL" sz="6000" b="1" err="1">
                <a:solidFill>
                  <a:schemeClr val="bg1"/>
                </a:solidFill>
                <a:latin typeface="Calibri"/>
                <a:ea typeface="Calibri"/>
                <a:cs typeface="Calibri"/>
              </a:rPr>
              <a:t>you</a:t>
            </a:r>
            <a:r>
              <a:rPr lang="nl-NL" sz="6000" b="1" dirty="0">
                <a:latin typeface="Calibri"/>
                <a:ea typeface="Calibri"/>
                <a:cs typeface="Calibri"/>
              </a:rPr>
              <a:t> </a:t>
            </a:r>
            <a:r>
              <a:rPr lang="nl-NL" sz="6000" b="1" err="1">
                <a:latin typeface="Calibri"/>
                <a:ea typeface="Calibri"/>
                <a:cs typeface="Calibri"/>
              </a:rPr>
              <a:t>learn</a:t>
            </a:r>
            <a:r>
              <a:rPr lang="nl-NL" sz="6000" b="1" dirty="0">
                <a:solidFill>
                  <a:schemeClr val="bg1"/>
                </a:solidFill>
                <a:latin typeface="Calibri"/>
                <a:ea typeface="Calibri"/>
                <a:cs typeface="Calibri"/>
              </a:rPr>
              <a:t>?</a:t>
            </a:r>
            <a:endParaRPr lang="en-US" dirty="0">
              <a:solidFill>
                <a:schemeClr val="bg1"/>
              </a:solidFill>
              <a:latin typeface="Calibri"/>
              <a:ea typeface="Calibri"/>
              <a:cs typeface="Calibri"/>
            </a:endParaRPr>
          </a:p>
        </p:txBody>
      </p:sp>
      <p:pic>
        <p:nvPicPr>
          <p:cNvPr id="4" name="Bildobjekt 4" descr="En bild som visar Färggrann, konst, siluett&#10;&#10;Automatiskt genererad beskrivning">
            <a:extLst>
              <a:ext uri="{FF2B5EF4-FFF2-40B4-BE49-F238E27FC236}">
                <a16:creationId xmlns:a16="http://schemas.microsoft.com/office/drawing/2014/main" id="{35467847-ED35-4A05-DF0B-4AD9ECEE2CAB}"/>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762459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B325"/>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75DCE18-07C4-0C81-AFF0-12E73425311B}"/>
              </a:ext>
            </a:extLst>
          </p:cNvPr>
          <p:cNvSpPr>
            <a:spLocks noGrp="1"/>
          </p:cNvSpPr>
          <p:nvPr>
            <p:ph type="title"/>
          </p:nvPr>
        </p:nvSpPr>
        <p:spPr>
          <a:xfrm>
            <a:off x="749852" y="4373908"/>
            <a:ext cx="4717774" cy="1325563"/>
          </a:xfrm>
        </p:spPr>
        <p:txBody>
          <a:bodyPr>
            <a:normAutofit fontScale="90000"/>
          </a:bodyPr>
          <a:lstStyle/>
          <a:p>
            <a:r>
              <a:rPr lang="nl-NL" sz="6000" b="1" err="1">
                <a:solidFill>
                  <a:srgbClr val="FFFFFF"/>
                </a:solidFill>
                <a:latin typeface="Calibri"/>
                <a:ea typeface="Calibri"/>
                <a:cs typeface="Calibri"/>
              </a:rPr>
              <a:t>You</a:t>
            </a:r>
            <a:r>
              <a:rPr lang="nl-NL" sz="6000" b="1" dirty="0">
                <a:solidFill>
                  <a:srgbClr val="FFFFFF"/>
                </a:solidFill>
                <a:latin typeface="Calibri"/>
                <a:ea typeface="Calibri"/>
                <a:cs typeface="Calibri"/>
              </a:rPr>
              <a:t> </a:t>
            </a:r>
            <a:r>
              <a:rPr lang="nl-NL" sz="6000" b="1" err="1">
                <a:solidFill>
                  <a:srgbClr val="FFFFFF"/>
                </a:solidFill>
                <a:latin typeface="Calibri"/>
                <a:ea typeface="Calibri"/>
                <a:cs typeface="Calibri"/>
              </a:rPr>
              <a:t>will</a:t>
            </a:r>
            <a:r>
              <a:rPr lang="nl-NL" sz="6000" b="1" dirty="0">
                <a:solidFill>
                  <a:srgbClr val="FFFFFF"/>
                </a:solidFill>
                <a:latin typeface="Calibri"/>
                <a:ea typeface="Calibri"/>
                <a:cs typeface="Calibri"/>
              </a:rPr>
              <a:t> </a:t>
            </a:r>
            <a:r>
              <a:rPr lang="nl-NL" sz="6000" b="1" err="1">
                <a:solidFill>
                  <a:srgbClr val="FFFFFF"/>
                </a:solidFill>
                <a:latin typeface="Calibri"/>
                <a:ea typeface="Calibri"/>
                <a:cs typeface="Calibri"/>
              </a:rPr>
              <a:t>be</a:t>
            </a:r>
            <a:r>
              <a:rPr lang="nl-NL" sz="6000" b="1" dirty="0">
                <a:solidFill>
                  <a:srgbClr val="FFFFFF"/>
                </a:solidFill>
                <a:latin typeface="Calibri"/>
                <a:ea typeface="Calibri"/>
                <a:cs typeface="Calibri"/>
              </a:rPr>
              <a:t> </a:t>
            </a:r>
            <a:r>
              <a:rPr lang="nl-NL" sz="6000" b="1" err="1">
                <a:solidFill>
                  <a:srgbClr val="FFFFFF"/>
                </a:solidFill>
                <a:latin typeface="Calibri"/>
                <a:ea typeface="Calibri"/>
                <a:cs typeface="Calibri"/>
              </a:rPr>
              <a:t>able</a:t>
            </a:r>
            <a:r>
              <a:rPr lang="nl-NL" sz="6000" b="1" dirty="0">
                <a:solidFill>
                  <a:srgbClr val="FFFFFF"/>
                </a:solidFill>
                <a:latin typeface="Calibri"/>
                <a:ea typeface="Calibri"/>
                <a:cs typeface="Calibri"/>
              </a:rPr>
              <a:t> </a:t>
            </a:r>
            <a:r>
              <a:rPr lang="nl-NL" sz="6000" b="1" err="1">
                <a:solidFill>
                  <a:srgbClr val="FFFFFF"/>
                </a:solidFill>
                <a:latin typeface="Calibri"/>
                <a:ea typeface="Calibri"/>
                <a:cs typeface="Calibri"/>
              </a:rPr>
              <a:t>to</a:t>
            </a:r>
            <a:r>
              <a:rPr lang="nl-NL" sz="6000" b="1" dirty="0">
                <a:solidFill>
                  <a:srgbClr val="FFFFFF"/>
                </a:solidFill>
                <a:latin typeface="Calibri"/>
                <a:ea typeface="Calibri"/>
                <a:cs typeface="Calibri"/>
              </a:rPr>
              <a:t>...</a:t>
            </a:r>
            <a:endParaRPr lang="en-US" sz="6000" dirty="0">
              <a:solidFill>
                <a:srgbClr val="FFFFFF"/>
              </a:solidFill>
              <a:latin typeface="Calibri"/>
              <a:ea typeface="Calibri"/>
              <a:cs typeface="Calibri"/>
            </a:endParaRPr>
          </a:p>
        </p:txBody>
      </p:sp>
      <p:sp>
        <p:nvSpPr>
          <p:cNvPr id="7" name="Tijdelijke aanduiding voor inhoud 2">
            <a:extLst>
              <a:ext uri="{FF2B5EF4-FFF2-40B4-BE49-F238E27FC236}">
                <a16:creationId xmlns:a16="http://schemas.microsoft.com/office/drawing/2014/main" id="{D3FD83AC-3FA6-9B94-0165-CE01ECA22DE4}"/>
              </a:ext>
            </a:extLst>
          </p:cNvPr>
          <p:cNvSpPr>
            <a:spLocks noGrp="1"/>
          </p:cNvSpPr>
          <p:nvPr>
            <p:ph idx="1"/>
          </p:nvPr>
        </p:nvSpPr>
        <p:spPr>
          <a:xfrm>
            <a:off x="5465418" y="1475025"/>
            <a:ext cx="6065079" cy="4916145"/>
          </a:xfrm>
        </p:spPr>
        <p:txBody>
          <a:bodyPr vert="horz" lIns="91440" tIns="45720" rIns="91440" bIns="45720" rtlCol="0" anchor="t">
            <a:normAutofit/>
          </a:bodyPr>
          <a:lstStyle/>
          <a:p>
            <a:r>
              <a:rPr lang="en-US" sz="2000" dirty="0">
                <a:solidFill>
                  <a:schemeClr val="bg1"/>
                </a:solidFill>
                <a:latin typeface="Calibri"/>
                <a:ea typeface="Calibri"/>
                <a:cs typeface="Calibri"/>
              </a:rPr>
              <a:t>Identify the </a:t>
            </a:r>
            <a:r>
              <a:rPr lang="en-US" sz="2000" b="1" dirty="0">
                <a:latin typeface="Calibri"/>
                <a:ea typeface="Calibri"/>
                <a:cs typeface="Calibri"/>
              </a:rPr>
              <a:t>impact of a design </a:t>
            </a:r>
            <a:r>
              <a:rPr lang="en-US" sz="2000" dirty="0">
                <a:solidFill>
                  <a:schemeClr val="bg1"/>
                </a:solidFill>
                <a:latin typeface="Calibri"/>
                <a:ea typeface="Calibri"/>
                <a:cs typeface="Calibri"/>
              </a:rPr>
              <a:t>on actors in an ecosystem</a:t>
            </a:r>
          </a:p>
          <a:p>
            <a:endParaRPr lang="en-US" sz="2000" dirty="0">
              <a:solidFill>
                <a:schemeClr val="bg1"/>
              </a:solidFill>
              <a:latin typeface="Calibri"/>
              <a:ea typeface="Calibri"/>
              <a:cs typeface="Calibri"/>
            </a:endParaRPr>
          </a:p>
          <a:p>
            <a:pPr>
              <a:lnSpc>
                <a:spcPct val="100000"/>
              </a:lnSpc>
              <a:spcBef>
                <a:spcPts val="0"/>
              </a:spcBef>
              <a:buFont typeface="Symbol,Sans-Serif" panose="020B0604020202020204" pitchFamily="34" charset="0"/>
            </a:pPr>
            <a:r>
              <a:rPr lang="en-US" sz="2000" dirty="0">
                <a:solidFill>
                  <a:schemeClr val="bg1"/>
                </a:solidFill>
                <a:latin typeface="Calibri"/>
                <a:ea typeface="Calibri"/>
                <a:cs typeface="Calibri"/>
              </a:rPr>
              <a:t>Describe the relation between the </a:t>
            </a:r>
            <a:r>
              <a:rPr lang="en-US" sz="2000" b="1" dirty="0">
                <a:latin typeface="Calibri"/>
                <a:ea typeface="Calibri"/>
                <a:cs typeface="Calibri"/>
              </a:rPr>
              <a:t>interconnected </a:t>
            </a:r>
            <a:r>
              <a:rPr lang="en-US" sz="2000" dirty="0">
                <a:solidFill>
                  <a:schemeClr val="bg1"/>
                </a:solidFill>
                <a:latin typeface="Calibri"/>
                <a:ea typeface="Calibri"/>
                <a:cs typeface="Calibri"/>
              </a:rPr>
              <a:t>and </a:t>
            </a:r>
            <a:r>
              <a:rPr lang="en-US" sz="2000" b="1" dirty="0">
                <a:latin typeface="Calibri"/>
                <a:ea typeface="Calibri"/>
                <a:cs typeface="Calibri"/>
              </a:rPr>
              <a:t>dynamic</a:t>
            </a:r>
            <a:r>
              <a:rPr lang="en-US" sz="2000" dirty="0">
                <a:solidFill>
                  <a:schemeClr val="bg1"/>
                </a:solidFill>
                <a:latin typeface="Calibri"/>
                <a:ea typeface="Calibri"/>
                <a:cs typeface="Calibri"/>
              </a:rPr>
              <a:t> nature of the more-than-human </a:t>
            </a:r>
            <a:r>
              <a:rPr lang="en-US" sz="2000" b="1" dirty="0">
                <a:latin typeface="Calibri"/>
                <a:ea typeface="Calibri"/>
                <a:cs typeface="Calibri"/>
              </a:rPr>
              <a:t>ecosystem </a:t>
            </a:r>
            <a:r>
              <a:rPr lang="en-US" sz="2000" dirty="0">
                <a:solidFill>
                  <a:schemeClr val="bg1"/>
                </a:solidFill>
                <a:latin typeface="Calibri"/>
                <a:ea typeface="Calibri"/>
                <a:cs typeface="Calibri"/>
              </a:rPr>
              <a:t>and the concept of </a:t>
            </a:r>
            <a:r>
              <a:rPr lang="en-US" sz="2000" b="1" dirty="0">
                <a:latin typeface="Calibri"/>
                <a:ea typeface="Calibri"/>
                <a:cs typeface="Calibri"/>
              </a:rPr>
              <a:t>entanglement</a:t>
            </a:r>
            <a:r>
              <a:rPr lang="en-GB" sz="2000" dirty="0">
                <a:solidFill>
                  <a:schemeClr val="bg1"/>
                </a:solidFill>
                <a:latin typeface="Calibri"/>
                <a:ea typeface="Calibri"/>
                <a:cs typeface="Calibri"/>
              </a:rPr>
              <a:t>.</a:t>
            </a:r>
            <a:r>
              <a:rPr lang="nl-NL" sz="2000" dirty="0">
                <a:solidFill>
                  <a:schemeClr val="bg1"/>
                </a:solidFill>
                <a:latin typeface="Calibri"/>
                <a:ea typeface="Calibri"/>
                <a:cs typeface="Calibri"/>
              </a:rPr>
              <a:t> </a:t>
            </a:r>
            <a:endParaRPr lang="en-US" sz="2000" dirty="0">
              <a:solidFill>
                <a:schemeClr val="bg1"/>
              </a:solidFill>
              <a:latin typeface="Calibri"/>
              <a:ea typeface="Calibri"/>
              <a:cs typeface="Calibri"/>
            </a:endParaRPr>
          </a:p>
          <a:p>
            <a:pPr lvl="1">
              <a:lnSpc>
                <a:spcPct val="100000"/>
              </a:lnSpc>
              <a:spcBef>
                <a:spcPts val="0"/>
              </a:spcBef>
              <a:buFont typeface="Courier New,monospace" panose="020B0604020202020204" pitchFamily="34" charset="0"/>
            </a:pPr>
            <a:endParaRPr lang="nl-NL" sz="2000" dirty="0">
              <a:solidFill>
                <a:schemeClr val="bg1"/>
              </a:solidFill>
              <a:latin typeface="Calibri"/>
              <a:ea typeface="Calibri"/>
              <a:cs typeface="Calibri"/>
            </a:endParaRPr>
          </a:p>
          <a:p>
            <a:pPr>
              <a:lnSpc>
                <a:spcPct val="100000"/>
              </a:lnSpc>
              <a:spcBef>
                <a:spcPts val="0"/>
              </a:spcBef>
              <a:buFont typeface="Symbol,Sans-Serif" panose="020B0604020202020204" pitchFamily="34" charset="0"/>
            </a:pPr>
            <a:r>
              <a:rPr lang="en-US" sz="2000" dirty="0">
                <a:solidFill>
                  <a:schemeClr val="bg1"/>
                </a:solidFill>
                <a:latin typeface="Calibri"/>
                <a:ea typeface="Calibri"/>
                <a:cs typeface="Calibri"/>
              </a:rPr>
              <a:t>Construct a dynamic web of the ecosystem, identifying </a:t>
            </a:r>
            <a:r>
              <a:rPr lang="en-US" sz="2000" b="1" dirty="0">
                <a:latin typeface="Calibri"/>
                <a:ea typeface="Calibri"/>
                <a:cs typeface="Calibri"/>
              </a:rPr>
              <a:t>relationships </a:t>
            </a:r>
            <a:r>
              <a:rPr lang="nl-NL" sz="2000" b="1" dirty="0">
                <a:latin typeface="Calibri"/>
                <a:ea typeface="Calibri"/>
                <a:cs typeface="Calibri"/>
              </a:rPr>
              <a:t> </a:t>
            </a:r>
            <a:endParaRPr lang="en-US" sz="2000" b="1" dirty="0">
              <a:latin typeface="Calibri"/>
              <a:ea typeface="Calibri"/>
              <a:cs typeface="Calibri"/>
            </a:endParaRPr>
          </a:p>
          <a:p>
            <a:pPr lvl="1">
              <a:lnSpc>
                <a:spcPct val="100000"/>
              </a:lnSpc>
              <a:spcBef>
                <a:spcPts val="0"/>
              </a:spcBef>
              <a:buFont typeface="Courier New,monospace" panose="020B0604020202020204" pitchFamily="34" charset="0"/>
            </a:pPr>
            <a:endParaRPr lang="nl-NL" sz="2000" dirty="0">
              <a:solidFill>
                <a:schemeClr val="bg1"/>
              </a:solidFill>
              <a:latin typeface="Calibri"/>
              <a:ea typeface="Calibri"/>
              <a:cs typeface="Calibri"/>
            </a:endParaRPr>
          </a:p>
          <a:p>
            <a:pPr>
              <a:lnSpc>
                <a:spcPct val="100000"/>
              </a:lnSpc>
              <a:spcBef>
                <a:spcPts val="0"/>
              </a:spcBef>
              <a:buFont typeface="Symbol,Sans-Serif" panose="020B0604020202020204" pitchFamily="34" charset="0"/>
            </a:pPr>
            <a:r>
              <a:rPr lang="en-US" sz="2000" dirty="0">
                <a:solidFill>
                  <a:schemeClr val="bg1"/>
                </a:solidFill>
                <a:latin typeface="Calibri"/>
                <a:ea typeface="Calibri"/>
                <a:cs typeface="Calibri"/>
              </a:rPr>
              <a:t>Reflect on </a:t>
            </a:r>
            <a:r>
              <a:rPr lang="en-US" sz="2000" b="1" dirty="0">
                <a:latin typeface="Calibri"/>
                <a:ea typeface="Calibri"/>
                <a:cs typeface="Calibri"/>
              </a:rPr>
              <a:t>your role and responsibilities as designers</a:t>
            </a:r>
            <a:r>
              <a:rPr lang="en-US" sz="2000" dirty="0">
                <a:solidFill>
                  <a:schemeClr val="bg1"/>
                </a:solidFill>
                <a:latin typeface="Calibri"/>
                <a:ea typeface="Calibri"/>
                <a:cs typeface="Calibri"/>
              </a:rPr>
              <a:t> within the more-than-human world</a:t>
            </a:r>
            <a:r>
              <a:rPr lang="nl-NL" sz="1200" dirty="0">
                <a:solidFill>
                  <a:srgbClr val="000000"/>
                </a:solidFill>
                <a:latin typeface="Calibri"/>
                <a:ea typeface="Calibri"/>
                <a:cs typeface="Calibri"/>
              </a:rPr>
              <a:t> </a:t>
            </a:r>
            <a:endParaRPr lang="en-US" dirty="0"/>
          </a:p>
          <a:p>
            <a:endParaRPr lang="en-US" sz="2000">
              <a:solidFill>
                <a:schemeClr val="bg1"/>
              </a:solidFill>
              <a:latin typeface="Century Gothic"/>
              <a:ea typeface="Calibri"/>
              <a:cs typeface="Calibri"/>
            </a:endParaRPr>
          </a:p>
          <a:p>
            <a:endParaRPr lang="LID4096" sz="2000"/>
          </a:p>
        </p:txBody>
      </p:sp>
      <p:pic>
        <p:nvPicPr>
          <p:cNvPr id="3" name="Bildobjekt 4" descr="En bild som visar Färggrann, konst, siluett&#10;&#10;Automatiskt genererad beskrivning">
            <a:extLst>
              <a:ext uri="{FF2B5EF4-FFF2-40B4-BE49-F238E27FC236}">
                <a16:creationId xmlns:a16="http://schemas.microsoft.com/office/drawing/2014/main" id="{209671C9-4877-9259-B02C-A8924EDF6F93}"/>
              </a:ext>
            </a:extLst>
          </p:cNvPr>
          <p:cNvPicPr>
            <a:picLocks noChangeAspect="1"/>
          </p:cNvPicPr>
          <p:nvPr/>
        </p:nvPicPr>
        <p:blipFill>
          <a:blip r:embed="rId2"/>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504214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itel 1">
            <a:extLst>
              <a:ext uri="{FF2B5EF4-FFF2-40B4-BE49-F238E27FC236}">
                <a16:creationId xmlns:a16="http://schemas.microsoft.com/office/drawing/2014/main" id="{2B5D67BC-6663-36CD-782B-43D34774B15F}"/>
              </a:ext>
            </a:extLst>
          </p:cNvPr>
          <p:cNvSpPr txBox="1">
            <a:spLocks/>
          </p:cNvSpPr>
          <p:nvPr/>
        </p:nvSpPr>
        <p:spPr>
          <a:xfrm>
            <a:off x="885824" y="2055813"/>
            <a:ext cx="4717257"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dirty="0">
                <a:latin typeface="Calibri"/>
                <a:ea typeface="Calibri"/>
                <a:cs typeface="Calibri"/>
              </a:rPr>
              <a:t>Cases</a:t>
            </a:r>
            <a:endParaRPr lang="nl-NL">
              <a:latin typeface="Aptos Display" panose="02110004020202020204"/>
              <a:ea typeface="Calibri"/>
              <a:cs typeface="Calibri"/>
            </a:endParaRPr>
          </a:p>
        </p:txBody>
      </p:sp>
      <p:sp>
        <p:nvSpPr>
          <p:cNvPr id="28" name="Titel 1">
            <a:extLst>
              <a:ext uri="{FF2B5EF4-FFF2-40B4-BE49-F238E27FC236}">
                <a16:creationId xmlns:a16="http://schemas.microsoft.com/office/drawing/2014/main" id="{FE8C6FC6-5F4F-CDB5-0C4B-F3F0506F0E43}"/>
              </a:ext>
            </a:extLst>
          </p:cNvPr>
          <p:cNvSpPr txBox="1">
            <a:spLocks/>
          </p:cNvSpPr>
          <p:nvPr/>
        </p:nvSpPr>
        <p:spPr>
          <a:xfrm>
            <a:off x="839271" y="4251599"/>
            <a:ext cx="4023069" cy="9921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err="1">
                <a:latin typeface="Calibri"/>
                <a:ea typeface="Calibri"/>
                <a:cs typeface="Calibri"/>
              </a:rPr>
              <a:t>What</a:t>
            </a:r>
            <a:r>
              <a:rPr lang="nl-NL" sz="2400" dirty="0">
                <a:latin typeface="Calibri"/>
                <a:ea typeface="Calibri"/>
                <a:cs typeface="Calibri"/>
              </a:rPr>
              <a:t> </a:t>
            </a:r>
            <a:r>
              <a:rPr lang="nl-NL" sz="2400" b="1" dirty="0">
                <a:solidFill>
                  <a:srgbClr val="F26128"/>
                </a:solidFill>
                <a:latin typeface="Calibri"/>
                <a:ea typeface="Calibri"/>
                <a:cs typeface="Calibri"/>
              </a:rPr>
              <a:t>product </a:t>
            </a:r>
            <a:r>
              <a:rPr lang="nl-NL" sz="2400" err="1">
                <a:latin typeface="Calibri"/>
                <a:ea typeface="Calibri"/>
                <a:cs typeface="Calibri"/>
              </a:rPr>
              <a:t>will</a:t>
            </a:r>
            <a:r>
              <a:rPr lang="nl-NL" sz="2400" dirty="0">
                <a:latin typeface="Calibri"/>
                <a:ea typeface="Calibri"/>
                <a:cs typeface="Calibri"/>
              </a:rPr>
              <a:t> we </a:t>
            </a:r>
            <a:r>
              <a:rPr lang="nl-NL" sz="2400" err="1">
                <a:latin typeface="Calibri"/>
                <a:ea typeface="Calibri"/>
                <a:cs typeface="Calibri"/>
              </a:rPr>
              <a:t>be</a:t>
            </a:r>
            <a:r>
              <a:rPr lang="nl-NL" sz="2400" dirty="0">
                <a:latin typeface="Calibri"/>
                <a:ea typeface="Calibri"/>
                <a:cs typeface="Calibri"/>
              </a:rPr>
              <a:t> </a:t>
            </a:r>
            <a:r>
              <a:rPr lang="nl-NL" sz="2400" err="1">
                <a:latin typeface="Calibri"/>
                <a:ea typeface="Calibri"/>
                <a:cs typeface="Calibri"/>
              </a:rPr>
              <a:t>experiencing</a:t>
            </a:r>
            <a:r>
              <a:rPr lang="nl-NL" sz="2400" dirty="0">
                <a:latin typeface="Calibri"/>
                <a:ea typeface="Calibri"/>
                <a:cs typeface="Calibri"/>
              </a:rPr>
              <a:t> </a:t>
            </a:r>
            <a:r>
              <a:rPr lang="nl-NL" sz="2400" err="1">
                <a:latin typeface="Calibri"/>
                <a:ea typeface="Calibri"/>
                <a:cs typeface="Calibri"/>
              </a:rPr>
              <a:t>together</a:t>
            </a:r>
            <a:r>
              <a:rPr lang="nl-NL" sz="2400" dirty="0">
                <a:latin typeface="Calibri"/>
                <a:ea typeface="Calibri"/>
                <a:cs typeface="Calibri"/>
              </a:rPr>
              <a:t>? </a:t>
            </a:r>
          </a:p>
        </p:txBody>
      </p:sp>
      <p:sp>
        <p:nvSpPr>
          <p:cNvPr id="65" name="Rectangle: Rounded Corners 64">
            <a:extLst>
              <a:ext uri="{FF2B5EF4-FFF2-40B4-BE49-F238E27FC236}">
                <a16:creationId xmlns:a16="http://schemas.microsoft.com/office/drawing/2014/main" id="{AF8BF70D-AC5C-38F3-2BDC-A8ECFB91E576}"/>
              </a:ext>
            </a:extLst>
          </p:cNvPr>
          <p:cNvSpPr/>
          <p:nvPr/>
        </p:nvSpPr>
        <p:spPr>
          <a:xfrm>
            <a:off x="5862924" y="1857651"/>
            <a:ext cx="2297043" cy="949739"/>
          </a:xfrm>
          <a:prstGeom prst="roundRect">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987649CE-0739-38A4-7448-456F6A947001}"/>
              </a:ext>
            </a:extLst>
          </p:cNvPr>
          <p:cNvSpPr txBox="1"/>
          <p:nvPr/>
        </p:nvSpPr>
        <p:spPr>
          <a:xfrm>
            <a:off x="5968670" y="2113329"/>
            <a:ext cx="20786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Dreaming Outloud Pro"/>
                <a:cs typeface="Dreaming Outloud Pro"/>
              </a:rPr>
              <a:t>Street lantern</a:t>
            </a:r>
          </a:p>
        </p:txBody>
      </p:sp>
      <p:sp>
        <p:nvSpPr>
          <p:cNvPr id="83" name="Rectangle: Rounded Corners 82">
            <a:extLst>
              <a:ext uri="{FF2B5EF4-FFF2-40B4-BE49-F238E27FC236}">
                <a16:creationId xmlns:a16="http://schemas.microsoft.com/office/drawing/2014/main" id="{3042DF58-EA43-4624-5249-C308478E5587}"/>
              </a:ext>
            </a:extLst>
          </p:cNvPr>
          <p:cNvSpPr/>
          <p:nvPr/>
        </p:nvSpPr>
        <p:spPr>
          <a:xfrm>
            <a:off x="8546489" y="1846607"/>
            <a:ext cx="2297043" cy="949739"/>
          </a:xfrm>
          <a:prstGeom prst="roundRect">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FA9774A6-BCC8-A02F-948E-858211DFE62A}"/>
              </a:ext>
            </a:extLst>
          </p:cNvPr>
          <p:cNvSpPr txBox="1"/>
          <p:nvPr/>
        </p:nvSpPr>
        <p:spPr>
          <a:xfrm>
            <a:off x="8652235" y="2080199"/>
            <a:ext cx="20786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bg1"/>
                </a:solidFill>
                <a:latin typeface="Dreaming Outloud Pro"/>
                <a:cs typeface="Dreaming Outloud Pro"/>
              </a:rPr>
              <a:t>Drone</a:t>
            </a:r>
            <a:endParaRPr lang="en-US" sz="3200">
              <a:solidFill>
                <a:schemeClr val="bg1"/>
              </a:solidFill>
            </a:endParaRPr>
          </a:p>
        </p:txBody>
      </p:sp>
      <p:sp>
        <p:nvSpPr>
          <p:cNvPr id="85" name="Rectangle: Rounded Corners 84">
            <a:extLst>
              <a:ext uri="{FF2B5EF4-FFF2-40B4-BE49-F238E27FC236}">
                <a16:creationId xmlns:a16="http://schemas.microsoft.com/office/drawing/2014/main" id="{3CA6F45D-283F-160A-1E6E-F39114134214}"/>
              </a:ext>
            </a:extLst>
          </p:cNvPr>
          <p:cNvSpPr/>
          <p:nvPr/>
        </p:nvSpPr>
        <p:spPr>
          <a:xfrm>
            <a:off x="5840837" y="3083477"/>
            <a:ext cx="2297043" cy="949739"/>
          </a:xfrm>
          <a:prstGeom prst="roundRect">
            <a:avLst/>
          </a:prstGeom>
          <a:solidFill>
            <a:srgbClr val="F261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B3B4DF4C-B545-C67C-1FF7-E8794D8E5D3A}"/>
              </a:ext>
            </a:extLst>
          </p:cNvPr>
          <p:cNvSpPr txBox="1"/>
          <p:nvPr/>
        </p:nvSpPr>
        <p:spPr>
          <a:xfrm>
            <a:off x="5946583" y="3162460"/>
            <a:ext cx="20786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Dreaming Outloud Pro"/>
                <a:cs typeface="Dreaming Outloud Pro"/>
              </a:rPr>
              <a:t>Public outdoor fitness park</a:t>
            </a:r>
            <a:endParaRPr lang="en-US" sz="2400">
              <a:solidFill>
                <a:schemeClr val="bg1"/>
              </a:solidFill>
            </a:endParaRPr>
          </a:p>
        </p:txBody>
      </p:sp>
      <p:sp>
        <p:nvSpPr>
          <p:cNvPr id="87" name="Rectangle: Rounded Corners 86">
            <a:extLst>
              <a:ext uri="{FF2B5EF4-FFF2-40B4-BE49-F238E27FC236}">
                <a16:creationId xmlns:a16="http://schemas.microsoft.com/office/drawing/2014/main" id="{BDA34AFF-9E02-6867-7350-A2F86B4191F5}"/>
              </a:ext>
            </a:extLst>
          </p:cNvPr>
          <p:cNvSpPr/>
          <p:nvPr/>
        </p:nvSpPr>
        <p:spPr>
          <a:xfrm>
            <a:off x="8557532" y="3083476"/>
            <a:ext cx="2297043" cy="949739"/>
          </a:xfrm>
          <a:prstGeom prst="roundRect">
            <a:avLst/>
          </a:prstGeom>
          <a:solidFill>
            <a:srgbClr val="F261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C3822281-D7EB-A308-0003-E7E3D07CBB05}"/>
              </a:ext>
            </a:extLst>
          </p:cNvPr>
          <p:cNvSpPr/>
          <p:nvPr/>
        </p:nvSpPr>
        <p:spPr>
          <a:xfrm>
            <a:off x="5829793" y="4342433"/>
            <a:ext cx="2297043" cy="949739"/>
          </a:xfrm>
          <a:prstGeom prst="roundRect">
            <a:avLst/>
          </a:prstGeom>
          <a:solidFill>
            <a:srgbClr val="209F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E839DE66-D0B3-AE9E-6B1F-D4F695574BB7}"/>
              </a:ext>
            </a:extLst>
          </p:cNvPr>
          <p:cNvSpPr txBox="1"/>
          <p:nvPr/>
        </p:nvSpPr>
        <p:spPr>
          <a:xfrm>
            <a:off x="5935539" y="4421416"/>
            <a:ext cx="20786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Dreaming Outloud Pro"/>
                <a:cs typeface="Dreaming Outloud Pro"/>
              </a:rPr>
              <a:t>Foldable umbrella</a:t>
            </a:r>
            <a:endParaRPr lang="en-US" sz="2400">
              <a:solidFill>
                <a:schemeClr val="bg1"/>
              </a:solidFill>
            </a:endParaRPr>
          </a:p>
        </p:txBody>
      </p:sp>
      <p:sp>
        <p:nvSpPr>
          <p:cNvPr id="98" name="Rectangle: Rounded Corners 97">
            <a:extLst>
              <a:ext uri="{FF2B5EF4-FFF2-40B4-BE49-F238E27FC236}">
                <a16:creationId xmlns:a16="http://schemas.microsoft.com/office/drawing/2014/main" id="{7881EA6C-5892-553C-8556-80FEE7280EAC}"/>
              </a:ext>
            </a:extLst>
          </p:cNvPr>
          <p:cNvSpPr/>
          <p:nvPr/>
        </p:nvSpPr>
        <p:spPr>
          <a:xfrm>
            <a:off x="8546489" y="4364520"/>
            <a:ext cx="2297043" cy="949739"/>
          </a:xfrm>
          <a:prstGeom prst="roundRect">
            <a:avLst/>
          </a:prstGeom>
          <a:solidFill>
            <a:srgbClr val="209F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EDD40AD8-A6E2-1E02-3F15-F8A043EF0B37}"/>
              </a:ext>
            </a:extLst>
          </p:cNvPr>
          <p:cNvSpPr txBox="1"/>
          <p:nvPr/>
        </p:nvSpPr>
        <p:spPr>
          <a:xfrm>
            <a:off x="8652235" y="4542894"/>
            <a:ext cx="20786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bg1"/>
                </a:solidFill>
                <a:latin typeface="Dreaming Outloud Pro"/>
                <a:cs typeface="Dreaming Outloud Pro"/>
              </a:rPr>
              <a:t>Pen</a:t>
            </a:r>
            <a:endParaRPr lang="en-US">
              <a:solidFill>
                <a:schemeClr val="bg1"/>
              </a:solidFill>
            </a:endParaRPr>
          </a:p>
        </p:txBody>
      </p:sp>
      <p:sp>
        <p:nvSpPr>
          <p:cNvPr id="3" name="TextBox 66">
            <a:extLst>
              <a:ext uri="{FF2B5EF4-FFF2-40B4-BE49-F238E27FC236}">
                <a16:creationId xmlns:a16="http://schemas.microsoft.com/office/drawing/2014/main" id="{38CCFB39-3305-0933-9F86-60DE63379EDF}"/>
              </a:ext>
            </a:extLst>
          </p:cNvPr>
          <p:cNvSpPr txBox="1"/>
          <p:nvPr/>
        </p:nvSpPr>
        <p:spPr>
          <a:xfrm>
            <a:off x="8666714" y="3147578"/>
            <a:ext cx="20786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Dreaming Outloud Pro"/>
                <a:cs typeface="Dreaming Outloud Pro"/>
              </a:rPr>
              <a:t>Bus stop shelter</a:t>
            </a:r>
          </a:p>
        </p:txBody>
      </p:sp>
      <p:pic>
        <p:nvPicPr>
          <p:cNvPr id="4" name="Bildobjekt 4" descr="En bild som visar Färggrann, konst, siluett&#10;&#10;Automatiskt genererad beskrivning">
            <a:extLst>
              <a:ext uri="{FF2B5EF4-FFF2-40B4-BE49-F238E27FC236}">
                <a16:creationId xmlns:a16="http://schemas.microsoft.com/office/drawing/2014/main" id="{5A4F347E-6365-DF19-FD2B-A6DD0504F77B}"/>
              </a:ext>
            </a:extLst>
          </p:cNvPr>
          <p:cNvPicPr>
            <a:picLocks noChangeAspect="1"/>
          </p:cNvPicPr>
          <p:nvPr/>
        </p:nvPicPr>
        <p:blipFill>
          <a:blip r:embed="rId2"/>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3843473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824933E-7F51-AB29-BC49-6A3E0567D75E}"/>
              </a:ext>
            </a:extLst>
          </p:cNvPr>
          <p:cNvPicPr>
            <a:picLocks noChangeAspect="1"/>
          </p:cNvPicPr>
          <p:nvPr/>
        </p:nvPicPr>
        <p:blipFill rotWithShape="1">
          <a:blip r:embed="rId2"/>
          <a:srcRect l="15247" t="39414" r="13750" b="18535"/>
          <a:stretch/>
        </p:blipFill>
        <p:spPr>
          <a:xfrm>
            <a:off x="4017120" y="2872841"/>
            <a:ext cx="8174880" cy="2723380"/>
          </a:xfrm>
          <a:prstGeom prst="rect">
            <a:avLst/>
          </a:prstGeom>
        </p:spPr>
      </p:pic>
      <p:sp>
        <p:nvSpPr>
          <p:cNvPr id="3" name="Tijdelijke aanduiding voor inhoud 2">
            <a:extLst>
              <a:ext uri="{FF2B5EF4-FFF2-40B4-BE49-F238E27FC236}">
                <a16:creationId xmlns:a16="http://schemas.microsoft.com/office/drawing/2014/main" id="{48C7577A-3620-75C5-D1D5-99C7D090F26E}"/>
              </a:ext>
            </a:extLst>
          </p:cNvPr>
          <p:cNvSpPr>
            <a:spLocks noGrp="1"/>
          </p:cNvSpPr>
          <p:nvPr>
            <p:ph idx="1"/>
          </p:nvPr>
        </p:nvSpPr>
        <p:spPr>
          <a:xfrm>
            <a:off x="838200" y="5254625"/>
            <a:ext cx="4336701" cy="1603375"/>
          </a:xfrm>
        </p:spPr>
        <p:txBody>
          <a:bodyPr>
            <a:normAutofit/>
          </a:bodyPr>
          <a:lstStyle/>
          <a:p>
            <a:pPr marL="0" indent="0">
              <a:buNone/>
            </a:pPr>
            <a:r>
              <a:rPr lang="nl-NL" sz="1200">
                <a:hlinkClick r:id="rId3"/>
              </a:rPr>
              <a:t>Link </a:t>
            </a:r>
            <a:r>
              <a:rPr lang="nl-NL" sz="1200" err="1">
                <a:hlinkClick r:id="rId3"/>
              </a:rPr>
              <a:t>to</a:t>
            </a:r>
            <a:r>
              <a:rPr lang="nl-NL" sz="1200">
                <a:hlinkClick r:id="rId3"/>
              </a:rPr>
              <a:t> product</a:t>
            </a:r>
            <a:endParaRPr lang="LID4096" sz="1200"/>
          </a:p>
        </p:txBody>
      </p:sp>
      <p:sp>
        <p:nvSpPr>
          <p:cNvPr id="8" name="Titel 1">
            <a:extLst>
              <a:ext uri="{FF2B5EF4-FFF2-40B4-BE49-F238E27FC236}">
                <a16:creationId xmlns:a16="http://schemas.microsoft.com/office/drawing/2014/main" id="{146608D7-AF16-5AE3-CC1C-4A75420F8AF3}"/>
              </a:ext>
            </a:extLst>
          </p:cNvPr>
          <p:cNvSpPr txBox="1">
            <a:spLocks/>
          </p:cNvSpPr>
          <p:nvPr/>
        </p:nvSpPr>
        <p:spPr>
          <a:xfrm>
            <a:off x="874781" y="2055813"/>
            <a:ext cx="2806735"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dirty="0">
                <a:latin typeface="Calibri"/>
                <a:ea typeface="Calibri"/>
                <a:cs typeface="Calibri"/>
              </a:rPr>
              <a:t>Street </a:t>
            </a:r>
            <a:endParaRPr lang="en-US" sz="6000">
              <a:latin typeface="Calibri"/>
              <a:ea typeface="Calibri"/>
              <a:cs typeface="Calibri"/>
            </a:endParaRPr>
          </a:p>
          <a:p>
            <a:r>
              <a:rPr lang="nl-NL" sz="6000" err="1">
                <a:latin typeface="Calibri"/>
                <a:ea typeface="Calibri"/>
                <a:cs typeface="Calibri"/>
              </a:rPr>
              <a:t>lantern</a:t>
            </a:r>
            <a:endParaRPr lang="en-US" err="1">
              <a:latin typeface="Calibri"/>
              <a:ea typeface="Calibri"/>
              <a:cs typeface="Calibri"/>
            </a:endParaRPr>
          </a:p>
        </p:txBody>
      </p:sp>
      <p:sp>
        <p:nvSpPr>
          <p:cNvPr id="12" name="Rectangle: Rounded Corners 11">
            <a:extLst>
              <a:ext uri="{FF2B5EF4-FFF2-40B4-BE49-F238E27FC236}">
                <a16:creationId xmlns:a16="http://schemas.microsoft.com/office/drawing/2014/main" id="{50561C24-EA54-27AB-FCBC-5B535F34BD37}"/>
              </a:ext>
            </a:extLst>
          </p:cNvPr>
          <p:cNvSpPr/>
          <p:nvPr/>
        </p:nvSpPr>
        <p:spPr>
          <a:xfrm>
            <a:off x="9575987" y="929078"/>
            <a:ext cx="2297043" cy="949739"/>
          </a:xfrm>
          <a:prstGeom prst="roundRect">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3368190-285E-3D1C-59C7-B4F95F3F3F9F}"/>
              </a:ext>
            </a:extLst>
          </p:cNvPr>
          <p:cNvSpPr txBox="1"/>
          <p:nvPr/>
        </p:nvSpPr>
        <p:spPr>
          <a:xfrm>
            <a:off x="9568844" y="1067879"/>
            <a:ext cx="20786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Dreaming Outloud Pro"/>
                <a:cs typeface="Dreaming Outloud Pro"/>
              </a:rPr>
              <a:t>Street lantern</a:t>
            </a:r>
          </a:p>
        </p:txBody>
      </p:sp>
      <p:pic>
        <p:nvPicPr>
          <p:cNvPr id="4" name="Bildobjekt 4" descr="En bild som visar Färggrann, konst, siluett&#10;&#10;Automatiskt genererad beskrivning">
            <a:extLst>
              <a:ext uri="{FF2B5EF4-FFF2-40B4-BE49-F238E27FC236}">
                <a16:creationId xmlns:a16="http://schemas.microsoft.com/office/drawing/2014/main" id="{8F969D73-1A5B-7391-6EDF-C33B856762C9}"/>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376037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7A063A-3E7E-9432-A89D-B589222544A7}"/>
              </a:ext>
            </a:extLst>
          </p:cNvPr>
          <p:cNvSpPr>
            <a:spLocks noGrp="1"/>
          </p:cNvSpPr>
          <p:nvPr>
            <p:ph type="body" idx="1"/>
          </p:nvPr>
        </p:nvSpPr>
        <p:spPr>
          <a:xfrm>
            <a:off x="733100" y="1538149"/>
            <a:ext cx="5015700" cy="4970319"/>
          </a:xfrm>
        </p:spPr>
        <p:txBody>
          <a:bodyPr>
            <a:normAutofit/>
          </a:bodyPr>
          <a:lstStyle/>
          <a:p>
            <a:pPr marL="139700" indent="0">
              <a:buNone/>
            </a:pPr>
            <a:r>
              <a:rPr lang="en-US" sz="3600" dirty="0">
                <a:latin typeface="Calibri"/>
              </a:rPr>
              <a:t>Summary</a:t>
            </a:r>
          </a:p>
          <a:p>
            <a:pPr marL="137160" indent="0">
              <a:buNone/>
            </a:pPr>
            <a:r>
              <a:rPr lang="en-GB" sz="1800" dirty="0">
                <a:latin typeface="Calibri"/>
                <a:ea typeface="Calibri"/>
                <a:cs typeface="Calibri"/>
              </a:rPr>
              <a:t>After this teaching activity, students should be able to grasp the complex topics of Ecosystems and Entanglement within more-than-human-centred design. First, they will visit a specific context to inspire the identification of more-than-human actors. Thereafter, they will explore the interrelations between all actors and visualize the dynamic ecosystem web in an embodied experience using yarn to connect the relationships between actors. Then, students will consider, express and experience a given design case’s positive and negative impact on the ecosystem and its actors. This exercise concludes with a reflection on the dynamic and interconnected nature of the more-than-human ecosystem and your own positionality in more-than-human-centred design.</a:t>
            </a:r>
            <a:endParaRPr lang="en-US" sz="1800" dirty="0">
              <a:latin typeface="Calibri"/>
              <a:ea typeface="Calibri"/>
              <a:cs typeface="Calibri"/>
            </a:endParaRPr>
          </a:p>
          <a:p>
            <a:pPr marL="139700" indent="0">
              <a:buNone/>
            </a:pPr>
            <a:endParaRPr lang="en-US" sz="2800" dirty="0">
              <a:latin typeface="Calibri"/>
              <a:ea typeface="Calibri"/>
              <a:cs typeface="Calibri"/>
            </a:endParaRPr>
          </a:p>
        </p:txBody>
      </p:sp>
      <p:sp>
        <p:nvSpPr>
          <p:cNvPr id="5" name="Text Placeholder 4">
            <a:extLst>
              <a:ext uri="{FF2B5EF4-FFF2-40B4-BE49-F238E27FC236}">
                <a16:creationId xmlns:a16="http://schemas.microsoft.com/office/drawing/2014/main" id="{B14FBD4D-5FC5-FB86-F1F1-4DA525B09397}"/>
              </a:ext>
            </a:extLst>
          </p:cNvPr>
          <p:cNvSpPr>
            <a:spLocks noGrp="1"/>
          </p:cNvSpPr>
          <p:nvPr>
            <p:ph type="body" idx="2"/>
          </p:nvPr>
        </p:nvSpPr>
        <p:spPr>
          <a:xfrm>
            <a:off x="6246350" y="1538149"/>
            <a:ext cx="5130000" cy="4970319"/>
          </a:xfrm>
        </p:spPr>
        <p:txBody>
          <a:bodyPr>
            <a:normAutofit/>
          </a:bodyPr>
          <a:lstStyle/>
          <a:p>
            <a:pPr marL="139700" indent="0">
              <a:buNone/>
            </a:pPr>
            <a:r>
              <a:rPr lang="en-US" sz="3600" dirty="0">
                <a:latin typeface="Calibri"/>
              </a:rPr>
              <a:t>Learning outcomes</a:t>
            </a:r>
            <a:endParaRPr lang="en-US" sz="3600">
              <a:latin typeface="Aptos"/>
              <a:ea typeface="Calibri"/>
              <a:cs typeface="Calibri"/>
            </a:endParaRPr>
          </a:p>
          <a:p>
            <a:pPr marL="139700" indent="0">
              <a:buNone/>
            </a:pPr>
            <a:r>
              <a:rPr lang="en-US" sz="1800" dirty="0">
                <a:latin typeface="Calibri"/>
                <a:ea typeface="Calibri"/>
                <a:cs typeface="Calibri"/>
              </a:rPr>
              <a:t>After the teaching activity students should be able to:</a:t>
            </a:r>
            <a:endParaRPr lang="en-US" dirty="0"/>
          </a:p>
          <a:p>
            <a:pPr>
              <a:buFont typeface="Wingdings"/>
              <a:buChar char="§"/>
            </a:pPr>
            <a:r>
              <a:rPr lang="en-US" sz="1800" dirty="0">
                <a:latin typeface="Calibri"/>
                <a:ea typeface="Calibri"/>
                <a:cs typeface="Calibri"/>
              </a:rPr>
              <a:t>Identify the impact of a design on actors in an ecosystem</a:t>
            </a:r>
            <a:endParaRPr lang="en-GB" sz="1800" dirty="0">
              <a:latin typeface="Calibri"/>
              <a:ea typeface="Calibri"/>
              <a:cs typeface="Calibri"/>
            </a:endParaRPr>
          </a:p>
          <a:p>
            <a:pPr>
              <a:buFont typeface="Wingdings"/>
              <a:buChar char="§"/>
            </a:pPr>
            <a:r>
              <a:rPr lang="en-US" sz="1800" dirty="0">
                <a:latin typeface="Calibri"/>
                <a:ea typeface="Calibri"/>
                <a:cs typeface="Calibri"/>
              </a:rPr>
              <a:t>Describe the connection between the interconnected and dynamic nature of the more-than-human ecosystem and the concept of entanglement</a:t>
            </a:r>
            <a:r>
              <a:rPr lang="en-GB" sz="1800" dirty="0">
                <a:latin typeface="Calibri"/>
                <a:ea typeface="Calibri"/>
                <a:cs typeface="Calibri"/>
              </a:rPr>
              <a:t>.</a:t>
            </a:r>
          </a:p>
          <a:p>
            <a:pPr>
              <a:buFont typeface="Wingdings"/>
              <a:buChar char="§"/>
            </a:pPr>
            <a:r>
              <a:rPr lang="en-US" sz="1800" dirty="0">
                <a:latin typeface="Calibri"/>
                <a:ea typeface="Calibri"/>
                <a:cs typeface="Calibri"/>
              </a:rPr>
              <a:t>Construct a dynamic web of the ecosystem, identifying relationships </a:t>
            </a:r>
            <a:endParaRPr lang="en-GB" sz="1800" dirty="0">
              <a:latin typeface="Calibri"/>
              <a:ea typeface="Calibri"/>
              <a:cs typeface="Calibri"/>
            </a:endParaRPr>
          </a:p>
          <a:p>
            <a:pPr>
              <a:buFont typeface="Wingdings"/>
              <a:buChar char="§"/>
            </a:pPr>
            <a:r>
              <a:rPr lang="en-US" sz="1800" dirty="0">
                <a:latin typeface="Calibri"/>
                <a:ea typeface="Calibri"/>
                <a:cs typeface="Calibri"/>
              </a:rPr>
              <a:t>Reflect on their role and responsibilities as designers within the more-than-human world</a:t>
            </a:r>
            <a:endParaRPr lang="en-GB" sz="1800" dirty="0">
              <a:latin typeface="Calibri"/>
              <a:ea typeface="Calibri"/>
              <a:cs typeface="Calibri"/>
            </a:endParaRPr>
          </a:p>
          <a:p>
            <a:pPr marL="425450" indent="-285750">
              <a:lnSpc>
                <a:spcPct val="114999"/>
              </a:lnSpc>
              <a:buFont typeface="Wingdings"/>
              <a:buChar char="§"/>
            </a:pPr>
            <a:endParaRPr lang="en-GB" sz="2400">
              <a:latin typeface="Calibri"/>
              <a:ea typeface="Calibri"/>
              <a:cs typeface="Calibri"/>
            </a:endParaRPr>
          </a:p>
          <a:p>
            <a:pPr marL="139700" indent="0">
              <a:lnSpc>
                <a:spcPct val="114999"/>
              </a:lnSpc>
              <a:buNone/>
            </a:pPr>
            <a:endParaRPr lang="en-US" sz="2800">
              <a:solidFill>
                <a:schemeClr val="tx1"/>
              </a:solidFill>
              <a:latin typeface="Calibri"/>
              <a:ea typeface="Calibri"/>
              <a:cs typeface="Calibri"/>
            </a:endParaRPr>
          </a:p>
          <a:p>
            <a:pPr marL="139700" indent="0">
              <a:lnSpc>
                <a:spcPct val="114999"/>
              </a:lnSpc>
              <a:buNone/>
            </a:pPr>
            <a:endParaRPr lang="en-US" sz="2800">
              <a:solidFill>
                <a:schemeClr val="tx1"/>
              </a:solidFill>
              <a:latin typeface="Calibri"/>
            </a:endParaRPr>
          </a:p>
        </p:txBody>
      </p:sp>
      <p:pic>
        <p:nvPicPr>
          <p:cNvPr id="7" name="Bildobjekt 6" descr="En bild som visar Färggrann, konst, siluett&#10;&#10;Automatiskt genererad beskrivning">
            <a:extLst>
              <a:ext uri="{FF2B5EF4-FFF2-40B4-BE49-F238E27FC236}">
                <a16:creationId xmlns:a16="http://schemas.microsoft.com/office/drawing/2014/main" id="{D8D9EBAE-8A4C-EA71-6972-1895315E9D95}"/>
              </a:ext>
            </a:extLst>
          </p:cNvPr>
          <p:cNvPicPr>
            <a:picLocks noChangeAspect="1"/>
          </p:cNvPicPr>
          <p:nvPr/>
        </p:nvPicPr>
        <p:blipFill>
          <a:blip r:embed="rId2"/>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681902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8C7577A-3620-75C5-D1D5-99C7D090F26E}"/>
              </a:ext>
            </a:extLst>
          </p:cNvPr>
          <p:cNvSpPr>
            <a:spLocks noGrp="1"/>
          </p:cNvSpPr>
          <p:nvPr>
            <p:ph idx="1"/>
          </p:nvPr>
        </p:nvSpPr>
        <p:spPr>
          <a:xfrm>
            <a:off x="838200" y="875886"/>
            <a:ext cx="10515600" cy="4351338"/>
          </a:xfrm>
        </p:spPr>
        <p:txBody>
          <a:bodyPr>
            <a:normAutofit/>
          </a:bodyPr>
          <a:lstStyle/>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r>
              <a:rPr lang="nl-NL" sz="1200">
                <a:hlinkClick r:id="rId2"/>
              </a:rPr>
              <a:t>Link </a:t>
            </a:r>
            <a:r>
              <a:rPr lang="nl-NL" sz="1200" err="1">
                <a:hlinkClick r:id="rId2"/>
              </a:rPr>
              <a:t>to</a:t>
            </a:r>
            <a:r>
              <a:rPr lang="nl-NL" sz="1200">
                <a:hlinkClick r:id="rId2"/>
              </a:rPr>
              <a:t> product</a:t>
            </a:r>
            <a:endParaRPr lang="LID4096" sz="1200"/>
          </a:p>
        </p:txBody>
      </p:sp>
      <p:pic>
        <p:nvPicPr>
          <p:cNvPr id="5" name="Afbeelding 4">
            <a:extLst>
              <a:ext uri="{FF2B5EF4-FFF2-40B4-BE49-F238E27FC236}">
                <a16:creationId xmlns:a16="http://schemas.microsoft.com/office/drawing/2014/main" id="{0F7E55DF-004C-C99B-A3A6-56BA7C949D60}"/>
              </a:ext>
            </a:extLst>
          </p:cNvPr>
          <p:cNvPicPr>
            <a:picLocks noChangeAspect="1"/>
          </p:cNvPicPr>
          <p:nvPr/>
        </p:nvPicPr>
        <p:blipFill rotWithShape="1">
          <a:blip r:embed="rId3"/>
          <a:srcRect l="906" t="14944" r="23269" b="6521"/>
          <a:stretch/>
        </p:blipFill>
        <p:spPr>
          <a:xfrm>
            <a:off x="3892062" y="1849102"/>
            <a:ext cx="8299938" cy="4835616"/>
          </a:xfrm>
          <a:prstGeom prst="rect">
            <a:avLst/>
          </a:prstGeom>
        </p:spPr>
      </p:pic>
      <p:sp>
        <p:nvSpPr>
          <p:cNvPr id="8" name="Titel 1">
            <a:extLst>
              <a:ext uri="{FF2B5EF4-FFF2-40B4-BE49-F238E27FC236}">
                <a16:creationId xmlns:a16="http://schemas.microsoft.com/office/drawing/2014/main" id="{0CF9DDEE-8E4C-3F00-DA9D-B2990F953F64}"/>
              </a:ext>
            </a:extLst>
          </p:cNvPr>
          <p:cNvSpPr txBox="1">
            <a:spLocks/>
          </p:cNvSpPr>
          <p:nvPr/>
        </p:nvSpPr>
        <p:spPr>
          <a:xfrm>
            <a:off x="874781" y="2055813"/>
            <a:ext cx="2806735"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dirty="0">
                <a:latin typeface="Calibri"/>
                <a:ea typeface="Calibri"/>
                <a:cs typeface="Calibri"/>
              </a:rPr>
              <a:t>Drone</a:t>
            </a:r>
            <a:endParaRPr lang="en-US" sz="6000">
              <a:latin typeface="Calibri"/>
              <a:ea typeface="Calibri"/>
              <a:cs typeface="Calibri"/>
            </a:endParaRPr>
          </a:p>
        </p:txBody>
      </p:sp>
      <p:sp>
        <p:nvSpPr>
          <p:cNvPr id="12" name="Rectangle: Rounded Corners 11">
            <a:extLst>
              <a:ext uri="{FF2B5EF4-FFF2-40B4-BE49-F238E27FC236}">
                <a16:creationId xmlns:a16="http://schemas.microsoft.com/office/drawing/2014/main" id="{76FD8780-F194-A6FF-A5BA-CC1140AFC4A9}"/>
              </a:ext>
            </a:extLst>
          </p:cNvPr>
          <p:cNvSpPr/>
          <p:nvPr/>
        </p:nvSpPr>
        <p:spPr>
          <a:xfrm>
            <a:off x="9321987" y="752689"/>
            <a:ext cx="2297043" cy="949739"/>
          </a:xfrm>
          <a:prstGeom prst="roundRect">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CF06937-B27A-6182-B575-1BE6F5E91C4B}"/>
              </a:ext>
            </a:extLst>
          </p:cNvPr>
          <p:cNvSpPr txBox="1"/>
          <p:nvPr/>
        </p:nvSpPr>
        <p:spPr>
          <a:xfrm>
            <a:off x="9427733" y="997323"/>
            <a:ext cx="20786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Dreaming Outloud Pro"/>
                <a:cs typeface="Dreaming Outloud Pro"/>
              </a:rPr>
              <a:t>Drone</a:t>
            </a:r>
            <a:endParaRPr lang="en-US"/>
          </a:p>
        </p:txBody>
      </p:sp>
      <p:pic>
        <p:nvPicPr>
          <p:cNvPr id="4" name="Bildobjekt 4" descr="En bild som visar Färggrann, konst, siluett&#10;&#10;Automatiskt genererad beskrivning">
            <a:extLst>
              <a:ext uri="{FF2B5EF4-FFF2-40B4-BE49-F238E27FC236}">
                <a16:creationId xmlns:a16="http://schemas.microsoft.com/office/drawing/2014/main" id="{12EE1CD6-ADED-B8E7-D0D1-87DA84BA69E7}"/>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199710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47C69016-5772-1353-5B19-7E27FAF63844}"/>
              </a:ext>
            </a:extLst>
          </p:cNvPr>
          <p:cNvSpPr txBox="1">
            <a:spLocks/>
          </p:cNvSpPr>
          <p:nvPr/>
        </p:nvSpPr>
        <p:spPr>
          <a:xfrm>
            <a:off x="852695" y="2055813"/>
            <a:ext cx="4308647"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b="1" dirty="0">
                <a:latin typeface="Calibri"/>
                <a:ea typeface="Calibri"/>
                <a:cs typeface="Calibri"/>
              </a:rPr>
              <a:t>Bus stop</a:t>
            </a:r>
            <a:endParaRPr lang="en-US" sz="6000">
              <a:latin typeface="Calibri"/>
              <a:ea typeface="Calibri"/>
              <a:cs typeface="Calibri"/>
            </a:endParaRPr>
          </a:p>
          <a:p>
            <a:r>
              <a:rPr lang="nl-NL" sz="6000" b="1" dirty="0">
                <a:latin typeface="Calibri"/>
                <a:ea typeface="Calibri"/>
                <a:cs typeface="Calibri"/>
              </a:rPr>
              <a:t>shelter</a:t>
            </a:r>
            <a:endParaRPr lang="nl-NL" sz="6000">
              <a:latin typeface="Calibri"/>
              <a:ea typeface="Calibri"/>
              <a:cs typeface="Calibri"/>
            </a:endParaRPr>
          </a:p>
        </p:txBody>
      </p:sp>
      <p:pic>
        <p:nvPicPr>
          <p:cNvPr id="5" name="Tijdelijke aanduiding voor inhoud 4">
            <a:extLst>
              <a:ext uri="{FF2B5EF4-FFF2-40B4-BE49-F238E27FC236}">
                <a16:creationId xmlns:a16="http://schemas.microsoft.com/office/drawing/2014/main" id="{A26877BB-DFFD-34BC-7CF3-64CD28BFFEBC}"/>
              </a:ext>
            </a:extLst>
          </p:cNvPr>
          <p:cNvPicPr>
            <a:picLocks noGrp="1" noChangeAspect="1"/>
          </p:cNvPicPr>
          <p:nvPr>
            <p:ph idx="1"/>
          </p:nvPr>
        </p:nvPicPr>
        <p:blipFill>
          <a:blip r:embed="rId2"/>
          <a:stretch>
            <a:fillRect/>
          </a:stretch>
        </p:blipFill>
        <p:spPr>
          <a:xfrm>
            <a:off x="6599120" y="2120771"/>
            <a:ext cx="4648020" cy="4351338"/>
          </a:xfrm>
        </p:spPr>
      </p:pic>
      <p:sp>
        <p:nvSpPr>
          <p:cNvPr id="6" name="Tekstvak 5">
            <a:extLst>
              <a:ext uri="{FF2B5EF4-FFF2-40B4-BE49-F238E27FC236}">
                <a16:creationId xmlns:a16="http://schemas.microsoft.com/office/drawing/2014/main" id="{DEC78940-6F9F-11A5-F1D2-2464661E8C33}"/>
              </a:ext>
            </a:extLst>
          </p:cNvPr>
          <p:cNvSpPr txBox="1"/>
          <p:nvPr/>
        </p:nvSpPr>
        <p:spPr>
          <a:xfrm>
            <a:off x="854252" y="5261935"/>
            <a:ext cx="1945758" cy="246221"/>
          </a:xfrm>
          <a:prstGeom prst="rect">
            <a:avLst/>
          </a:prstGeom>
          <a:noFill/>
        </p:spPr>
        <p:txBody>
          <a:bodyPr wrap="square" rtlCol="0">
            <a:spAutoFit/>
          </a:bodyPr>
          <a:lstStyle/>
          <a:p>
            <a:r>
              <a:rPr lang="nl-NL" sz="1000">
                <a:hlinkClick r:id="rId3"/>
              </a:rPr>
              <a:t>Link </a:t>
            </a:r>
            <a:r>
              <a:rPr lang="nl-NL" sz="1000" err="1">
                <a:hlinkClick r:id="rId3"/>
              </a:rPr>
              <a:t>to</a:t>
            </a:r>
            <a:r>
              <a:rPr lang="nl-NL" sz="1000">
                <a:hlinkClick r:id="rId3"/>
              </a:rPr>
              <a:t> product</a:t>
            </a:r>
            <a:endParaRPr lang="LID4096" sz="1000"/>
          </a:p>
        </p:txBody>
      </p:sp>
      <p:sp>
        <p:nvSpPr>
          <p:cNvPr id="11" name="Rectangle: Rounded Corners 10">
            <a:extLst>
              <a:ext uri="{FF2B5EF4-FFF2-40B4-BE49-F238E27FC236}">
                <a16:creationId xmlns:a16="http://schemas.microsoft.com/office/drawing/2014/main" id="{8D431C15-A231-13D0-07A1-2EB20A22AFB7}"/>
              </a:ext>
            </a:extLst>
          </p:cNvPr>
          <p:cNvSpPr/>
          <p:nvPr/>
        </p:nvSpPr>
        <p:spPr>
          <a:xfrm>
            <a:off x="9463098" y="756331"/>
            <a:ext cx="2297043" cy="949739"/>
          </a:xfrm>
          <a:prstGeom prst="roundRect">
            <a:avLst/>
          </a:prstGeom>
          <a:solidFill>
            <a:srgbClr val="F261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07DF65C-0393-B563-AD44-05F52597B7F9}"/>
              </a:ext>
            </a:extLst>
          </p:cNvPr>
          <p:cNvSpPr txBox="1"/>
          <p:nvPr/>
        </p:nvSpPr>
        <p:spPr>
          <a:xfrm>
            <a:off x="9568844" y="862388"/>
            <a:ext cx="20786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Dreaming Outloud Pro"/>
                <a:cs typeface="Dreaming Outloud Pro"/>
              </a:rPr>
              <a:t>Bus stop</a:t>
            </a:r>
            <a:endParaRPr lang="en-US">
              <a:solidFill>
                <a:schemeClr val="bg1"/>
              </a:solidFill>
              <a:latin typeface="Aptos" panose="02110004020202020204"/>
              <a:cs typeface="Dreaming Outloud Pro"/>
            </a:endParaRPr>
          </a:p>
          <a:p>
            <a:pPr algn="ctr"/>
            <a:r>
              <a:rPr lang="en-US" sz="2400" b="1">
                <a:solidFill>
                  <a:schemeClr val="bg1"/>
                </a:solidFill>
                <a:latin typeface="Dreaming Outloud Pro"/>
                <a:cs typeface="Dreaming Outloud Pro"/>
              </a:rPr>
              <a:t> shelter</a:t>
            </a:r>
            <a:endParaRPr lang="en-US">
              <a:solidFill>
                <a:schemeClr val="bg1"/>
              </a:solidFill>
            </a:endParaRPr>
          </a:p>
        </p:txBody>
      </p:sp>
      <p:pic>
        <p:nvPicPr>
          <p:cNvPr id="3" name="Bildobjekt 4" descr="En bild som visar Färggrann, konst, siluett&#10;&#10;Automatiskt genererad beskrivning">
            <a:extLst>
              <a:ext uri="{FF2B5EF4-FFF2-40B4-BE49-F238E27FC236}">
                <a16:creationId xmlns:a16="http://schemas.microsoft.com/office/drawing/2014/main" id="{2C8FC985-8CA3-2DCB-1B7F-B886CFB20961}"/>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177671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23B6F51-A866-C576-FD79-6CD00EABDCBD}"/>
              </a:ext>
            </a:extLst>
          </p:cNvPr>
          <p:cNvPicPr>
            <a:picLocks noChangeAspect="1"/>
          </p:cNvPicPr>
          <p:nvPr/>
        </p:nvPicPr>
        <p:blipFill>
          <a:blip r:embed="rId2"/>
          <a:stretch>
            <a:fillRect/>
          </a:stretch>
        </p:blipFill>
        <p:spPr>
          <a:xfrm>
            <a:off x="5612537" y="1974780"/>
            <a:ext cx="6579463" cy="3721395"/>
          </a:xfrm>
          <a:prstGeom prst="rect">
            <a:avLst/>
          </a:prstGeom>
        </p:spPr>
      </p:pic>
      <p:sp>
        <p:nvSpPr>
          <p:cNvPr id="7" name="Titel 1">
            <a:extLst>
              <a:ext uri="{FF2B5EF4-FFF2-40B4-BE49-F238E27FC236}">
                <a16:creationId xmlns:a16="http://schemas.microsoft.com/office/drawing/2014/main" id="{47C69016-5772-1353-5B19-7E27FAF63844}"/>
              </a:ext>
            </a:extLst>
          </p:cNvPr>
          <p:cNvSpPr txBox="1">
            <a:spLocks/>
          </p:cNvSpPr>
          <p:nvPr/>
        </p:nvSpPr>
        <p:spPr>
          <a:xfrm>
            <a:off x="841652" y="2055813"/>
            <a:ext cx="4473926" cy="2468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dirty="0">
                <a:latin typeface="Calibri"/>
                <a:ea typeface="Calibri"/>
                <a:cs typeface="Calibri"/>
              </a:rPr>
              <a:t>Public </a:t>
            </a:r>
          </a:p>
          <a:p>
            <a:r>
              <a:rPr lang="nl-NL" sz="6000" dirty="0">
                <a:latin typeface="Calibri"/>
                <a:ea typeface="Calibri"/>
                <a:cs typeface="Calibri"/>
              </a:rPr>
              <a:t>outdoor fitness park</a:t>
            </a:r>
            <a:endParaRPr lang="en-US" sz="6000">
              <a:latin typeface="Calibri"/>
              <a:ea typeface="Calibri"/>
              <a:cs typeface="Calibri"/>
            </a:endParaRPr>
          </a:p>
        </p:txBody>
      </p:sp>
      <p:sp>
        <p:nvSpPr>
          <p:cNvPr id="11" name="Rectangle: Rounded Corners 10">
            <a:extLst>
              <a:ext uri="{FF2B5EF4-FFF2-40B4-BE49-F238E27FC236}">
                <a16:creationId xmlns:a16="http://schemas.microsoft.com/office/drawing/2014/main" id="{8D431C15-A231-13D0-07A1-2EB20A22AFB7}"/>
              </a:ext>
            </a:extLst>
          </p:cNvPr>
          <p:cNvSpPr/>
          <p:nvPr/>
        </p:nvSpPr>
        <p:spPr>
          <a:xfrm>
            <a:off x="9463098" y="399912"/>
            <a:ext cx="2297043" cy="949739"/>
          </a:xfrm>
          <a:prstGeom prst="roundRect">
            <a:avLst/>
          </a:prstGeom>
          <a:solidFill>
            <a:srgbClr val="F261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C85B34E-1982-3A8E-1B10-31704C38894E}"/>
              </a:ext>
            </a:extLst>
          </p:cNvPr>
          <p:cNvSpPr txBox="1"/>
          <p:nvPr/>
        </p:nvSpPr>
        <p:spPr>
          <a:xfrm>
            <a:off x="9568844" y="478895"/>
            <a:ext cx="20786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Dreaming Outloud Pro"/>
                <a:cs typeface="Dreaming Outloud Pro"/>
              </a:rPr>
              <a:t>Public outdoor fitness park</a:t>
            </a:r>
            <a:endParaRPr lang="en-US" sz="2400">
              <a:solidFill>
                <a:schemeClr val="bg1"/>
              </a:solidFill>
            </a:endParaRPr>
          </a:p>
        </p:txBody>
      </p:sp>
      <p:sp>
        <p:nvSpPr>
          <p:cNvPr id="10" name="Tekstvak 9">
            <a:extLst>
              <a:ext uri="{FF2B5EF4-FFF2-40B4-BE49-F238E27FC236}">
                <a16:creationId xmlns:a16="http://schemas.microsoft.com/office/drawing/2014/main" id="{F94BE2AD-9471-3A1C-8F06-04C88C42EC20}"/>
              </a:ext>
            </a:extLst>
          </p:cNvPr>
          <p:cNvSpPr txBox="1"/>
          <p:nvPr/>
        </p:nvSpPr>
        <p:spPr>
          <a:xfrm>
            <a:off x="850315" y="5373109"/>
            <a:ext cx="1396721" cy="246221"/>
          </a:xfrm>
          <a:prstGeom prst="rect">
            <a:avLst/>
          </a:prstGeom>
          <a:noFill/>
        </p:spPr>
        <p:txBody>
          <a:bodyPr wrap="square" rtlCol="0">
            <a:spAutoFit/>
          </a:bodyPr>
          <a:lstStyle/>
          <a:p>
            <a:r>
              <a:rPr lang="nl-NL" sz="1000">
                <a:hlinkClick r:id="rId3"/>
              </a:rPr>
              <a:t>Link </a:t>
            </a:r>
            <a:r>
              <a:rPr lang="nl-NL" sz="1000" err="1">
                <a:hlinkClick r:id="rId3"/>
              </a:rPr>
              <a:t>to</a:t>
            </a:r>
            <a:r>
              <a:rPr lang="nl-NL" sz="1000">
                <a:hlinkClick r:id="rId3"/>
              </a:rPr>
              <a:t> product</a:t>
            </a:r>
            <a:endParaRPr lang="LID4096" sz="1000"/>
          </a:p>
        </p:txBody>
      </p:sp>
    </p:spTree>
    <p:extLst>
      <p:ext uri="{BB962C8B-B14F-4D97-AF65-F5344CB8AC3E}">
        <p14:creationId xmlns:p14="http://schemas.microsoft.com/office/powerpoint/2010/main" val="4004920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2621577-275C-FBCC-94E1-36AA3221BBC1}"/>
              </a:ext>
            </a:extLst>
          </p:cNvPr>
          <p:cNvSpPr txBox="1">
            <a:spLocks/>
          </p:cNvSpPr>
          <p:nvPr/>
        </p:nvSpPr>
        <p:spPr>
          <a:xfrm>
            <a:off x="885824" y="2055813"/>
            <a:ext cx="4717257"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dirty="0" err="1">
                <a:latin typeface="Calibri"/>
                <a:ea typeface="Calibri"/>
                <a:cs typeface="Calibri"/>
              </a:rPr>
              <a:t>Foldable</a:t>
            </a:r>
            <a:endParaRPr lang="nl-NL" sz="6000">
              <a:latin typeface="Calibri"/>
              <a:ea typeface="Calibri"/>
              <a:cs typeface="Calibri"/>
            </a:endParaRPr>
          </a:p>
          <a:p>
            <a:r>
              <a:rPr lang="nl-NL" sz="6000" dirty="0" err="1">
                <a:latin typeface="Calibri"/>
                <a:ea typeface="Calibri"/>
                <a:cs typeface="Calibri"/>
              </a:rPr>
              <a:t>umbrella</a:t>
            </a:r>
            <a:endParaRPr lang="nl-NL" sz="6000">
              <a:latin typeface="Calibri"/>
              <a:ea typeface="Calibri"/>
              <a:cs typeface="Calibri"/>
            </a:endParaRPr>
          </a:p>
        </p:txBody>
      </p:sp>
      <p:sp>
        <p:nvSpPr>
          <p:cNvPr id="9" name="Rectangle: Rounded Corners 8">
            <a:extLst>
              <a:ext uri="{FF2B5EF4-FFF2-40B4-BE49-F238E27FC236}">
                <a16:creationId xmlns:a16="http://schemas.microsoft.com/office/drawing/2014/main" id="{BEFEB2F3-15E2-4C4D-07C1-2DB9CBD10D97}"/>
              </a:ext>
            </a:extLst>
          </p:cNvPr>
          <p:cNvSpPr/>
          <p:nvPr/>
        </p:nvSpPr>
        <p:spPr>
          <a:xfrm>
            <a:off x="9463098" y="1260235"/>
            <a:ext cx="2297043" cy="949739"/>
          </a:xfrm>
          <a:prstGeom prst="roundRect">
            <a:avLst/>
          </a:prstGeom>
          <a:solidFill>
            <a:srgbClr val="209F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A98869F-1329-9677-52F6-4DC4A6B52074}"/>
              </a:ext>
            </a:extLst>
          </p:cNvPr>
          <p:cNvSpPr txBox="1"/>
          <p:nvPr/>
        </p:nvSpPr>
        <p:spPr>
          <a:xfrm>
            <a:off x="9568844" y="1328174"/>
            <a:ext cx="20786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Dreaming Outloud Pro"/>
                <a:cs typeface="Dreaming Outloud Pro"/>
              </a:rPr>
              <a:t>Foldable umbrella </a:t>
            </a:r>
            <a:endParaRPr lang="en-US" sz="2400">
              <a:solidFill>
                <a:schemeClr val="bg1"/>
              </a:solidFill>
            </a:endParaRPr>
          </a:p>
        </p:txBody>
      </p:sp>
      <p:pic>
        <p:nvPicPr>
          <p:cNvPr id="13" name="Afbeelding 4" descr="A black and white umbrella&#10;&#10;Description automatically generated">
            <a:extLst>
              <a:ext uri="{FF2B5EF4-FFF2-40B4-BE49-F238E27FC236}">
                <a16:creationId xmlns:a16="http://schemas.microsoft.com/office/drawing/2014/main" id="{D1430203-4E2E-84A2-A149-F02F48074F91}"/>
              </a:ext>
            </a:extLst>
          </p:cNvPr>
          <p:cNvPicPr>
            <a:picLocks noChangeAspect="1"/>
          </p:cNvPicPr>
          <p:nvPr/>
        </p:nvPicPr>
        <p:blipFill rotWithShape="1">
          <a:blip r:embed="rId2"/>
          <a:srcRect l="659" t="28571" r="23517" b="12088"/>
          <a:stretch/>
        </p:blipFill>
        <p:spPr>
          <a:xfrm>
            <a:off x="5200374" y="2916136"/>
            <a:ext cx="6991626" cy="3077836"/>
          </a:xfrm>
          <a:prstGeom prst="rect">
            <a:avLst/>
          </a:prstGeom>
        </p:spPr>
      </p:pic>
      <p:sp>
        <p:nvSpPr>
          <p:cNvPr id="14" name="TextBox 13">
            <a:extLst>
              <a:ext uri="{FF2B5EF4-FFF2-40B4-BE49-F238E27FC236}">
                <a16:creationId xmlns:a16="http://schemas.microsoft.com/office/drawing/2014/main" id="{B7E59A81-7114-95A8-BF4A-650B70A86363}"/>
              </a:ext>
            </a:extLst>
          </p:cNvPr>
          <p:cNvSpPr txBox="1"/>
          <p:nvPr/>
        </p:nvSpPr>
        <p:spPr>
          <a:xfrm>
            <a:off x="881270" y="533179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u="sng">
                <a:solidFill>
                  <a:srgbClr val="467886"/>
                </a:solidFill>
                <a:cs typeface="Segoe UI"/>
                <a:hlinkClick r:id="rId3"/>
              </a:rPr>
              <a:t>Link to product</a:t>
            </a:r>
            <a:endParaRPr lang="en-US"/>
          </a:p>
        </p:txBody>
      </p:sp>
      <p:pic>
        <p:nvPicPr>
          <p:cNvPr id="3" name="Bildobjekt 4" descr="En bild som visar Färggrann, konst, siluett&#10;&#10;Automatiskt genererad beskrivning">
            <a:extLst>
              <a:ext uri="{FF2B5EF4-FFF2-40B4-BE49-F238E27FC236}">
                <a16:creationId xmlns:a16="http://schemas.microsoft.com/office/drawing/2014/main" id="{17C091C6-E0FD-E426-E97B-D9BBC3209502}"/>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55210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8C7577A-3620-75C5-D1D5-99C7D090F26E}"/>
              </a:ext>
            </a:extLst>
          </p:cNvPr>
          <p:cNvSpPr>
            <a:spLocks noGrp="1"/>
          </p:cNvSpPr>
          <p:nvPr>
            <p:ph idx="1"/>
          </p:nvPr>
        </p:nvSpPr>
        <p:spPr>
          <a:xfrm>
            <a:off x="882373" y="1140929"/>
            <a:ext cx="10416210" cy="4296121"/>
          </a:xfrm>
        </p:spPr>
        <p:txBody>
          <a:bodyPr>
            <a:normAutofit lnSpcReduction="10000"/>
          </a:bodyPr>
          <a:lstStyle/>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endParaRPr lang="nl-NL" sz="1200">
              <a:hlinkClick r:id="rId2"/>
            </a:endParaRPr>
          </a:p>
          <a:p>
            <a:pPr marL="0" indent="0">
              <a:buNone/>
            </a:pPr>
            <a:r>
              <a:rPr lang="nl-NL" sz="1200">
                <a:hlinkClick r:id="rId2"/>
              </a:rPr>
              <a:t>Link </a:t>
            </a:r>
            <a:r>
              <a:rPr lang="nl-NL" sz="1200" err="1">
                <a:hlinkClick r:id="rId2"/>
              </a:rPr>
              <a:t>to</a:t>
            </a:r>
            <a:r>
              <a:rPr lang="nl-NL" sz="1200">
                <a:hlinkClick r:id="rId2"/>
              </a:rPr>
              <a:t> product</a:t>
            </a:r>
            <a:endParaRPr lang="LID4096" sz="1200"/>
          </a:p>
        </p:txBody>
      </p:sp>
      <p:pic>
        <p:nvPicPr>
          <p:cNvPr id="5" name="Afbeelding 4">
            <a:extLst>
              <a:ext uri="{FF2B5EF4-FFF2-40B4-BE49-F238E27FC236}">
                <a16:creationId xmlns:a16="http://schemas.microsoft.com/office/drawing/2014/main" id="{82E9F613-9931-D4E2-7307-C3F144385CC1}"/>
              </a:ext>
            </a:extLst>
          </p:cNvPr>
          <p:cNvPicPr>
            <a:picLocks noChangeAspect="1"/>
          </p:cNvPicPr>
          <p:nvPr/>
        </p:nvPicPr>
        <p:blipFill rotWithShape="1">
          <a:blip r:embed="rId3"/>
          <a:srcRect l="1071" t="14652" r="32088" b="7546"/>
          <a:stretch/>
        </p:blipFill>
        <p:spPr>
          <a:xfrm>
            <a:off x="3649497" y="1528025"/>
            <a:ext cx="8149213" cy="5335676"/>
          </a:xfrm>
          <a:prstGeom prst="rect">
            <a:avLst/>
          </a:prstGeom>
        </p:spPr>
      </p:pic>
      <p:sp>
        <p:nvSpPr>
          <p:cNvPr id="8" name="Titel 1">
            <a:extLst>
              <a:ext uri="{FF2B5EF4-FFF2-40B4-BE49-F238E27FC236}">
                <a16:creationId xmlns:a16="http://schemas.microsoft.com/office/drawing/2014/main" id="{300FE71E-721F-3A04-A53A-66125732F767}"/>
              </a:ext>
            </a:extLst>
          </p:cNvPr>
          <p:cNvSpPr txBox="1">
            <a:spLocks/>
          </p:cNvSpPr>
          <p:nvPr/>
        </p:nvSpPr>
        <p:spPr>
          <a:xfrm>
            <a:off x="885824" y="2055813"/>
            <a:ext cx="4717257"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dirty="0">
                <a:latin typeface="Century Gothic"/>
              </a:rPr>
              <a:t>Pens</a:t>
            </a:r>
            <a:endParaRPr lang="en-US" dirty="0"/>
          </a:p>
        </p:txBody>
      </p:sp>
      <p:sp>
        <p:nvSpPr>
          <p:cNvPr id="12" name="Rectangle: Rounded Corners 11">
            <a:extLst>
              <a:ext uri="{FF2B5EF4-FFF2-40B4-BE49-F238E27FC236}">
                <a16:creationId xmlns:a16="http://schemas.microsoft.com/office/drawing/2014/main" id="{8A26781E-6ABF-12C5-FA68-4CC4DAA75BC0}"/>
              </a:ext>
            </a:extLst>
          </p:cNvPr>
          <p:cNvSpPr/>
          <p:nvPr/>
        </p:nvSpPr>
        <p:spPr>
          <a:xfrm>
            <a:off x="8160324" y="559686"/>
            <a:ext cx="2297043" cy="949739"/>
          </a:xfrm>
          <a:prstGeom prst="roundRect">
            <a:avLst/>
          </a:prstGeom>
          <a:solidFill>
            <a:srgbClr val="209F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5F00964-8779-7443-79FA-77383AFCCD03}"/>
              </a:ext>
            </a:extLst>
          </p:cNvPr>
          <p:cNvSpPr txBox="1"/>
          <p:nvPr/>
        </p:nvSpPr>
        <p:spPr>
          <a:xfrm>
            <a:off x="8266070" y="738060"/>
            <a:ext cx="20786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bg1"/>
                </a:solidFill>
                <a:latin typeface="Dreaming Outloud Pro"/>
                <a:cs typeface="Dreaming Outloud Pro"/>
              </a:rPr>
              <a:t>Pens</a:t>
            </a:r>
            <a:endParaRPr lang="en-US" sz="3200">
              <a:solidFill>
                <a:schemeClr val="bg1"/>
              </a:solidFill>
            </a:endParaRPr>
          </a:p>
        </p:txBody>
      </p:sp>
      <p:pic>
        <p:nvPicPr>
          <p:cNvPr id="4" name="Bildobjekt 4" descr="En bild som visar Färggrann, konst, siluett&#10;&#10;Automatiskt genererad beskrivning">
            <a:extLst>
              <a:ext uri="{FF2B5EF4-FFF2-40B4-BE49-F238E27FC236}">
                <a16:creationId xmlns:a16="http://schemas.microsoft.com/office/drawing/2014/main" id="{D4AFDA03-67EF-9DE7-71B1-AF098A035F01}"/>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741281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7AB3666C-B484-5E8C-EB38-11171F7CD150}"/>
              </a:ext>
            </a:extLst>
          </p:cNvPr>
          <p:cNvSpPr txBox="1">
            <a:spLocks/>
          </p:cNvSpPr>
          <p:nvPr/>
        </p:nvSpPr>
        <p:spPr>
          <a:xfrm>
            <a:off x="1128781" y="4264509"/>
            <a:ext cx="4717257"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dirty="0">
                <a:latin typeface="Calibri"/>
                <a:ea typeface="Calibri"/>
                <a:cs typeface="Calibri"/>
              </a:rPr>
              <a:t>Part 1</a:t>
            </a:r>
          </a:p>
          <a:p>
            <a:r>
              <a:rPr lang="nl-NL" sz="6000" err="1">
                <a:latin typeface="Calibri"/>
                <a:ea typeface="Calibri"/>
                <a:cs typeface="Calibri"/>
              </a:rPr>
              <a:t>Today</a:t>
            </a:r>
            <a:endParaRPr lang="nl-NL" sz="6000" dirty="0">
              <a:latin typeface="Calibri"/>
              <a:ea typeface="Calibri"/>
              <a:cs typeface="Calibri"/>
            </a:endParaRPr>
          </a:p>
        </p:txBody>
      </p:sp>
      <p:sp>
        <p:nvSpPr>
          <p:cNvPr id="7" name="TextBox 6">
            <a:extLst>
              <a:ext uri="{FF2B5EF4-FFF2-40B4-BE49-F238E27FC236}">
                <a16:creationId xmlns:a16="http://schemas.microsoft.com/office/drawing/2014/main" id="{A6B36BA2-FCBC-FABB-8BC8-6C1AA2128325}"/>
              </a:ext>
            </a:extLst>
          </p:cNvPr>
          <p:cNvSpPr txBox="1"/>
          <p:nvPr/>
        </p:nvSpPr>
        <p:spPr>
          <a:xfrm>
            <a:off x="1131628" y="1715764"/>
            <a:ext cx="323824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Dreaming Outloud Pro"/>
                <a:ea typeface="Calibri"/>
                <a:cs typeface="Dreaming Outloud Pro"/>
              </a:rPr>
              <a:t>Go to an ecosystem that represents the product's lifecycle  phase (production/use/after use)</a:t>
            </a:r>
          </a:p>
          <a:p>
            <a:pPr algn="ctr"/>
            <a:endParaRPr lang="en-US" sz="3600" b="1">
              <a:solidFill>
                <a:srgbClr val="FCB325"/>
              </a:solidFill>
              <a:latin typeface="Dreaming Outloud Pro"/>
              <a:cs typeface="Dreaming Outloud Pro"/>
            </a:endParaRPr>
          </a:p>
        </p:txBody>
      </p:sp>
      <p:sp>
        <p:nvSpPr>
          <p:cNvPr id="8" name="TextBox 7">
            <a:extLst>
              <a:ext uri="{FF2B5EF4-FFF2-40B4-BE49-F238E27FC236}">
                <a16:creationId xmlns:a16="http://schemas.microsoft.com/office/drawing/2014/main" id="{FC8E6DDE-51AA-EE80-5FE7-ECAB3DBC134E}"/>
              </a:ext>
            </a:extLst>
          </p:cNvPr>
          <p:cNvSpPr txBox="1"/>
          <p:nvPr/>
        </p:nvSpPr>
        <p:spPr>
          <a:xfrm>
            <a:off x="4742845" y="1384459"/>
            <a:ext cx="2984243"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00000"/>
                </a:solidFill>
                <a:latin typeface="Dreaming Outloud Pro"/>
                <a:ea typeface="Calibri"/>
                <a:cs typeface="Dreaming Outloud Pro"/>
              </a:rPr>
              <a:t>Look individually for actors in the ecosystem.</a:t>
            </a:r>
          </a:p>
          <a:p>
            <a:pPr algn="ctr"/>
            <a:r>
              <a:rPr lang="en-US" sz="1400" b="1">
                <a:solidFill>
                  <a:schemeClr val="tx1">
                    <a:lumMod val="49000"/>
                    <a:lumOff val="51000"/>
                  </a:schemeClr>
                </a:solidFill>
                <a:latin typeface="Dreaming Outloud Pro"/>
                <a:ea typeface="Calibri"/>
                <a:cs typeface="Dreaming Outloud Pro"/>
              </a:rPr>
              <a:t>Make sure you represent both abiotic (e.g., sun) and biotic factors. The latter should consist of different trophic structure layers: primary producers (plants), consumers (e.g., animals, bacteria), detrivores (e.g., worms), and decomposers (fungi)</a:t>
            </a:r>
          </a:p>
        </p:txBody>
      </p:sp>
      <mc:AlternateContent xmlns:mc="http://schemas.openxmlformats.org/markup-compatibility/2006" xmlns:p14="http://schemas.microsoft.com/office/powerpoint/2010/main">
        <mc:Choice Requires="p14">
          <p:contentPart p14:bwMode="auto" r:id="rId2">
            <p14:nvContentPartPr>
              <p14:cNvPr id="19" name="Ink 18">
                <a:extLst>
                  <a:ext uri="{FF2B5EF4-FFF2-40B4-BE49-F238E27FC236}">
                    <a16:creationId xmlns:a16="http://schemas.microsoft.com/office/drawing/2014/main" id="{2E166BB4-213F-D56D-3229-CF0036B9D4CE}"/>
                  </a:ext>
                </a:extLst>
              </p14:cNvPr>
              <p14:cNvContentPartPr/>
              <p14:nvPr/>
            </p14:nvContentPartPr>
            <p14:xfrm>
              <a:off x="-414617" y="263338"/>
              <a:ext cx="11733017" cy="6667247"/>
            </p14:xfrm>
          </p:contentPart>
        </mc:Choice>
        <mc:Fallback xmlns="">
          <p:pic>
            <p:nvPicPr>
              <p:cNvPr id="19" name="Ink 18">
                <a:extLst>
                  <a:ext uri="{FF2B5EF4-FFF2-40B4-BE49-F238E27FC236}">
                    <a16:creationId xmlns:a16="http://schemas.microsoft.com/office/drawing/2014/main" id="{2E166BB4-213F-D56D-3229-CF0036B9D4CE}"/>
                  </a:ext>
                </a:extLst>
              </p:cNvPr>
              <p:cNvPicPr/>
              <p:nvPr/>
            </p:nvPicPr>
            <p:blipFill>
              <a:blip r:embed="rId3"/>
              <a:stretch>
                <a:fillRect/>
              </a:stretch>
            </p:blipFill>
            <p:spPr>
              <a:xfrm>
                <a:off x="-450616" y="227340"/>
                <a:ext cx="11804654" cy="6738884"/>
              </a:xfrm>
              <a:prstGeom prst="rect">
                <a:avLst/>
              </a:prstGeom>
            </p:spPr>
          </p:pic>
        </mc:Fallback>
      </mc:AlternateContent>
      <p:sp>
        <p:nvSpPr>
          <p:cNvPr id="9" name="TextBox 8">
            <a:extLst>
              <a:ext uri="{FF2B5EF4-FFF2-40B4-BE49-F238E27FC236}">
                <a16:creationId xmlns:a16="http://schemas.microsoft.com/office/drawing/2014/main" id="{BA13170C-7BE6-BE5E-E96B-C73E9A389FF0}"/>
              </a:ext>
            </a:extLst>
          </p:cNvPr>
          <p:cNvSpPr txBox="1"/>
          <p:nvPr/>
        </p:nvSpPr>
        <p:spPr>
          <a:xfrm>
            <a:off x="8409280" y="1572199"/>
            <a:ext cx="235476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00000"/>
                </a:solidFill>
                <a:latin typeface="Dreaming Outloud Pro"/>
                <a:ea typeface="Calibri"/>
                <a:cs typeface="Dreaming Outloud Pro"/>
              </a:rPr>
              <a:t>Create a list of all actors in the ecosystem that are impacted during all lifecycle phases.</a:t>
            </a:r>
            <a:endParaRPr lang="en-US" sz="2000" b="1">
              <a:latin typeface="Dreaming Outloud Pro"/>
              <a:cs typeface="Dreaming Outloud Pro"/>
            </a:endParaRPr>
          </a:p>
        </p:txBody>
      </p:sp>
      <p:sp>
        <p:nvSpPr>
          <p:cNvPr id="10" name="TextBox 9">
            <a:extLst>
              <a:ext uri="{FF2B5EF4-FFF2-40B4-BE49-F238E27FC236}">
                <a16:creationId xmlns:a16="http://schemas.microsoft.com/office/drawing/2014/main" id="{E17C6509-8DB7-9D23-6586-CFF30E14E65E}"/>
              </a:ext>
            </a:extLst>
          </p:cNvPr>
          <p:cNvSpPr txBox="1"/>
          <p:nvPr/>
        </p:nvSpPr>
        <p:spPr>
          <a:xfrm>
            <a:off x="8055889" y="4796895"/>
            <a:ext cx="233267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Dreaming Outloud Pro"/>
                <a:ea typeface="Calibri"/>
                <a:cs typeface="Calibri"/>
              </a:rPr>
              <a:t>Select a group of 3 students that will lead the next activity.</a:t>
            </a:r>
            <a:endParaRPr lang="en-US"/>
          </a:p>
          <a:p>
            <a:pPr algn="ctr"/>
            <a:endParaRPr lang="en-US" sz="2000" b="1">
              <a:latin typeface="Dreaming Outloud Pro"/>
              <a:ea typeface="Calibri"/>
              <a:cs typeface="Dreaming Outloud Pro"/>
            </a:endParaRPr>
          </a:p>
        </p:txBody>
      </p:sp>
      <p:sp>
        <p:nvSpPr>
          <p:cNvPr id="11" name="TextBox 10">
            <a:extLst>
              <a:ext uri="{FF2B5EF4-FFF2-40B4-BE49-F238E27FC236}">
                <a16:creationId xmlns:a16="http://schemas.microsoft.com/office/drawing/2014/main" id="{0D12DE80-6F62-3A37-C3D0-80B439A65F2F}"/>
              </a:ext>
            </a:extLst>
          </p:cNvPr>
          <p:cNvSpPr txBox="1"/>
          <p:nvPr/>
        </p:nvSpPr>
        <p:spPr>
          <a:xfrm>
            <a:off x="5018933" y="4896285"/>
            <a:ext cx="215598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Dreaming Outloud Pro"/>
                <a:ea typeface="Calibri"/>
                <a:cs typeface="Calibri"/>
              </a:rPr>
              <a:t>Assign 1 actor to each remaining student</a:t>
            </a:r>
            <a:endParaRPr lang="en-US"/>
          </a:p>
          <a:p>
            <a:pPr algn="ctr"/>
            <a:endParaRPr lang="en-US" sz="2000" b="1">
              <a:latin typeface="Dreaming Outloud Pro"/>
              <a:ea typeface="Calibri"/>
              <a:cs typeface="Dreaming Outloud Pro"/>
            </a:endParaRPr>
          </a:p>
        </p:txBody>
      </p:sp>
      <p:sp>
        <p:nvSpPr>
          <p:cNvPr id="12" name="Oval 11">
            <a:extLst>
              <a:ext uri="{FF2B5EF4-FFF2-40B4-BE49-F238E27FC236}">
                <a16:creationId xmlns:a16="http://schemas.microsoft.com/office/drawing/2014/main" id="{90B26BD5-BE89-04A7-FDC1-27DB56DC2771}"/>
              </a:ext>
            </a:extLst>
          </p:cNvPr>
          <p:cNvSpPr/>
          <p:nvPr/>
        </p:nvSpPr>
        <p:spPr>
          <a:xfrm>
            <a:off x="2383898" y="899652"/>
            <a:ext cx="666752" cy="666751"/>
          </a:xfrm>
          <a:prstGeom prst="ellipse">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t>1</a:t>
            </a:r>
            <a:endParaRPr lang="en-US"/>
          </a:p>
        </p:txBody>
      </p:sp>
      <p:sp>
        <p:nvSpPr>
          <p:cNvPr id="13" name="Oval 12">
            <a:extLst>
              <a:ext uri="{FF2B5EF4-FFF2-40B4-BE49-F238E27FC236}">
                <a16:creationId xmlns:a16="http://schemas.microsoft.com/office/drawing/2014/main" id="{90B26BD5-BE89-04A7-FDC1-27DB56DC2771}"/>
              </a:ext>
            </a:extLst>
          </p:cNvPr>
          <p:cNvSpPr/>
          <p:nvPr/>
        </p:nvSpPr>
        <p:spPr>
          <a:xfrm>
            <a:off x="5906077" y="589744"/>
            <a:ext cx="666752" cy="666751"/>
          </a:xfrm>
          <a:prstGeom prst="ellipse">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t>2</a:t>
            </a:r>
            <a:endParaRPr lang="en-US"/>
          </a:p>
        </p:txBody>
      </p:sp>
      <p:sp>
        <p:nvSpPr>
          <p:cNvPr id="14" name="Oval 13">
            <a:extLst>
              <a:ext uri="{FF2B5EF4-FFF2-40B4-BE49-F238E27FC236}">
                <a16:creationId xmlns:a16="http://schemas.microsoft.com/office/drawing/2014/main" id="{90B26BD5-BE89-04A7-FDC1-27DB56DC2771}"/>
              </a:ext>
            </a:extLst>
          </p:cNvPr>
          <p:cNvSpPr/>
          <p:nvPr/>
        </p:nvSpPr>
        <p:spPr>
          <a:xfrm>
            <a:off x="9262604" y="732619"/>
            <a:ext cx="666752" cy="666751"/>
          </a:xfrm>
          <a:prstGeom prst="ellipse">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t>3</a:t>
            </a:r>
            <a:endParaRPr lang="en-US"/>
          </a:p>
        </p:txBody>
      </p:sp>
      <p:sp>
        <p:nvSpPr>
          <p:cNvPr id="15" name="Oval 14">
            <a:extLst>
              <a:ext uri="{FF2B5EF4-FFF2-40B4-BE49-F238E27FC236}">
                <a16:creationId xmlns:a16="http://schemas.microsoft.com/office/drawing/2014/main" id="{90B26BD5-BE89-04A7-FDC1-27DB56DC2771}"/>
              </a:ext>
            </a:extLst>
          </p:cNvPr>
          <p:cNvSpPr/>
          <p:nvPr/>
        </p:nvSpPr>
        <p:spPr>
          <a:xfrm>
            <a:off x="8897479" y="4000798"/>
            <a:ext cx="666752" cy="666751"/>
          </a:xfrm>
          <a:prstGeom prst="ellipse">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t>4</a:t>
            </a:r>
            <a:endParaRPr lang="en-US"/>
          </a:p>
        </p:txBody>
      </p:sp>
      <p:sp>
        <p:nvSpPr>
          <p:cNvPr id="16" name="Oval 15">
            <a:extLst>
              <a:ext uri="{FF2B5EF4-FFF2-40B4-BE49-F238E27FC236}">
                <a16:creationId xmlns:a16="http://schemas.microsoft.com/office/drawing/2014/main" id="{90B26BD5-BE89-04A7-FDC1-27DB56DC2771}"/>
              </a:ext>
            </a:extLst>
          </p:cNvPr>
          <p:cNvSpPr/>
          <p:nvPr/>
        </p:nvSpPr>
        <p:spPr>
          <a:xfrm>
            <a:off x="5760442" y="4110543"/>
            <a:ext cx="666752" cy="666751"/>
          </a:xfrm>
          <a:prstGeom prst="ellipse">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t>5</a:t>
            </a:r>
            <a:endParaRPr lang="en-US"/>
          </a:p>
        </p:txBody>
      </p:sp>
      <p:pic>
        <p:nvPicPr>
          <p:cNvPr id="6" name="Bildobjekt 4" descr="En bild som visar Färggrann, konst, siluett&#10;&#10;Automatiskt genererad beskrivning">
            <a:extLst>
              <a:ext uri="{FF2B5EF4-FFF2-40B4-BE49-F238E27FC236}">
                <a16:creationId xmlns:a16="http://schemas.microsoft.com/office/drawing/2014/main" id="{1E0C2670-F262-5728-3744-81216D2D7625}"/>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61243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7AB3666C-B484-5E8C-EB38-11171F7CD150}"/>
              </a:ext>
            </a:extLst>
          </p:cNvPr>
          <p:cNvSpPr txBox="1">
            <a:spLocks/>
          </p:cNvSpPr>
          <p:nvPr/>
        </p:nvSpPr>
        <p:spPr>
          <a:xfrm>
            <a:off x="1128781" y="4264509"/>
            <a:ext cx="4717257"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dirty="0">
                <a:latin typeface="Calibri"/>
                <a:ea typeface="Calibri"/>
                <a:cs typeface="Calibri"/>
              </a:rPr>
              <a:t>Part 2</a:t>
            </a:r>
            <a:endParaRPr lang="nl-NL" sz="6000">
              <a:latin typeface="Calibri"/>
              <a:ea typeface="Calibri"/>
              <a:cs typeface="Calibri"/>
            </a:endParaRPr>
          </a:p>
          <a:p>
            <a:r>
              <a:rPr lang="nl-NL" sz="6000" err="1">
                <a:latin typeface="Calibri"/>
                <a:ea typeface="Calibri"/>
                <a:cs typeface="Calibri"/>
              </a:rPr>
              <a:t>Today</a:t>
            </a:r>
            <a:endParaRPr lang="nl-NL" err="1">
              <a:latin typeface="Calibri"/>
              <a:ea typeface="Calibri"/>
              <a:cs typeface="Calibri"/>
            </a:endParaRPr>
          </a:p>
        </p:txBody>
      </p:sp>
      <p:sp>
        <p:nvSpPr>
          <p:cNvPr id="7" name="TextBox 6">
            <a:extLst>
              <a:ext uri="{FF2B5EF4-FFF2-40B4-BE49-F238E27FC236}">
                <a16:creationId xmlns:a16="http://schemas.microsoft.com/office/drawing/2014/main" id="{A6B36BA2-FCBC-FABB-8BC8-6C1AA2128325}"/>
              </a:ext>
            </a:extLst>
          </p:cNvPr>
          <p:cNvSpPr txBox="1"/>
          <p:nvPr/>
        </p:nvSpPr>
        <p:spPr>
          <a:xfrm>
            <a:off x="1131628" y="1715764"/>
            <a:ext cx="323824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Dreaming Outloud Pro"/>
                <a:ea typeface="Calibri"/>
                <a:cs typeface="Dreaming Outloud Pro"/>
              </a:rPr>
              <a:t>Prepare materials</a:t>
            </a:r>
          </a:p>
          <a:p>
            <a:pPr algn="ctr"/>
            <a:r>
              <a:rPr lang="en-US" sz="2000" b="1">
                <a:latin typeface="Dreaming Outloud Pro"/>
                <a:ea typeface="Calibri"/>
                <a:cs typeface="Dreaming Outloud Pro"/>
              </a:rPr>
              <a:t>Spread out with a 1m distance</a:t>
            </a:r>
            <a:endParaRPr lang="en-US" sz="2000">
              <a:latin typeface="Dreaming Outloud Pro"/>
              <a:ea typeface="Calibri"/>
              <a:cs typeface="Dreaming Outloud Pro"/>
            </a:endParaRPr>
          </a:p>
          <a:p>
            <a:pPr algn="ctr"/>
            <a:endParaRPr lang="en-US" sz="2000" b="1">
              <a:latin typeface="Dreaming Outloud Pro"/>
              <a:ea typeface="Calibri"/>
              <a:cs typeface="Dreaming Outloud Pro"/>
            </a:endParaRPr>
          </a:p>
        </p:txBody>
      </p:sp>
      <mc:AlternateContent xmlns:mc="http://schemas.openxmlformats.org/markup-compatibility/2006" xmlns:p14="http://schemas.microsoft.com/office/powerpoint/2010/main">
        <mc:Choice Requires="p14">
          <p:contentPart p14:bwMode="auto" r:id="rId2">
            <p14:nvContentPartPr>
              <p14:cNvPr id="19" name="Ink 18">
                <a:extLst>
                  <a:ext uri="{FF2B5EF4-FFF2-40B4-BE49-F238E27FC236}">
                    <a16:creationId xmlns:a16="http://schemas.microsoft.com/office/drawing/2014/main" id="{2E166BB4-213F-D56D-3229-CF0036B9D4CE}"/>
                  </a:ext>
                </a:extLst>
              </p14:cNvPr>
              <p14:cNvContentPartPr/>
              <p14:nvPr/>
            </p14:nvContentPartPr>
            <p14:xfrm>
              <a:off x="-414617" y="263338"/>
              <a:ext cx="11733017" cy="6667247"/>
            </p14:xfrm>
          </p:contentPart>
        </mc:Choice>
        <mc:Fallback xmlns="">
          <p:pic>
            <p:nvPicPr>
              <p:cNvPr id="19" name="Ink 18">
                <a:extLst>
                  <a:ext uri="{FF2B5EF4-FFF2-40B4-BE49-F238E27FC236}">
                    <a16:creationId xmlns:a16="http://schemas.microsoft.com/office/drawing/2014/main" id="{2E166BB4-213F-D56D-3229-CF0036B9D4CE}"/>
                  </a:ext>
                </a:extLst>
              </p:cNvPr>
              <p:cNvPicPr/>
              <p:nvPr/>
            </p:nvPicPr>
            <p:blipFill>
              <a:blip r:embed="rId3"/>
              <a:stretch>
                <a:fillRect/>
              </a:stretch>
            </p:blipFill>
            <p:spPr>
              <a:xfrm>
                <a:off x="-450616" y="227340"/>
                <a:ext cx="11804654" cy="6738884"/>
              </a:xfrm>
              <a:prstGeom prst="rect">
                <a:avLst/>
              </a:prstGeom>
            </p:spPr>
          </p:pic>
        </mc:Fallback>
      </mc:AlternateContent>
      <p:sp>
        <p:nvSpPr>
          <p:cNvPr id="9" name="TextBox 8">
            <a:extLst>
              <a:ext uri="{FF2B5EF4-FFF2-40B4-BE49-F238E27FC236}">
                <a16:creationId xmlns:a16="http://schemas.microsoft.com/office/drawing/2014/main" id="{BA13170C-7BE6-BE5E-E96B-C73E9A389FF0}"/>
              </a:ext>
            </a:extLst>
          </p:cNvPr>
          <p:cNvSpPr txBox="1"/>
          <p:nvPr/>
        </p:nvSpPr>
        <p:spPr>
          <a:xfrm>
            <a:off x="5143566" y="1394069"/>
            <a:ext cx="2354765" cy="1969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00000"/>
                </a:solidFill>
                <a:latin typeface="Dreaming Outloud Pro"/>
                <a:ea typeface="Calibri"/>
                <a:cs typeface="Dreaming Outloud Pro"/>
              </a:rPr>
              <a:t>Make relations between actors with yarn strings and discuss relations</a:t>
            </a:r>
          </a:p>
          <a:p>
            <a:pPr algn="ctr"/>
            <a:r>
              <a:rPr lang="en-US" sz="1400" b="1">
                <a:solidFill>
                  <a:schemeClr val="tx1">
                    <a:lumMod val="49000"/>
                    <a:lumOff val="51000"/>
                  </a:schemeClr>
                </a:solidFill>
                <a:latin typeface="Dreaming Outloud Pro"/>
                <a:ea typeface="Calibri"/>
                <a:cs typeface="Dreaming Outloud Pro"/>
              </a:rPr>
              <a:t>Think about habitat, nutrients, fertilization and food etc.</a:t>
            </a:r>
            <a:endParaRPr lang="en-US">
              <a:solidFill>
                <a:schemeClr val="tx1">
                  <a:lumMod val="49000"/>
                  <a:lumOff val="51000"/>
                </a:schemeClr>
              </a:solidFill>
            </a:endParaRPr>
          </a:p>
        </p:txBody>
      </p:sp>
      <p:sp>
        <p:nvSpPr>
          <p:cNvPr id="10" name="TextBox 9">
            <a:extLst>
              <a:ext uri="{FF2B5EF4-FFF2-40B4-BE49-F238E27FC236}">
                <a16:creationId xmlns:a16="http://schemas.microsoft.com/office/drawing/2014/main" id="{E17C6509-8DB7-9D23-6586-CFF30E14E65E}"/>
              </a:ext>
            </a:extLst>
          </p:cNvPr>
          <p:cNvSpPr txBox="1"/>
          <p:nvPr/>
        </p:nvSpPr>
        <p:spPr>
          <a:xfrm>
            <a:off x="8055889" y="4796895"/>
            <a:ext cx="233267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Dreaming Outloud Pro"/>
                <a:ea typeface="Calibri"/>
                <a:cs typeface="Calibri"/>
              </a:rPr>
              <a:t>Define impact through worksheets</a:t>
            </a:r>
          </a:p>
          <a:p>
            <a:pPr algn="ctr"/>
            <a:endParaRPr lang="en-US" sz="2000" b="1">
              <a:latin typeface="Dreaming Outloud Pro"/>
              <a:ea typeface="Calibri"/>
              <a:cs typeface="Dreaming Outloud Pro"/>
            </a:endParaRPr>
          </a:p>
        </p:txBody>
      </p:sp>
      <p:sp>
        <p:nvSpPr>
          <p:cNvPr id="11" name="TextBox 10">
            <a:extLst>
              <a:ext uri="{FF2B5EF4-FFF2-40B4-BE49-F238E27FC236}">
                <a16:creationId xmlns:a16="http://schemas.microsoft.com/office/drawing/2014/main" id="{0D12DE80-6F62-3A37-C3D0-80B439A65F2F}"/>
              </a:ext>
            </a:extLst>
          </p:cNvPr>
          <p:cNvSpPr txBox="1"/>
          <p:nvPr/>
        </p:nvSpPr>
        <p:spPr>
          <a:xfrm>
            <a:off x="5313573" y="4855645"/>
            <a:ext cx="215598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Dreaming Outloud Pro"/>
                <a:ea typeface="Calibri"/>
                <a:cs typeface="Calibri"/>
              </a:rPr>
              <a:t>Distribute Impact weights</a:t>
            </a:r>
          </a:p>
          <a:p>
            <a:pPr algn="ctr"/>
            <a:endParaRPr lang="en-US" sz="2000" b="1">
              <a:latin typeface="Dreaming Outloud Pro"/>
              <a:ea typeface="Calibri"/>
              <a:cs typeface="Dreaming Outloud Pro"/>
            </a:endParaRPr>
          </a:p>
        </p:txBody>
      </p:sp>
      <p:sp>
        <p:nvSpPr>
          <p:cNvPr id="12" name="Oval 11">
            <a:extLst>
              <a:ext uri="{FF2B5EF4-FFF2-40B4-BE49-F238E27FC236}">
                <a16:creationId xmlns:a16="http://schemas.microsoft.com/office/drawing/2014/main" id="{90B26BD5-BE89-04A7-FDC1-27DB56DC2771}"/>
              </a:ext>
            </a:extLst>
          </p:cNvPr>
          <p:cNvSpPr/>
          <p:nvPr/>
        </p:nvSpPr>
        <p:spPr>
          <a:xfrm>
            <a:off x="2383898" y="899652"/>
            <a:ext cx="666752" cy="666751"/>
          </a:xfrm>
          <a:prstGeom prst="ellipse">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t>6</a:t>
            </a:r>
          </a:p>
        </p:txBody>
      </p:sp>
      <p:sp>
        <p:nvSpPr>
          <p:cNvPr id="13" name="Oval 12">
            <a:extLst>
              <a:ext uri="{FF2B5EF4-FFF2-40B4-BE49-F238E27FC236}">
                <a16:creationId xmlns:a16="http://schemas.microsoft.com/office/drawing/2014/main" id="{90B26BD5-BE89-04A7-FDC1-27DB56DC2771}"/>
              </a:ext>
            </a:extLst>
          </p:cNvPr>
          <p:cNvSpPr/>
          <p:nvPr/>
        </p:nvSpPr>
        <p:spPr>
          <a:xfrm>
            <a:off x="5906077" y="589744"/>
            <a:ext cx="666752" cy="666751"/>
          </a:xfrm>
          <a:prstGeom prst="ellipse">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t>7</a:t>
            </a:r>
          </a:p>
        </p:txBody>
      </p:sp>
      <p:sp>
        <p:nvSpPr>
          <p:cNvPr id="14" name="Oval 13">
            <a:extLst>
              <a:ext uri="{FF2B5EF4-FFF2-40B4-BE49-F238E27FC236}">
                <a16:creationId xmlns:a16="http://schemas.microsoft.com/office/drawing/2014/main" id="{90B26BD5-BE89-04A7-FDC1-27DB56DC2771}"/>
              </a:ext>
            </a:extLst>
          </p:cNvPr>
          <p:cNvSpPr/>
          <p:nvPr/>
        </p:nvSpPr>
        <p:spPr>
          <a:xfrm>
            <a:off x="9262604" y="732619"/>
            <a:ext cx="666752" cy="666751"/>
          </a:xfrm>
          <a:prstGeom prst="ellipse">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t>8</a:t>
            </a:r>
          </a:p>
        </p:txBody>
      </p:sp>
      <p:sp>
        <p:nvSpPr>
          <p:cNvPr id="15" name="Oval 14">
            <a:extLst>
              <a:ext uri="{FF2B5EF4-FFF2-40B4-BE49-F238E27FC236}">
                <a16:creationId xmlns:a16="http://schemas.microsoft.com/office/drawing/2014/main" id="{90B26BD5-BE89-04A7-FDC1-27DB56DC2771}"/>
              </a:ext>
            </a:extLst>
          </p:cNvPr>
          <p:cNvSpPr/>
          <p:nvPr/>
        </p:nvSpPr>
        <p:spPr>
          <a:xfrm>
            <a:off x="8897479" y="4000798"/>
            <a:ext cx="666752" cy="666751"/>
          </a:xfrm>
          <a:prstGeom prst="ellipse">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t>9</a:t>
            </a:r>
          </a:p>
        </p:txBody>
      </p:sp>
      <p:sp>
        <p:nvSpPr>
          <p:cNvPr id="16" name="Oval 15">
            <a:extLst>
              <a:ext uri="{FF2B5EF4-FFF2-40B4-BE49-F238E27FC236}">
                <a16:creationId xmlns:a16="http://schemas.microsoft.com/office/drawing/2014/main" id="{90B26BD5-BE89-04A7-FDC1-27DB56DC2771}"/>
              </a:ext>
            </a:extLst>
          </p:cNvPr>
          <p:cNvSpPr/>
          <p:nvPr/>
        </p:nvSpPr>
        <p:spPr>
          <a:xfrm>
            <a:off x="5760442" y="4110543"/>
            <a:ext cx="802823" cy="675822"/>
          </a:xfrm>
          <a:prstGeom prst="ellipse">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t>10</a:t>
            </a:r>
          </a:p>
        </p:txBody>
      </p:sp>
      <p:sp>
        <p:nvSpPr>
          <p:cNvPr id="2" name="TextBox 8">
            <a:extLst>
              <a:ext uri="{FF2B5EF4-FFF2-40B4-BE49-F238E27FC236}">
                <a16:creationId xmlns:a16="http://schemas.microsoft.com/office/drawing/2014/main" id="{59D83AB3-7AA4-6A8D-BA2C-2A6DB6C5249E}"/>
              </a:ext>
            </a:extLst>
          </p:cNvPr>
          <p:cNvSpPr txBox="1"/>
          <p:nvPr/>
        </p:nvSpPr>
        <p:spPr>
          <a:xfrm>
            <a:off x="8419176" y="1463341"/>
            <a:ext cx="235476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00000"/>
                </a:solidFill>
                <a:latin typeface="Dreaming Outloud Pro"/>
                <a:ea typeface="Calibri"/>
                <a:cs typeface="Dreaming Outloud Pro"/>
              </a:rPr>
              <a:t>Consider case impact during the entire product lifespan through intuitive impact expression</a:t>
            </a:r>
          </a:p>
        </p:txBody>
      </p:sp>
      <p:sp>
        <p:nvSpPr>
          <p:cNvPr id="3" name="Oval 15">
            <a:extLst>
              <a:ext uri="{FF2B5EF4-FFF2-40B4-BE49-F238E27FC236}">
                <a16:creationId xmlns:a16="http://schemas.microsoft.com/office/drawing/2014/main" id="{3AC18B64-8111-0557-3563-C9F21D47D145}"/>
              </a:ext>
            </a:extLst>
          </p:cNvPr>
          <p:cNvSpPr/>
          <p:nvPr/>
        </p:nvSpPr>
        <p:spPr>
          <a:xfrm>
            <a:off x="3830042" y="5573582"/>
            <a:ext cx="802823" cy="675822"/>
          </a:xfrm>
          <a:prstGeom prst="ellipse">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t>11</a:t>
            </a:r>
          </a:p>
        </p:txBody>
      </p:sp>
      <p:sp>
        <p:nvSpPr>
          <p:cNvPr id="4" name="TextBox 10">
            <a:extLst>
              <a:ext uri="{FF2B5EF4-FFF2-40B4-BE49-F238E27FC236}">
                <a16:creationId xmlns:a16="http://schemas.microsoft.com/office/drawing/2014/main" id="{06F05ED1-0F01-7BEE-61C4-7F4A5D40DBC0}"/>
              </a:ext>
            </a:extLst>
          </p:cNvPr>
          <p:cNvSpPr txBox="1"/>
          <p:nvPr/>
        </p:nvSpPr>
        <p:spPr>
          <a:xfrm>
            <a:off x="4368693" y="6024044"/>
            <a:ext cx="21559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Dreaming Outloud Pro"/>
                <a:ea typeface="Calibri"/>
                <a:cs typeface="Calibri"/>
              </a:rPr>
              <a:t>Reflection</a:t>
            </a:r>
          </a:p>
          <a:p>
            <a:pPr algn="ctr"/>
            <a:endParaRPr lang="en-US" sz="2000" b="1">
              <a:latin typeface="Dreaming Outloud Pro"/>
              <a:ea typeface="Calibri"/>
              <a:cs typeface="Dreaming Outloud Pro"/>
            </a:endParaRPr>
          </a:p>
        </p:txBody>
      </p:sp>
      <p:pic>
        <p:nvPicPr>
          <p:cNvPr id="8" name="Bildobjekt 4" descr="En bild som visar Färggrann, konst, siluett&#10;&#10;Automatiskt genererad beskrivning">
            <a:extLst>
              <a:ext uri="{FF2B5EF4-FFF2-40B4-BE49-F238E27FC236}">
                <a16:creationId xmlns:a16="http://schemas.microsoft.com/office/drawing/2014/main" id="{0788F333-9289-5809-3B84-C3E327C7CB5C}"/>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719710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DA508A1-12AD-3031-0B48-434A99B8CFD5}"/>
              </a:ext>
            </a:extLst>
          </p:cNvPr>
          <p:cNvSpPr txBox="1">
            <a:spLocks/>
          </p:cNvSpPr>
          <p:nvPr/>
        </p:nvSpPr>
        <p:spPr>
          <a:xfrm>
            <a:off x="1669911" y="2387117"/>
            <a:ext cx="4717257" cy="246856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6000" err="1">
                <a:latin typeface="Calibri"/>
                <a:ea typeface="Calibri"/>
                <a:cs typeface="Calibri"/>
              </a:rPr>
              <a:t>Let's</a:t>
            </a:r>
            <a:r>
              <a:rPr lang="nl-NL" sz="6000" dirty="0">
                <a:latin typeface="Calibri"/>
                <a:ea typeface="Calibri"/>
                <a:cs typeface="Calibri"/>
              </a:rPr>
              <a:t> </a:t>
            </a:r>
            <a:r>
              <a:rPr lang="nl-NL" sz="6000" err="1">
                <a:solidFill>
                  <a:srgbClr val="FCB325"/>
                </a:solidFill>
                <a:latin typeface="Calibri"/>
                <a:ea typeface="Calibri"/>
                <a:cs typeface="Calibri"/>
              </a:rPr>
              <a:t>reflect</a:t>
            </a:r>
            <a:r>
              <a:rPr lang="nl-NL" sz="6000" dirty="0">
                <a:latin typeface="Calibri"/>
                <a:ea typeface="Calibri"/>
                <a:cs typeface="Calibri"/>
              </a:rPr>
              <a:t>!</a:t>
            </a:r>
          </a:p>
          <a:p>
            <a:r>
              <a:rPr lang="en-US" sz="6000" dirty="0">
                <a:latin typeface="Calibri"/>
                <a:ea typeface="Calibri"/>
                <a:cs typeface="Calibri"/>
              </a:rPr>
              <a:t>What did you learn?</a:t>
            </a:r>
            <a:endParaRPr lang="nl-NL" sz="6000" dirty="0">
              <a:latin typeface="Calibri"/>
              <a:ea typeface="Calibri"/>
              <a:cs typeface="Calibri"/>
            </a:endParaRPr>
          </a:p>
        </p:txBody>
      </p:sp>
      <p:sp>
        <p:nvSpPr>
          <p:cNvPr id="9" name="Titel 1">
            <a:extLst>
              <a:ext uri="{FF2B5EF4-FFF2-40B4-BE49-F238E27FC236}">
                <a16:creationId xmlns:a16="http://schemas.microsoft.com/office/drawing/2014/main" id="{2DDC12F0-20BA-CCAC-B633-B3E1A6DABAA7}"/>
              </a:ext>
            </a:extLst>
          </p:cNvPr>
          <p:cNvSpPr txBox="1">
            <a:spLocks/>
          </p:cNvSpPr>
          <p:nvPr/>
        </p:nvSpPr>
        <p:spPr>
          <a:xfrm>
            <a:off x="7509532" y="2661338"/>
            <a:ext cx="2896635" cy="19198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err="1">
                <a:latin typeface="Calibri"/>
                <a:ea typeface="Calibri"/>
                <a:cs typeface="Calibri"/>
              </a:rPr>
              <a:t>What</a:t>
            </a:r>
            <a:r>
              <a:rPr lang="nl-NL" sz="2400" dirty="0">
                <a:latin typeface="Calibri"/>
                <a:ea typeface="Calibri"/>
                <a:cs typeface="Calibri"/>
              </a:rPr>
              <a:t> </a:t>
            </a:r>
            <a:r>
              <a:rPr lang="nl-NL" sz="2400" err="1">
                <a:latin typeface="Calibri"/>
                <a:ea typeface="Calibri"/>
                <a:cs typeface="Calibri"/>
              </a:rPr>
              <a:t>will</a:t>
            </a:r>
            <a:r>
              <a:rPr lang="nl-NL" sz="2400" dirty="0">
                <a:latin typeface="Calibri"/>
                <a:ea typeface="Calibri"/>
                <a:cs typeface="Calibri"/>
              </a:rPr>
              <a:t> </a:t>
            </a:r>
            <a:r>
              <a:rPr lang="nl-NL" sz="2400" err="1">
                <a:latin typeface="Calibri"/>
                <a:ea typeface="Calibri"/>
                <a:cs typeface="Calibri"/>
              </a:rPr>
              <a:t>be</a:t>
            </a:r>
            <a:r>
              <a:rPr lang="nl-NL" sz="2400" dirty="0">
                <a:latin typeface="Calibri"/>
                <a:ea typeface="Calibri"/>
                <a:cs typeface="Calibri"/>
              </a:rPr>
              <a:t> </a:t>
            </a:r>
            <a:r>
              <a:rPr lang="nl-NL" sz="2400" err="1">
                <a:latin typeface="Calibri"/>
                <a:ea typeface="Calibri"/>
                <a:cs typeface="Calibri"/>
              </a:rPr>
              <a:t>your</a:t>
            </a:r>
            <a:r>
              <a:rPr lang="nl-NL" sz="2400" dirty="0">
                <a:latin typeface="Calibri"/>
                <a:ea typeface="Calibri"/>
                <a:cs typeface="Calibri"/>
              </a:rPr>
              <a:t> </a:t>
            </a:r>
            <a:r>
              <a:rPr lang="nl-NL" sz="2400" err="1">
                <a:latin typeface="Calibri"/>
                <a:ea typeface="Calibri"/>
                <a:cs typeface="Calibri"/>
              </a:rPr>
              <a:t>takeaways</a:t>
            </a:r>
            <a:r>
              <a:rPr lang="nl-NL" sz="2400" dirty="0">
                <a:latin typeface="Calibri"/>
                <a:ea typeface="Calibri"/>
                <a:cs typeface="Calibri"/>
              </a:rPr>
              <a:t> </a:t>
            </a:r>
            <a:r>
              <a:rPr lang="nl-NL" sz="2400" err="1">
                <a:latin typeface="Calibri"/>
                <a:ea typeface="Calibri"/>
                <a:cs typeface="Calibri"/>
              </a:rPr>
              <a:t>to</a:t>
            </a:r>
            <a:r>
              <a:rPr lang="nl-NL" sz="2400" dirty="0">
                <a:latin typeface="Calibri"/>
                <a:ea typeface="Calibri"/>
                <a:cs typeface="Calibri"/>
              </a:rPr>
              <a:t> take </a:t>
            </a:r>
            <a:r>
              <a:rPr lang="nl-NL" sz="2400" err="1">
                <a:latin typeface="Calibri"/>
                <a:ea typeface="Calibri"/>
                <a:cs typeface="Calibri"/>
              </a:rPr>
              <a:t>to</a:t>
            </a:r>
            <a:r>
              <a:rPr lang="nl-NL" sz="2400" dirty="0">
                <a:latin typeface="Calibri"/>
                <a:ea typeface="Calibri"/>
                <a:cs typeface="Calibri"/>
              </a:rPr>
              <a:t> </a:t>
            </a:r>
            <a:r>
              <a:rPr lang="nl-NL" sz="2400" err="1">
                <a:latin typeface="Calibri"/>
                <a:ea typeface="Calibri"/>
                <a:cs typeface="Calibri"/>
              </a:rPr>
              <a:t>future</a:t>
            </a:r>
            <a:r>
              <a:rPr lang="nl-NL" sz="2400" dirty="0">
                <a:latin typeface="Calibri"/>
                <a:ea typeface="Calibri"/>
                <a:cs typeface="Calibri"/>
              </a:rPr>
              <a:t> design </a:t>
            </a:r>
            <a:r>
              <a:rPr lang="nl-NL" sz="2400" err="1">
                <a:latin typeface="Calibri"/>
                <a:ea typeface="Calibri"/>
                <a:cs typeface="Calibri"/>
              </a:rPr>
              <a:t>projects</a:t>
            </a:r>
            <a:r>
              <a:rPr lang="nl-NL" sz="2400" dirty="0">
                <a:latin typeface="Calibri"/>
                <a:ea typeface="Calibri"/>
                <a:cs typeface="Calibri"/>
              </a:rPr>
              <a:t>? </a:t>
            </a:r>
          </a:p>
        </p:txBody>
      </p:sp>
      <p:pic>
        <p:nvPicPr>
          <p:cNvPr id="3" name="Bildobjekt 4" descr="En bild som visar Färggrann, konst, siluett&#10;&#10;Automatiskt genererad beskrivning">
            <a:extLst>
              <a:ext uri="{FF2B5EF4-FFF2-40B4-BE49-F238E27FC236}">
                <a16:creationId xmlns:a16="http://schemas.microsoft.com/office/drawing/2014/main" id="{66AEFDCC-908D-BF24-008F-858FF3EE705A}"/>
              </a:ext>
            </a:extLst>
          </p:cNvPr>
          <p:cNvPicPr>
            <a:picLocks noChangeAspect="1"/>
          </p:cNvPicPr>
          <p:nvPr/>
        </p:nvPicPr>
        <p:blipFill>
          <a:blip r:embed="rId2"/>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8268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62C53751-CEEF-6BD7-2CBB-7897B6F22C34}"/>
              </a:ext>
            </a:extLst>
          </p:cNvPr>
          <p:cNvSpPr txBox="1">
            <a:spLocks/>
          </p:cNvSpPr>
          <p:nvPr/>
        </p:nvSpPr>
        <p:spPr>
          <a:xfrm>
            <a:off x="836473" y="184462"/>
            <a:ext cx="5598318"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atin typeface="Century Gothic"/>
                <a:ea typeface="Calibri"/>
                <a:cs typeface="Calibri"/>
              </a:rPr>
              <a:t>Interconnectedness &amp; dynamic nature of MTH ecosystem</a:t>
            </a:r>
            <a:endParaRPr lang="nl-NL">
              <a:latin typeface="Century Gothic"/>
              <a:ea typeface="Calibri"/>
              <a:cs typeface="Calibri"/>
            </a:endParaRPr>
          </a:p>
        </p:txBody>
      </p:sp>
      <p:sp>
        <p:nvSpPr>
          <p:cNvPr id="6" name="Titel 1">
            <a:extLst>
              <a:ext uri="{FF2B5EF4-FFF2-40B4-BE49-F238E27FC236}">
                <a16:creationId xmlns:a16="http://schemas.microsoft.com/office/drawing/2014/main" id="{6119FC9E-3685-6F83-1448-6AA88B1BCC84}"/>
              </a:ext>
            </a:extLst>
          </p:cNvPr>
          <p:cNvSpPr txBox="1">
            <a:spLocks/>
          </p:cNvSpPr>
          <p:nvPr/>
        </p:nvSpPr>
        <p:spPr>
          <a:xfrm>
            <a:off x="6849128" y="1934679"/>
            <a:ext cx="4610099" cy="2468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b="1">
                <a:latin typeface="Century Gothic"/>
                <a:ea typeface="Calibri"/>
                <a:cs typeface="Calibri"/>
              </a:rPr>
              <a:t>Careful considerations in MTH design (approaches)</a:t>
            </a:r>
          </a:p>
        </p:txBody>
      </p:sp>
      <p:sp>
        <p:nvSpPr>
          <p:cNvPr id="7" name="Titel 1">
            <a:extLst>
              <a:ext uri="{FF2B5EF4-FFF2-40B4-BE49-F238E27FC236}">
                <a16:creationId xmlns:a16="http://schemas.microsoft.com/office/drawing/2014/main" id="{E46F606A-B05D-D4BB-D01E-BF8E1E3B53EC}"/>
              </a:ext>
            </a:extLst>
          </p:cNvPr>
          <p:cNvSpPr txBox="1">
            <a:spLocks/>
          </p:cNvSpPr>
          <p:nvPr/>
        </p:nvSpPr>
        <p:spPr>
          <a:xfrm>
            <a:off x="836472" y="3351524"/>
            <a:ext cx="4443412" cy="2468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atin typeface="Century Gothic"/>
                <a:ea typeface="Calibri"/>
                <a:cs typeface="Calibri"/>
              </a:rPr>
              <a:t>Positionality as a designer in a MTH context</a:t>
            </a:r>
          </a:p>
        </p:txBody>
      </p:sp>
      <p:sp>
        <p:nvSpPr>
          <p:cNvPr id="9" name="Titel 1">
            <a:extLst>
              <a:ext uri="{FF2B5EF4-FFF2-40B4-BE49-F238E27FC236}">
                <a16:creationId xmlns:a16="http://schemas.microsoft.com/office/drawing/2014/main" id="{52EFF63E-36AA-C6EB-6BA9-24387D71F1BB}"/>
              </a:ext>
            </a:extLst>
          </p:cNvPr>
          <p:cNvSpPr txBox="1">
            <a:spLocks/>
          </p:cNvSpPr>
          <p:nvPr/>
        </p:nvSpPr>
        <p:spPr>
          <a:xfrm>
            <a:off x="840651" y="2417347"/>
            <a:ext cx="5596075" cy="9361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b="1" err="1">
                <a:solidFill>
                  <a:srgbClr val="FCB325"/>
                </a:solidFill>
                <a:latin typeface="Century Gothic"/>
              </a:rPr>
              <a:t>Complexity</a:t>
            </a:r>
            <a:r>
              <a:rPr lang="nl-NL" sz="2000" b="1">
                <a:solidFill>
                  <a:srgbClr val="FCB325"/>
                </a:solidFill>
                <a:latin typeface="Century Gothic"/>
              </a:rPr>
              <a:t>, </a:t>
            </a:r>
            <a:r>
              <a:rPr lang="nl-NL" sz="2000" b="1" err="1">
                <a:solidFill>
                  <a:srgbClr val="FCB325"/>
                </a:solidFill>
                <a:latin typeface="Century Gothic"/>
              </a:rPr>
              <a:t>interconnectedness</a:t>
            </a:r>
            <a:r>
              <a:rPr lang="nl-NL" sz="2000" b="1">
                <a:solidFill>
                  <a:srgbClr val="FCB325"/>
                </a:solidFill>
                <a:latin typeface="Century Gothic"/>
              </a:rPr>
              <a:t>, harmony </a:t>
            </a:r>
            <a:r>
              <a:rPr lang="nl-NL" sz="2000" b="1" err="1">
                <a:solidFill>
                  <a:srgbClr val="FCB325"/>
                </a:solidFill>
                <a:latin typeface="Century Gothic"/>
              </a:rPr>
              <a:t>vs</a:t>
            </a:r>
            <a:r>
              <a:rPr lang="nl-NL" sz="2000" b="1">
                <a:solidFill>
                  <a:srgbClr val="FCB325"/>
                </a:solidFill>
                <a:latin typeface="Century Gothic"/>
              </a:rPr>
              <a:t> friction, </a:t>
            </a:r>
            <a:r>
              <a:rPr lang="nl-NL" sz="2000" b="1" err="1">
                <a:solidFill>
                  <a:srgbClr val="FCB325"/>
                </a:solidFill>
                <a:latin typeface="Century Gothic"/>
              </a:rPr>
              <a:t>continuous</a:t>
            </a:r>
            <a:r>
              <a:rPr lang="nl-NL" sz="2000" b="1">
                <a:solidFill>
                  <a:srgbClr val="FCB325"/>
                </a:solidFill>
                <a:latin typeface="Century Gothic"/>
              </a:rPr>
              <a:t> context </a:t>
            </a:r>
            <a:r>
              <a:rPr lang="nl-NL" sz="2000" b="1" err="1">
                <a:solidFill>
                  <a:srgbClr val="FCB325"/>
                </a:solidFill>
                <a:latin typeface="Century Gothic"/>
              </a:rPr>
              <a:t>involvement</a:t>
            </a:r>
            <a:r>
              <a:rPr lang="nl-NL" sz="2000" b="1">
                <a:solidFill>
                  <a:srgbClr val="FCB325"/>
                </a:solidFill>
                <a:latin typeface="Century Gothic"/>
              </a:rPr>
              <a:t>, </a:t>
            </a:r>
            <a:r>
              <a:rPr lang="nl-NL" sz="2000" b="1" err="1">
                <a:solidFill>
                  <a:srgbClr val="FCB325"/>
                </a:solidFill>
                <a:latin typeface="Century Gothic"/>
              </a:rPr>
              <a:t>endlessness</a:t>
            </a:r>
            <a:endParaRPr lang="en-US" sz="2000" b="1" err="1">
              <a:solidFill>
                <a:srgbClr val="FCB325"/>
              </a:solidFill>
            </a:endParaRPr>
          </a:p>
        </p:txBody>
      </p:sp>
      <p:sp>
        <p:nvSpPr>
          <p:cNvPr id="10" name="Titel 1">
            <a:extLst>
              <a:ext uri="{FF2B5EF4-FFF2-40B4-BE49-F238E27FC236}">
                <a16:creationId xmlns:a16="http://schemas.microsoft.com/office/drawing/2014/main" id="{D2CE2DD1-E749-260C-F871-AD99E599863D}"/>
              </a:ext>
            </a:extLst>
          </p:cNvPr>
          <p:cNvSpPr txBox="1">
            <a:spLocks/>
          </p:cNvSpPr>
          <p:nvPr/>
        </p:nvSpPr>
        <p:spPr>
          <a:xfrm>
            <a:off x="840651" y="5310566"/>
            <a:ext cx="4584042" cy="1305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b="1" err="1">
                <a:solidFill>
                  <a:srgbClr val="209FD4"/>
                </a:solidFill>
                <a:latin typeface="Century Gothic"/>
              </a:rPr>
              <a:t>Your</a:t>
            </a:r>
            <a:r>
              <a:rPr lang="nl-NL" sz="2000" b="1">
                <a:solidFill>
                  <a:srgbClr val="209FD4"/>
                </a:solidFill>
                <a:latin typeface="Century Gothic"/>
              </a:rPr>
              <a:t> </a:t>
            </a:r>
            <a:r>
              <a:rPr lang="nl-NL" sz="2000" b="1" err="1">
                <a:solidFill>
                  <a:srgbClr val="209FD4"/>
                </a:solidFill>
                <a:latin typeface="Century Gothic"/>
              </a:rPr>
              <a:t>relation</a:t>
            </a:r>
            <a:r>
              <a:rPr lang="nl-NL" sz="2000" b="1">
                <a:solidFill>
                  <a:srgbClr val="209FD4"/>
                </a:solidFill>
                <a:latin typeface="Century Gothic"/>
              </a:rPr>
              <a:t>, human </a:t>
            </a:r>
            <a:r>
              <a:rPr lang="nl-NL" sz="2000" b="1" err="1">
                <a:solidFill>
                  <a:srgbClr val="209FD4"/>
                </a:solidFill>
                <a:latin typeface="Century Gothic"/>
              </a:rPr>
              <a:t>perspective</a:t>
            </a:r>
            <a:r>
              <a:rPr lang="nl-NL" sz="2000" b="1">
                <a:solidFill>
                  <a:srgbClr val="209FD4"/>
                </a:solidFill>
                <a:latin typeface="Century Gothic"/>
              </a:rPr>
              <a:t>,</a:t>
            </a:r>
            <a:endParaRPr lang="en-US" err="1"/>
          </a:p>
          <a:p>
            <a:r>
              <a:rPr lang="nl-NL" sz="2000" b="1" err="1">
                <a:solidFill>
                  <a:srgbClr val="209FD4"/>
                </a:solidFill>
                <a:latin typeface="Century Gothic"/>
              </a:rPr>
              <a:t>representability</a:t>
            </a:r>
            <a:r>
              <a:rPr lang="nl-NL" sz="2000" b="1">
                <a:solidFill>
                  <a:srgbClr val="209FD4"/>
                </a:solidFill>
                <a:latin typeface="Century Gothic"/>
              </a:rPr>
              <a:t>, </a:t>
            </a:r>
            <a:r>
              <a:rPr lang="nl-NL" sz="2000" b="1" err="1">
                <a:solidFill>
                  <a:srgbClr val="209FD4"/>
                </a:solidFill>
                <a:latin typeface="Century Gothic"/>
              </a:rPr>
              <a:t>collective</a:t>
            </a:r>
            <a:r>
              <a:rPr lang="nl-NL" sz="2000" b="1">
                <a:solidFill>
                  <a:srgbClr val="209FD4"/>
                </a:solidFill>
                <a:latin typeface="Century Gothic"/>
              </a:rPr>
              <a:t> effort non-human agency</a:t>
            </a:r>
            <a:endParaRPr lang="nl-NL"/>
          </a:p>
        </p:txBody>
      </p:sp>
      <p:sp>
        <p:nvSpPr>
          <p:cNvPr id="11" name="Titel 1">
            <a:extLst>
              <a:ext uri="{FF2B5EF4-FFF2-40B4-BE49-F238E27FC236}">
                <a16:creationId xmlns:a16="http://schemas.microsoft.com/office/drawing/2014/main" id="{F0F0305B-314C-D983-32E1-6713A1E911F5}"/>
              </a:ext>
            </a:extLst>
          </p:cNvPr>
          <p:cNvSpPr txBox="1">
            <a:spLocks/>
          </p:cNvSpPr>
          <p:nvPr/>
        </p:nvSpPr>
        <p:spPr>
          <a:xfrm>
            <a:off x="6662807" y="4274721"/>
            <a:ext cx="4798357" cy="9480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nl-NL" sz="2000" b="1" err="1">
                <a:solidFill>
                  <a:srgbClr val="F26128"/>
                </a:solidFill>
                <a:latin typeface="Century Gothic"/>
              </a:rPr>
              <a:t>Situatedness</a:t>
            </a:r>
            <a:r>
              <a:rPr lang="nl-NL" sz="2000" b="1">
                <a:solidFill>
                  <a:srgbClr val="F26128"/>
                </a:solidFill>
                <a:latin typeface="Century Gothic"/>
              </a:rPr>
              <a:t>, </a:t>
            </a:r>
            <a:r>
              <a:rPr lang="nl-NL" sz="2000" b="1" err="1">
                <a:solidFill>
                  <a:srgbClr val="F26128"/>
                </a:solidFill>
                <a:latin typeface="Century Gothic"/>
              </a:rPr>
              <a:t>exploration</a:t>
            </a:r>
            <a:r>
              <a:rPr lang="nl-NL" sz="2000" b="1">
                <a:solidFill>
                  <a:srgbClr val="F26128"/>
                </a:solidFill>
                <a:latin typeface="Century Gothic"/>
              </a:rPr>
              <a:t>, </a:t>
            </a:r>
            <a:r>
              <a:rPr lang="nl-NL" sz="2000" b="1" err="1">
                <a:solidFill>
                  <a:srgbClr val="F26128"/>
                </a:solidFill>
                <a:latin typeface="Century Gothic"/>
              </a:rPr>
              <a:t>material</a:t>
            </a:r>
            <a:r>
              <a:rPr lang="nl-NL" sz="2000" b="1">
                <a:solidFill>
                  <a:srgbClr val="F26128"/>
                </a:solidFill>
                <a:latin typeface="Century Gothic"/>
              </a:rPr>
              <a:t> </a:t>
            </a:r>
            <a:r>
              <a:rPr lang="nl-NL" sz="2000" b="1" err="1">
                <a:solidFill>
                  <a:srgbClr val="F26128"/>
                </a:solidFill>
                <a:latin typeface="Century Gothic"/>
              </a:rPr>
              <a:t>choice</a:t>
            </a:r>
            <a:r>
              <a:rPr lang="nl-NL" sz="2000" b="1">
                <a:solidFill>
                  <a:srgbClr val="F26128"/>
                </a:solidFill>
                <a:latin typeface="Century Gothic"/>
              </a:rPr>
              <a:t>, HCD </a:t>
            </a:r>
            <a:r>
              <a:rPr lang="nl-NL" sz="2000" b="1" err="1">
                <a:solidFill>
                  <a:srgbClr val="F26128"/>
                </a:solidFill>
                <a:latin typeface="Century Gothic"/>
              </a:rPr>
              <a:t>vs</a:t>
            </a:r>
            <a:r>
              <a:rPr lang="nl-NL" sz="2000" b="1">
                <a:solidFill>
                  <a:srgbClr val="F26128"/>
                </a:solidFill>
                <a:latin typeface="Century Gothic"/>
              </a:rPr>
              <a:t> MTHCD, </a:t>
            </a:r>
            <a:r>
              <a:rPr lang="nl-NL" sz="2000" b="1" err="1">
                <a:solidFill>
                  <a:srgbClr val="F26128"/>
                </a:solidFill>
                <a:latin typeface="Century Gothic"/>
              </a:rPr>
              <a:t>seasonality</a:t>
            </a:r>
            <a:endParaRPr lang="en-US" sz="4000" err="1"/>
          </a:p>
        </p:txBody>
      </p:sp>
      <p:pic>
        <p:nvPicPr>
          <p:cNvPr id="3" name="Bildobjekt 4" descr="En bild som visar Färggrann, konst, siluett&#10;&#10;Automatiskt genererad beskrivning">
            <a:extLst>
              <a:ext uri="{FF2B5EF4-FFF2-40B4-BE49-F238E27FC236}">
                <a16:creationId xmlns:a16="http://schemas.microsoft.com/office/drawing/2014/main" id="{C5657E47-AFB7-716D-764D-AE340F56B935}"/>
              </a:ext>
            </a:extLst>
          </p:cNvPr>
          <p:cNvPicPr>
            <a:picLocks noChangeAspect="1"/>
          </p:cNvPicPr>
          <p:nvPr/>
        </p:nvPicPr>
        <p:blipFill>
          <a:blip r:embed="rId2"/>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148653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72575" y="1699612"/>
            <a:ext cx="116205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67875" y="1028247"/>
            <a:ext cx="10960100" cy="4351200"/>
          </a:xfrm>
        </p:spPr>
        <p:txBody>
          <a:bodyPr/>
          <a:lstStyle/>
          <a:p>
            <a:pPr marL="114300" indent="0">
              <a:lnSpc>
                <a:spcPct val="100000"/>
              </a:lnSpc>
              <a:buNone/>
            </a:pPr>
            <a:endParaRPr lang="sv-SE">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sv-SE" b="0" i="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r>
              <a:rPr lang="sv-SE" b="0" i="0" dirty="0" err="1">
                <a:solidFill>
                  <a:schemeClr val="tx1"/>
                </a:solidFill>
                <a:effectLst/>
                <a:latin typeface="Calibri"/>
                <a:cs typeface="Calibri"/>
              </a:rPr>
              <a:t>This</a:t>
            </a:r>
            <a:r>
              <a:rPr lang="sv-SE" b="0" i="0" dirty="0">
                <a:solidFill>
                  <a:schemeClr val="tx1"/>
                </a:solidFill>
                <a:effectLst/>
                <a:latin typeface="Calibri"/>
                <a:cs typeface="Calibri"/>
              </a:rPr>
              <a:t> </a:t>
            </a:r>
            <a:r>
              <a:rPr lang="sv-SE" b="0" i="0" dirty="0" err="1">
                <a:solidFill>
                  <a:schemeClr val="tx1"/>
                </a:solidFill>
                <a:effectLst/>
                <a:latin typeface="Calibri"/>
                <a:cs typeface="Calibri"/>
              </a:rPr>
              <a:t>teaching</a:t>
            </a:r>
            <a:r>
              <a:rPr lang="sv-SE" b="0" i="0" dirty="0">
                <a:solidFill>
                  <a:schemeClr val="tx1"/>
                </a:solidFill>
                <a:effectLst/>
                <a:latin typeface="Calibri"/>
                <a:cs typeface="Calibri"/>
              </a:rPr>
              <a:t> </a:t>
            </a:r>
            <a:r>
              <a:rPr lang="sv-SE" b="0" i="0" dirty="0" err="1">
                <a:solidFill>
                  <a:schemeClr val="tx1"/>
                </a:solidFill>
                <a:effectLst/>
                <a:latin typeface="Calibri"/>
                <a:cs typeface="Calibri"/>
              </a:rPr>
              <a:t>activity</a:t>
            </a:r>
            <a:r>
              <a:rPr lang="sv-SE" dirty="0">
                <a:solidFill>
                  <a:schemeClr val="tx1"/>
                </a:solidFill>
                <a:latin typeface="Calibri"/>
                <a:cs typeface="Calibri"/>
              </a:rPr>
              <a:t> </a:t>
            </a:r>
            <a:r>
              <a:rPr lang="sv-SE" dirty="0" err="1">
                <a:solidFill>
                  <a:schemeClr val="tx1"/>
                </a:solidFill>
                <a:latin typeface="Calibri"/>
                <a:cs typeface="Calibri"/>
              </a:rPr>
              <a:t>was</a:t>
            </a:r>
            <a:r>
              <a:rPr lang="sv-SE" dirty="0">
                <a:solidFill>
                  <a:schemeClr val="tx1"/>
                </a:solidFill>
                <a:latin typeface="Calibri"/>
                <a:cs typeface="Calibri"/>
              </a:rPr>
              <a:t> </a:t>
            </a:r>
            <a:r>
              <a:rPr lang="sv-SE" dirty="0" err="1">
                <a:solidFill>
                  <a:schemeClr val="tx1"/>
                </a:solidFill>
                <a:latin typeface="Calibri"/>
                <a:cs typeface="Calibri"/>
              </a:rPr>
              <a:t>developed</a:t>
            </a:r>
            <a:r>
              <a:rPr lang="sv-SE" dirty="0">
                <a:solidFill>
                  <a:schemeClr val="tx1"/>
                </a:solidFill>
                <a:latin typeface="Calibri"/>
                <a:cs typeface="Calibri"/>
              </a:rPr>
              <a:t> as part </a:t>
            </a:r>
            <a:r>
              <a:rPr lang="sv-SE" dirty="0" err="1">
                <a:solidFill>
                  <a:schemeClr val="tx1"/>
                </a:solidFill>
                <a:latin typeface="Calibri"/>
                <a:cs typeface="Calibri"/>
              </a:rPr>
              <a:t>of</a:t>
            </a:r>
            <a:r>
              <a:rPr lang="sv-SE" dirty="0">
                <a:solidFill>
                  <a:schemeClr val="tx1"/>
                </a:solidFill>
                <a:latin typeface="Calibri"/>
                <a:cs typeface="Calibri"/>
              </a:rPr>
              <a:t> the MOVA </a:t>
            </a:r>
            <a:r>
              <a:rPr lang="sv-SE" dirty="0" err="1">
                <a:solidFill>
                  <a:schemeClr val="tx1"/>
                </a:solidFill>
                <a:latin typeface="Calibri"/>
                <a:cs typeface="Calibri"/>
              </a:rPr>
              <a:t>project</a:t>
            </a:r>
            <a:r>
              <a:rPr lang="sv-SE" dirty="0">
                <a:solidFill>
                  <a:schemeClr val="tx1"/>
                </a:solidFill>
                <a:latin typeface="Calibri"/>
                <a:cs typeface="Calibri"/>
              </a:rPr>
              <a:t> co-</a:t>
            </a:r>
            <a:r>
              <a:rPr lang="sv-SE" dirty="0" err="1">
                <a:solidFill>
                  <a:schemeClr val="tx1"/>
                </a:solidFill>
                <a:latin typeface="Calibri"/>
                <a:cs typeface="Calibri"/>
              </a:rPr>
              <a:t>funded</a:t>
            </a:r>
            <a:r>
              <a:rPr lang="sv-SE" dirty="0">
                <a:solidFill>
                  <a:schemeClr val="tx1"/>
                </a:solidFill>
                <a:latin typeface="Calibri"/>
                <a:cs typeface="Calibri"/>
              </a:rPr>
              <a:t> by the </a:t>
            </a:r>
            <a:r>
              <a:rPr lang="sv-SE" dirty="0" err="1">
                <a:solidFill>
                  <a:schemeClr val="tx1"/>
                </a:solidFill>
                <a:latin typeface="Calibri"/>
                <a:cs typeface="Calibri"/>
              </a:rPr>
              <a:t>European</a:t>
            </a:r>
            <a:r>
              <a:rPr lang="sv-SE" dirty="0">
                <a:solidFill>
                  <a:schemeClr val="tx1"/>
                </a:solidFill>
                <a:latin typeface="Calibri"/>
                <a:cs typeface="Calibri"/>
              </a:rPr>
              <a:t> Union. </a:t>
            </a:r>
            <a:r>
              <a:rPr lang="sv-SE" dirty="0">
                <a:solidFill>
                  <a:schemeClr val="tx1"/>
                </a:solidFill>
                <a:latin typeface="Calibri"/>
                <a:cs typeface="Calibri"/>
                <a:hlinkClick r:id="rId3">
                  <a:extLst>
                    <a:ext uri="{A12FA001-AC4F-418D-AE19-62706E023703}">
                      <ahyp:hlinkClr xmlns:ahyp="http://schemas.microsoft.com/office/drawing/2018/hyperlinkcolor" val="tx"/>
                    </a:ext>
                  </a:extLst>
                </a:hlinkClick>
              </a:rPr>
              <a:t>https://mova.uni.mau.se/</a:t>
            </a:r>
            <a:endParaRPr lang="sv-SE" dirty="0">
              <a:solidFill>
                <a:schemeClr val="tx1"/>
              </a:solidFill>
              <a:latin typeface="Calibri"/>
              <a:cs typeface="Calibri"/>
            </a:endParaRPr>
          </a:p>
          <a:p>
            <a:pPr marL="114300" indent="0">
              <a:buNone/>
            </a:pPr>
            <a:endParaRPr lang="en-GB" sz="2400">
              <a:solidFill>
                <a:schemeClr val="tx1"/>
              </a:solidFill>
              <a:latin typeface="Calibri" panose="020F0502020204030204" pitchFamily="34" charset="0"/>
              <a:cs typeface="Calibri" panose="020F0502020204030204" pitchFamily="34" charset="0"/>
            </a:endParaRPr>
          </a:p>
          <a:p>
            <a:pPr lvl="1"/>
            <a:endParaRPr lang="en-GB">
              <a:solidFill>
                <a:schemeClr val="tx1"/>
              </a:solidFill>
              <a:latin typeface="Calibri" panose="020F0502020204030204" pitchFamily="34" charset="0"/>
              <a:cs typeface="Calibri" panose="020F0502020204030204" pitchFamily="34" charset="0"/>
            </a:endParaRPr>
          </a:p>
        </p:txBody>
      </p:sp>
      <p:sp>
        <p:nvSpPr>
          <p:cNvPr id="5" name="textruta 4">
            <a:extLst>
              <a:ext uri="{FF2B5EF4-FFF2-40B4-BE49-F238E27FC236}">
                <a16:creationId xmlns:a16="http://schemas.microsoft.com/office/drawing/2014/main" id="{C8BF4586-C96B-8727-94C4-75F524140D35}"/>
              </a:ext>
            </a:extLst>
          </p:cNvPr>
          <p:cNvSpPr txBox="1"/>
          <p:nvPr/>
        </p:nvSpPr>
        <p:spPr>
          <a:xfrm>
            <a:off x="768826" y="5827643"/>
            <a:ext cx="11125200" cy="461665"/>
          </a:xfrm>
          <a:prstGeom prst="rect">
            <a:avLst/>
          </a:prstGeom>
          <a:noFill/>
        </p:spPr>
        <p:txBody>
          <a:bodyPr wrap="square">
            <a:spAutoFit/>
          </a:bodyPr>
          <a:lstStyle/>
          <a:p>
            <a:r>
              <a:rPr lang="sv-SE" sz="1200" b="0" i="0" err="1">
                <a:solidFill>
                  <a:srgbClr val="404040"/>
                </a:solidFill>
                <a:effectLst/>
                <a:latin typeface="Calibri" panose="020F0502020204030204" pitchFamily="34" charset="0"/>
                <a:cs typeface="Calibri" panose="020F0502020204030204" pitchFamily="34" charset="0"/>
              </a:rPr>
              <a:t>Disclaimer</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Funded</a:t>
            </a:r>
            <a:r>
              <a:rPr lang="sv-SE" sz="1200" b="0" i="0">
                <a:solidFill>
                  <a:srgbClr val="404040"/>
                </a:solidFill>
                <a:effectLst/>
                <a:latin typeface="Calibri" panose="020F0502020204030204" pitchFamily="34" charset="0"/>
                <a:cs typeface="Calibri" panose="020F0502020204030204" pitchFamily="34" charset="0"/>
              </a:rPr>
              <a:t> by the </a:t>
            </a:r>
            <a:r>
              <a:rPr lang="sv-SE" sz="1200" b="0" i="0" err="1">
                <a:solidFill>
                  <a:srgbClr val="404040"/>
                </a:solidFill>
                <a:effectLst/>
                <a:latin typeface="Calibri" panose="020F0502020204030204" pitchFamily="34" charset="0"/>
                <a:cs typeface="Calibri" panose="020F0502020204030204" pitchFamily="34" charset="0"/>
              </a:rPr>
              <a:t>European</a:t>
            </a:r>
            <a:r>
              <a:rPr lang="sv-SE" sz="1200" b="0" i="0">
                <a:solidFill>
                  <a:srgbClr val="404040"/>
                </a:solidFill>
                <a:effectLst/>
                <a:latin typeface="Calibri" panose="020F0502020204030204" pitchFamily="34" charset="0"/>
                <a:cs typeface="Calibri" panose="020F0502020204030204" pitchFamily="34" charset="0"/>
              </a:rPr>
              <a:t> Union. </a:t>
            </a:r>
            <a:r>
              <a:rPr lang="sv-SE" sz="1200" b="0" i="0" err="1">
                <a:solidFill>
                  <a:srgbClr val="404040"/>
                </a:solidFill>
                <a:effectLst/>
                <a:latin typeface="Calibri" panose="020F0502020204030204" pitchFamily="34" charset="0"/>
                <a:cs typeface="Calibri" panose="020F0502020204030204" pitchFamily="34" charset="0"/>
              </a:rPr>
              <a:t>Views</a:t>
            </a:r>
            <a:r>
              <a:rPr lang="sv-SE" sz="1200" b="0" i="0">
                <a:solidFill>
                  <a:srgbClr val="404040"/>
                </a:solidFill>
                <a:effectLst/>
                <a:latin typeface="Calibri" panose="020F0502020204030204" pitchFamily="34" charset="0"/>
                <a:cs typeface="Calibri" panose="020F0502020204030204" pitchFamily="34" charset="0"/>
              </a:rPr>
              <a:t> and opinions </a:t>
            </a:r>
            <a:r>
              <a:rPr lang="sv-SE" sz="1200" b="0" i="0" err="1">
                <a:solidFill>
                  <a:srgbClr val="404040"/>
                </a:solidFill>
                <a:effectLst/>
                <a:latin typeface="Calibri" panose="020F0502020204030204" pitchFamily="34" charset="0"/>
                <a:cs typeface="Calibri" panose="020F0502020204030204" pitchFamily="34" charset="0"/>
              </a:rPr>
              <a:t>expressed</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are</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however</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those</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of</a:t>
            </a:r>
            <a:r>
              <a:rPr lang="sv-SE" sz="1200" b="0" i="0">
                <a:solidFill>
                  <a:srgbClr val="404040"/>
                </a:solidFill>
                <a:effectLst/>
                <a:latin typeface="Calibri" panose="020F0502020204030204" pitchFamily="34" charset="0"/>
                <a:cs typeface="Calibri" panose="020F0502020204030204" pitchFamily="34" charset="0"/>
              </a:rPr>
              <a:t> the </a:t>
            </a:r>
            <a:r>
              <a:rPr lang="sv-SE" sz="1200" b="0" i="0" err="1">
                <a:solidFill>
                  <a:srgbClr val="404040"/>
                </a:solidFill>
                <a:effectLst/>
                <a:latin typeface="Calibri" panose="020F0502020204030204" pitchFamily="34" charset="0"/>
                <a:cs typeface="Calibri" panose="020F0502020204030204" pitchFamily="34" charset="0"/>
              </a:rPr>
              <a:t>author</a:t>
            </a:r>
            <a:r>
              <a:rPr lang="sv-SE" sz="1200" b="0" i="0">
                <a:solidFill>
                  <a:srgbClr val="404040"/>
                </a:solidFill>
                <a:effectLst/>
                <a:latin typeface="Calibri" panose="020F0502020204030204" pitchFamily="34" charset="0"/>
                <a:cs typeface="Calibri" panose="020F0502020204030204" pitchFamily="34" charset="0"/>
              </a:rPr>
              <a:t>(s) </a:t>
            </a:r>
            <a:r>
              <a:rPr lang="sv-SE" sz="1200" b="0" i="0" err="1">
                <a:solidFill>
                  <a:srgbClr val="404040"/>
                </a:solidFill>
                <a:effectLst/>
                <a:latin typeface="Calibri" panose="020F0502020204030204" pitchFamily="34" charset="0"/>
                <a:cs typeface="Calibri" panose="020F0502020204030204" pitchFamily="34" charset="0"/>
              </a:rPr>
              <a:t>only</a:t>
            </a:r>
            <a:r>
              <a:rPr lang="sv-SE" sz="1200" b="0" i="0">
                <a:solidFill>
                  <a:srgbClr val="404040"/>
                </a:solidFill>
                <a:effectLst/>
                <a:latin typeface="Calibri" panose="020F0502020204030204" pitchFamily="34" charset="0"/>
                <a:cs typeface="Calibri" panose="020F0502020204030204" pitchFamily="34" charset="0"/>
              </a:rPr>
              <a:t> and do not </a:t>
            </a:r>
            <a:r>
              <a:rPr lang="sv-SE" sz="1200" b="0" i="0" err="1">
                <a:solidFill>
                  <a:srgbClr val="404040"/>
                </a:solidFill>
                <a:effectLst/>
                <a:latin typeface="Calibri" panose="020F0502020204030204" pitchFamily="34" charset="0"/>
                <a:cs typeface="Calibri" panose="020F0502020204030204" pitchFamily="34" charset="0"/>
              </a:rPr>
              <a:t>necessarily</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reflect</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those</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of</a:t>
            </a:r>
            <a:r>
              <a:rPr lang="sv-SE" sz="1200" b="0" i="0">
                <a:solidFill>
                  <a:srgbClr val="404040"/>
                </a:solidFill>
                <a:effectLst/>
                <a:latin typeface="Calibri" panose="020F0502020204030204" pitchFamily="34" charset="0"/>
                <a:cs typeface="Calibri" panose="020F0502020204030204" pitchFamily="34" charset="0"/>
              </a:rPr>
              <a:t> the </a:t>
            </a:r>
            <a:r>
              <a:rPr lang="sv-SE" sz="1200" b="0" i="0" err="1">
                <a:solidFill>
                  <a:srgbClr val="404040"/>
                </a:solidFill>
                <a:effectLst/>
                <a:latin typeface="Calibri" panose="020F0502020204030204" pitchFamily="34" charset="0"/>
                <a:cs typeface="Calibri" panose="020F0502020204030204" pitchFamily="34" charset="0"/>
              </a:rPr>
              <a:t>European</a:t>
            </a:r>
            <a:r>
              <a:rPr lang="sv-SE" sz="1200" b="0" i="0">
                <a:solidFill>
                  <a:srgbClr val="404040"/>
                </a:solidFill>
                <a:effectLst/>
                <a:latin typeface="Calibri" panose="020F0502020204030204" pitchFamily="34" charset="0"/>
                <a:cs typeface="Calibri" panose="020F0502020204030204" pitchFamily="34" charset="0"/>
              </a:rPr>
              <a:t> Union or the </a:t>
            </a:r>
            <a:r>
              <a:rPr lang="sv-SE" sz="1200" b="0" i="0" err="1">
                <a:solidFill>
                  <a:srgbClr val="404040"/>
                </a:solidFill>
                <a:effectLst/>
                <a:latin typeface="Calibri" panose="020F0502020204030204" pitchFamily="34" charset="0"/>
                <a:cs typeface="Calibri" panose="020F0502020204030204" pitchFamily="34" charset="0"/>
              </a:rPr>
              <a:t>European</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Education</a:t>
            </a:r>
            <a:r>
              <a:rPr lang="sv-SE" sz="1200" b="0" i="0">
                <a:solidFill>
                  <a:srgbClr val="404040"/>
                </a:solidFill>
                <a:effectLst/>
                <a:latin typeface="Calibri" panose="020F0502020204030204" pitchFamily="34" charset="0"/>
                <a:cs typeface="Calibri" panose="020F0502020204030204" pitchFamily="34" charset="0"/>
              </a:rPr>
              <a:t> and Culture </a:t>
            </a:r>
            <a:r>
              <a:rPr lang="sv-SE" sz="1200" b="0" i="0" err="1">
                <a:solidFill>
                  <a:srgbClr val="404040"/>
                </a:solidFill>
                <a:effectLst/>
                <a:latin typeface="Calibri" panose="020F0502020204030204" pitchFamily="34" charset="0"/>
                <a:cs typeface="Calibri" panose="020F0502020204030204" pitchFamily="34" charset="0"/>
              </a:rPr>
              <a:t>Executive</a:t>
            </a:r>
            <a:r>
              <a:rPr lang="sv-SE" sz="1200" b="0" i="0">
                <a:solidFill>
                  <a:srgbClr val="404040"/>
                </a:solidFill>
                <a:effectLst/>
                <a:latin typeface="Calibri" panose="020F0502020204030204" pitchFamily="34" charset="0"/>
                <a:cs typeface="Calibri" panose="020F0502020204030204" pitchFamily="34" charset="0"/>
              </a:rPr>
              <a:t> Agency (EACEA). </a:t>
            </a:r>
            <a:r>
              <a:rPr lang="sv-SE" sz="1200" b="0" i="0" err="1">
                <a:solidFill>
                  <a:srgbClr val="404040"/>
                </a:solidFill>
                <a:effectLst/>
                <a:latin typeface="Calibri" panose="020F0502020204030204" pitchFamily="34" charset="0"/>
                <a:cs typeface="Calibri" panose="020F0502020204030204" pitchFamily="34" charset="0"/>
              </a:rPr>
              <a:t>Neither</a:t>
            </a:r>
            <a:r>
              <a:rPr lang="sv-SE" sz="1200" b="0" i="0">
                <a:solidFill>
                  <a:srgbClr val="404040"/>
                </a:solidFill>
                <a:effectLst/>
                <a:latin typeface="Calibri" panose="020F0502020204030204" pitchFamily="34" charset="0"/>
                <a:cs typeface="Calibri" panose="020F0502020204030204" pitchFamily="34" charset="0"/>
              </a:rPr>
              <a:t> the </a:t>
            </a:r>
            <a:r>
              <a:rPr lang="sv-SE" sz="1200" b="0" i="0" err="1">
                <a:solidFill>
                  <a:srgbClr val="404040"/>
                </a:solidFill>
                <a:effectLst/>
                <a:latin typeface="Calibri" panose="020F0502020204030204" pitchFamily="34" charset="0"/>
                <a:cs typeface="Calibri" panose="020F0502020204030204" pitchFamily="34" charset="0"/>
              </a:rPr>
              <a:t>European</a:t>
            </a:r>
            <a:r>
              <a:rPr lang="sv-SE" sz="1200" b="0" i="0">
                <a:solidFill>
                  <a:srgbClr val="404040"/>
                </a:solidFill>
                <a:effectLst/>
                <a:latin typeface="Calibri" panose="020F0502020204030204" pitchFamily="34" charset="0"/>
                <a:cs typeface="Calibri" panose="020F0502020204030204" pitchFamily="34" charset="0"/>
              </a:rPr>
              <a:t> Union nor EACEA </a:t>
            </a:r>
            <a:r>
              <a:rPr lang="sv-SE" sz="1200" b="0" i="0" err="1">
                <a:solidFill>
                  <a:srgbClr val="404040"/>
                </a:solidFill>
                <a:effectLst/>
                <a:latin typeface="Calibri" panose="020F0502020204030204" pitchFamily="34" charset="0"/>
                <a:cs typeface="Calibri" panose="020F0502020204030204" pitchFamily="34" charset="0"/>
              </a:rPr>
              <a:t>can</a:t>
            </a:r>
            <a:r>
              <a:rPr lang="sv-SE" sz="1200" b="0" i="0">
                <a:solidFill>
                  <a:srgbClr val="404040"/>
                </a:solidFill>
                <a:effectLst/>
                <a:latin typeface="Calibri" panose="020F0502020204030204" pitchFamily="34" charset="0"/>
                <a:cs typeface="Calibri" panose="020F0502020204030204" pitchFamily="34" charset="0"/>
              </a:rPr>
              <a:t> be </a:t>
            </a:r>
            <a:r>
              <a:rPr lang="sv-SE" sz="1200" b="0" i="0" err="1">
                <a:solidFill>
                  <a:srgbClr val="404040"/>
                </a:solidFill>
                <a:effectLst/>
                <a:latin typeface="Calibri" panose="020F0502020204030204" pitchFamily="34" charset="0"/>
                <a:cs typeface="Calibri" panose="020F0502020204030204" pitchFamily="34" charset="0"/>
              </a:rPr>
              <a:t>held</a:t>
            </a:r>
            <a:r>
              <a:rPr lang="sv-SE" sz="1200" b="0" i="0">
                <a:solidFill>
                  <a:srgbClr val="404040"/>
                </a:solidFill>
                <a:effectLst/>
                <a:latin typeface="Calibri" panose="020F0502020204030204" pitchFamily="34" charset="0"/>
                <a:cs typeface="Calibri" panose="020F0502020204030204" pitchFamily="34" charset="0"/>
              </a:rPr>
              <a:t> </a:t>
            </a:r>
            <a:r>
              <a:rPr lang="sv-SE" sz="1200" b="0" i="0" err="1">
                <a:solidFill>
                  <a:srgbClr val="404040"/>
                </a:solidFill>
                <a:effectLst/>
                <a:latin typeface="Calibri" panose="020F0502020204030204" pitchFamily="34" charset="0"/>
                <a:cs typeface="Calibri" panose="020F0502020204030204" pitchFamily="34" charset="0"/>
              </a:rPr>
              <a:t>responsible</a:t>
            </a:r>
            <a:r>
              <a:rPr lang="sv-SE" sz="1200" b="0" i="0">
                <a:solidFill>
                  <a:srgbClr val="404040"/>
                </a:solidFill>
                <a:effectLst/>
                <a:latin typeface="Calibri" panose="020F0502020204030204" pitchFamily="34" charset="0"/>
                <a:cs typeface="Calibri" panose="020F0502020204030204" pitchFamily="34" charset="0"/>
              </a:rPr>
              <a:t> for </a:t>
            </a:r>
            <a:r>
              <a:rPr lang="sv-SE" sz="1200" b="0" i="0" err="1">
                <a:solidFill>
                  <a:srgbClr val="404040"/>
                </a:solidFill>
                <a:effectLst/>
                <a:latin typeface="Calibri" panose="020F0502020204030204" pitchFamily="34" charset="0"/>
                <a:cs typeface="Calibri" panose="020F0502020204030204" pitchFamily="34" charset="0"/>
              </a:rPr>
              <a:t>them</a:t>
            </a:r>
            <a:r>
              <a:rPr lang="sv-SE" sz="1200" b="0" i="0">
                <a:solidFill>
                  <a:srgbClr val="404040"/>
                </a:solidFill>
                <a:effectLst/>
                <a:latin typeface="Calibri" panose="020F0502020204030204" pitchFamily="34" charset="0"/>
                <a:cs typeface="Calibri" panose="020F0502020204030204" pitchFamily="34" charset="0"/>
              </a:rPr>
              <a:t>.</a:t>
            </a:r>
            <a:endParaRPr lang="en-GB" sz="1200">
              <a:latin typeface="Calibri" panose="020F0502020204030204" pitchFamily="34" charset="0"/>
              <a:cs typeface="Calibri" panose="020F0502020204030204" pitchFamily="34" charset="0"/>
            </a:endParaRPr>
          </a:p>
        </p:txBody>
      </p:sp>
      <p:pic>
        <p:nvPicPr>
          <p:cNvPr id="8" name="Bildobjekt 7" descr="En bild som visar skärmbild, Electric blue, Teckensnitt, Majorelleblå&#10;&#10;Automatiskt genererad beskrivning">
            <a:extLst>
              <a:ext uri="{FF2B5EF4-FFF2-40B4-BE49-F238E27FC236}">
                <a16:creationId xmlns:a16="http://schemas.microsoft.com/office/drawing/2014/main" id="{3507B513-DB5F-51C2-86B0-5806EB90CF9C}"/>
              </a:ext>
            </a:extLst>
          </p:cNvPr>
          <p:cNvPicPr>
            <a:picLocks noChangeAspect="1"/>
          </p:cNvPicPr>
          <p:nvPr/>
        </p:nvPicPr>
        <p:blipFill>
          <a:blip r:embed="rId4"/>
          <a:stretch>
            <a:fillRect/>
          </a:stretch>
        </p:blipFill>
        <p:spPr>
          <a:xfrm>
            <a:off x="3345435" y="3205638"/>
            <a:ext cx="5501131" cy="1224951"/>
          </a:xfrm>
          <a:prstGeom prst="rect">
            <a:avLst/>
          </a:prstGeom>
        </p:spPr>
      </p:pic>
      <p:pic>
        <p:nvPicPr>
          <p:cNvPr id="6" name="Bildobjekt 5" descr="En bild som visar Färggrann, konst, siluett&#10;&#10;Automatiskt genererad beskrivning">
            <a:extLst>
              <a:ext uri="{FF2B5EF4-FFF2-40B4-BE49-F238E27FC236}">
                <a16:creationId xmlns:a16="http://schemas.microsoft.com/office/drawing/2014/main" id="{CA81504A-1A3C-7F79-8086-08EAFB719FF5}"/>
              </a:ext>
            </a:extLst>
          </p:cNvPr>
          <p:cNvPicPr>
            <a:picLocks noChangeAspect="1"/>
          </p:cNvPicPr>
          <p:nvPr/>
        </p:nvPicPr>
        <p:blipFill>
          <a:blip r:embed="rId5"/>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685662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4F6704-3F9B-0B5C-722C-3A58407C0151}"/>
              </a:ext>
            </a:extLst>
          </p:cNvPr>
          <p:cNvSpPr>
            <a:spLocks noGrp="1"/>
          </p:cNvSpPr>
          <p:nvPr>
            <p:ph type="title"/>
          </p:nvPr>
        </p:nvSpPr>
        <p:spPr>
          <a:xfrm>
            <a:off x="834700" y="999767"/>
            <a:ext cx="10700400" cy="738100"/>
          </a:xfrm>
        </p:spPr>
        <p:txBody>
          <a:bodyPr>
            <a:normAutofit/>
          </a:bodyPr>
          <a:lstStyle/>
          <a:p>
            <a:r>
              <a:rPr lang="en-US" sz="3600">
                <a:latin typeface="Calibri"/>
              </a:rPr>
              <a:t>Outline/Content</a:t>
            </a:r>
            <a:endParaRPr lang="da-DK" sz="3600">
              <a:latin typeface="Calibri"/>
            </a:endParaRPr>
          </a:p>
        </p:txBody>
      </p:sp>
      <p:sp>
        <p:nvSpPr>
          <p:cNvPr id="6" name="Text Placeholder 5">
            <a:extLst>
              <a:ext uri="{FF2B5EF4-FFF2-40B4-BE49-F238E27FC236}">
                <a16:creationId xmlns:a16="http://schemas.microsoft.com/office/drawing/2014/main" id="{E3F40E3B-C3C7-787E-D572-0A3BA28E2902}"/>
              </a:ext>
            </a:extLst>
          </p:cNvPr>
          <p:cNvSpPr>
            <a:spLocks noGrp="1"/>
          </p:cNvSpPr>
          <p:nvPr>
            <p:ph type="body" idx="1"/>
          </p:nvPr>
        </p:nvSpPr>
        <p:spPr>
          <a:xfrm>
            <a:off x="834700" y="1943033"/>
            <a:ext cx="10852800" cy="4555200"/>
          </a:xfrm>
        </p:spPr>
        <p:txBody>
          <a:bodyPr/>
          <a:lstStyle/>
          <a:p>
            <a:pPr>
              <a:buChar char="•"/>
            </a:pPr>
            <a:r>
              <a:rPr lang="en-GB" dirty="0">
                <a:latin typeface="Calibri"/>
              </a:rPr>
              <a:t>Ecosystems and entanglement </a:t>
            </a:r>
            <a:endParaRPr lang="en-US">
              <a:latin typeface="Calibri"/>
              <a:ea typeface="Calibri"/>
              <a:cs typeface="Calibri"/>
            </a:endParaRPr>
          </a:p>
          <a:p>
            <a:pPr>
              <a:buChar char="•"/>
            </a:pPr>
            <a:r>
              <a:rPr lang="en-GB" dirty="0">
                <a:latin typeface="Calibri"/>
              </a:rPr>
              <a:t>Making an ecosystem web </a:t>
            </a:r>
            <a:endParaRPr lang="en-US" dirty="0">
              <a:latin typeface="Calibri"/>
              <a:ea typeface="Calibri"/>
              <a:cs typeface="Calibri"/>
            </a:endParaRPr>
          </a:p>
          <a:p>
            <a:pPr marL="114300" indent="0">
              <a:buNone/>
            </a:pPr>
            <a:endParaRPr lang="en-GB" sz="1100" dirty="0">
              <a:latin typeface="Calibri"/>
              <a:ea typeface="Calibri"/>
              <a:cs typeface="Calibri"/>
            </a:endParaRPr>
          </a:p>
          <a:p>
            <a:pPr>
              <a:buFont typeface="Arial"/>
              <a:buChar char="•"/>
            </a:pPr>
            <a:endParaRPr lang="en-US" sz="2800" dirty="0">
              <a:latin typeface="Calibri"/>
              <a:ea typeface="Calibri"/>
              <a:cs typeface="Calibri"/>
            </a:endParaRPr>
          </a:p>
        </p:txBody>
      </p:sp>
      <p:pic>
        <p:nvPicPr>
          <p:cNvPr id="4" name="Bildobjekt 3" descr="En bild som visar Färggrann, konst, siluett&#10;&#10;Automatiskt genererad beskrivning">
            <a:extLst>
              <a:ext uri="{FF2B5EF4-FFF2-40B4-BE49-F238E27FC236}">
                <a16:creationId xmlns:a16="http://schemas.microsoft.com/office/drawing/2014/main" id="{971A43AC-AA75-E360-F9E3-1B140532229F}"/>
              </a:ext>
            </a:extLst>
          </p:cNvPr>
          <p:cNvPicPr>
            <a:picLocks noChangeAspect="1"/>
          </p:cNvPicPr>
          <p:nvPr/>
        </p:nvPicPr>
        <p:blipFill>
          <a:blip r:embed="rId2"/>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20274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vert="horz" lIns="91440" tIns="45720" rIns="91440" bIns="45720" rtlCol="0" anchor="t">
            <a:normAutofit fontScale="85000" lnSpcReduction="10000"/>
          </a:bodyPr>
          <a:lstStyle/>
          <a:p>
            <a:pPr marL="114300" indent="0">
              <a:buNone/>
            </a:pPr>
            <a:r>
              <a:rPr lang="en-GB" sz="3600" dirty="0">
                <a:latin typeface="Calibri"/>
                <a:cs typeface="Calibri"/>
              </a:rPr>
              <a:t>Key readings/materials</a:t>
            </a:r>
            <a:endParaRPr lang="en-GB" sz="3600" dirty="0">
              <a:solidFill>
                <a:schemeClr val="tx1"/>
              </a:solidFill>
              <a:latin typeface="Calibri" panose="020F0502020204030204" pitchFamily="34" charset="0"/>
              <a:cs typeface="Calibri" panose="020F0502020204030204" pitchFamily="34" charset="0"/>
            </a:endParaRPr>
          </a:p>
          <a:p>
            <a:pPr marL="114300" indent="0">
              <a:buNone/>
            </a:pPr>
            <a:br>
              <a:rPr lang="en-GB" sz="1800" dirty="0">
                <a:latin typeface="Calibri"/>
                <a:cs typeface="Calibri"/>
              </a:rPr>
            </a:br>
            <a:r>
              <a:rPr lang="en-GB" sz="1800" dirty="0">
                <a:latin typeface="Calibri"/>
                <a:cs typeface="Calibri"/>
              </a:rPr>
              <a:t>Timothy Morton. (2010). The Ecological Thought. Harvard University Press. </a:t>
            </a:r>
            <a:endParaRPr lang="sv-SE" sz="1800" dirty="0">
              <a:latin typeface="Calibri"/>
              <a:ea typeface="Calibri"/>
              <a:cs typeface="Calibri"/>
            </a:endParaRPr>
          </a:p>
          <a:p>
            <a:pPr marL="114300" indent="0">
              <a:buNone/>
            </a:pPr>
            <a:endParaRPr lang="sv-SE" sz="1800" dirty="0">
              <a:latin typeface="Calibri"/>
              <a:ea typeface="Calibri"/>
              <a:cs typeface="Calibri"/>
            </a:endParaRPr>
          </a:p>
          <a:p>
            <a:pPr marL="114300" indent="0">
              <a:buNone/>
            </a:pPr>
            <a:r>
              <a:rPr lang="en-GB" sz="1800" dirty="0">
                <a:latin typeface="Calibri"/>
                <a:cs typeface="Calibri"/>
              </a:rPr>
              <a:t>Video material:</a:t>
            </a:r>
            <a:endParaRPr lang="sv-SE" sz="1800" dirty="0">
              <a:latin typeface="Calibri"/>
              <a:ea typeface="Calibri"/>
              <a:cs typeface="Calibri"/>
            </a:endParaRPr>
          </a:p>
          <a:p>
            <a:pPr marL="114300" indent="0">
              <a:buNone/>
            </a:pPr>
            <a:r>
              <a:rPr lang="en-GB" sz="1800" dirty="0">
                <a:latin typeface="Calibri"/>
                <a:cs typeface="Calibri"/>
                <a:hlinkClick r:id="rId3">
                  <a:extLst>
                    <a:ext uri="{A12FA001-AC4F-418D-AE19-62706E023703}">
                      <ahyp:hlinkClr xmlns:ahyp="http://schemas.microsoft.com/office/drawing/2018/hyperlinkcolor" val="tx"/>
                    </a:ext>
                  </a:extLst>
                </a:hlinkClick>
              </a:rPr>
              <a:t>https://youtu.be/v6ubvEJ3KGM?si=5PZgt-GKOzaBeg3p</a:t>
            </a:r>
            <a:endParaRPr lang="sv-SE" sz="1800" dirty="0">
              <a:latin typeface="Calibri"/>
              <a:ea typeface="Calibri"/>
              <a:cs typeface="Calibri"/>
            </a:endParaRPr>
          </a:p>
          <a:p>
            <a:pPr marL="114300" indent="0">
              <a:buNone/>
            </a:pPr>
            <a:r>
              <a:rPr lang="en-GB" sz="1800" dirty="0">
                <a:latin typeface="Calibri"/>
                <a:cs typeface="Calibri"/>
              </a:rPr>
              <a:t>crash course ecosystem ecology (10 minutes)</a:t>
            </a:r>
            <a:endParaRPr lang="sv-SE" sz="1800" dirty="0">
              <a:latin typeface="Calibri"/>
              <a:ea typeface="Calibri"/>
              <a:cs typeface="Calibri"/>
            </a:endParaRPr>
          </a:p>
          <a:p>
            <a:pPr marL="114300" indent="0">
              <a:buNone/>
            </a:pPr>
            <a:endParaRPr lang="sv-SE" sz="1800" dirty="0">
              <a:latin typeface="Calibri"/>
              <a:ea typeface="Calibri"/>
              <a:cs typeface="Calibri"/>
            </a:endParaRPr>
          </a:p>
          <a:p>
            <a:pPr marL="114300" indent="0">
              <a:buNone/>
            </a:pPr>
            <a:r>
              <a:rPr lang="en-GB" sz="1800" dirty="0">
                <a:latin typeface="Calibri"/>
                <a:cs typeface="Calibri"/>
              </a:rPr>
              <a:t>The books by Anne Sverdrup Thygeson (a biologist specialising in insects and a writer) are filled with illustrative examples of how species are entangled and how humans greatly depend on them. </a:t>
            </a:r>
            <a:endParaRPr lang="sv-SE" sz="1800" dirty="0">
              <a:latin typeface="Calibri"/>
              <a:ea typeface="Calibri"/>
              <a:cs typeface="Calibri"/>
            </a:endParaRPr>
          </a:p>
          <a:p>
            <a:pPr marL="114300" indent="0">
              <a:buNone/>
            </a:pPr>
            <a:r>
              <a:rPr lang="en-GB" sz="1800" dirty="0">
                <a:latin typeface="Calibri"/>
                <a:cs typeface="Calibri"/>
                <a:hlinkClick r:id="rId4">
                  <a:extLst>
                    <a:ext uri="{A12FA001-AC4F-418D-AE19-62706E023703}">
                      <ahyp:hlinkClr xmlns:ahyp="http://schemas.microsoft.com/office/drawing/2018/hyperlinkcolor" val="tx"/>
                    </a:ext>
                  </a:extLst>
                </a:hlinkClick>
              </a:rPr>
              <a:t>https://youtu.be/VgyMbS6qs0M?si=e7UXoGieftTndsZH</a:t>
            </a:r>
            <a:r>
              <a:rPr lang="en-GB" sz="1800" dirty="0">
                <a:latin typeface="Calibri"/>
                <a:cs typeface="Calibri"/>
              </a:rPr>
              <a:t> (video of her reading a segment from the book on nature’s shoulders)</a:t>
            </a:r>
            <a:endParaRPr lang="sv-SE" sz="1800" dirty="0">
              <a:latin typeface="Calibri"/>
              <a:ea typeface="Calibri"/>
              <a:cs typeface="Calibri"/>
            </a:endParaRPr>
          </a:p>
          <a:p>
            <a:pPr marL="114300" indent="0">
              <a:buNone/>
            </a:pPr>
            <a:endParaRPr lang="sv-SE" sz="1800" dirty="0">
              <a:latin typeface="Calibri"/>
              <a:ea typeface="Calibri"/>
              <a:cs typeface="Calibri"/>
            </a:endParaRPr>
          </a:p>
          <a:p>
            <a:pPr marL="114300" indent="0">
              <a:buNone/>
            </a:pPr>
            <a:r>
              <a:rPr lang="en-GB" sz="1800" dirty="0">
                <a:latin typeface="Calibri"/>
                <a:cs typeface="Calibri"/>
              </a:rPr>
              <a:t>Ted talk about book Extraordinary insects:</a:t>
            </a:r>
            <a:endParaRPr lang="sv-SE" sz="1800" dirty="0">
              <a:latin typeface="Calibri"/>
              <a:ea typeface="Calibri"/>
              <a:cs typeface="Calibri"/>
            </a:endParaRPr>
          </a:p>
          <a:p>
            <a:pPr marL="114300" indent="0">
              <a:buNone/>
            </a:pPr>
            <a:r>
              <a:rPr lang="en-GB" sz="1800" dirty="0">
                <a:latin typeface="Calibri"/>
                <a:cs typeface="Calibri"/>
                <a:hlinkClick r:id="rId5">
                  <a:extLst>
                    <a:ext uri="{A12FA001-AC4F-418D-AE19-62706E023703}">
                      <ahyp:hlinkClr xmlns:ahyp="http://schemas.microsoft.com/office/drawing/2018/hyperlinkcolor" val="tx"/>
                    </a:ext>
                  </a:extLst>
                </a:hlinkClick>
              </a:rPr>
              <a:t>https://youtu.be/FR1eoOy1tSM?si=TzN4TIOn9NBiO9_n</a:t>
            </a:r>
            <a:endParaRPr lang="sv-SE" sz="1800" dirty="0">
              <a:latin typeface="Calibri"/>
              <a:ea typeface="Calibri"/>
              <a:cs typeface="Calibri"/>
            </a:endParaRPr>
          </a:p>
          <a:p>
            <a:pPr marL="114300" indent="0">
              <a:lnSpc>
                <a:spcPct val="100000"/>
              </a:lnSpc>
              <a:buNone/>
            </a:pPr>
            <a:endParaRPr lang="sv-SE" sz="2800" dirty="0">
              <a:latin typeface="Calibri"/>
              <a:ea typeface="Calibri"/>
              <a:cs typeface="Calibri"/>
            </a:endParaRPr>
          </a:p>
          <a:p>
            <a:pPr marL="114300" indent="0">
              <a:lnSpc>
                <a:spcPct val="100000"/>
              </a:lnSpc>
              <a:buNone/>
            </a:pPr>
            <a:endParaRPr lang="sv-SE">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sv-SE">
              <a:solidFill>
                <a:schemeClr val="tx1"/>
              </a:solidFill>
              <a:latin typeface="Calibri" panose="020F0502020204030204" pitchFamily="34" charset="0"/>
              <a:cs typeface="Calibri" panose="020F0502020204030204" pitchFamily="34" charset="0"/>
            </a:endParaRPr>
          </a:p>
          <a:p>
            <a:pPr marL="114300" indent="0">
              <a:buNone/>
            </a:pPr>
            <a:endParaRPr lang="en-GB" sz="2400">
              <a:solidFill>
                <a:schemeClr val="tx1"/>
              </a:solidFill>
              <a:latin typeface="Calibri" panose="020F0502020204030204" pitchFamily="34" charset="0"/>
              <a:cs typeface="Calibri" panose="020F0502020204030204" pitchFamily="34" charset="0"/>
            </a:endParaRP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916DDB54-AD98-8CF9-D652-461BB6891544}"/>
              </a:ext>
            </a:extLst>
          </p:cNvPr>
          <p:cNvPicPr>
            <a:picLocks noChangeAspect="1"/>
          </p:cNvPicPr>
          <p:nvPr/>
        </p:nvPicPr>
        <p:blipFill>
          <a:blip r:embed="rId6"/>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55909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C15F82E-75B2-18AB-FFF8-F1D449A85E3E}"/>
              </a:ext>
            </a:extLst>
          </p:cNvPr>
          <p:cNvSpPr>
            <a:spLocks noGrp="1"/>
          </p:cNvSpPr>
          <p:nvPr>
            <p:ph type="title"/>
          </p:nvPr>
        </p:nvSpPr>
        <p:spPr>
          <a:xfrm>
            <a:off x="1658867" y="1580943"/>
            <a:ext cx="5600735" cy="2468561"/>
          </a:xfrm>
        </p:spPr>
        <p:txBody>
          <a:bodyPr>
            <a:normAutofit/>
          </a:bodyPr>
          <a:lstStyle/>
          <a:p>
            <a:r>
              <a:rPr lang="nl-NL" sz="6000" dirty="0">
                <a:solidFill>
                  <a:srgbClr val="FCB325"/>
                </a:solidFill>
                <a:latin typeface="Calibri"/>
                <a:ea typeface="Calibri"/>
                <a:cs typeface="Calibri"/>
              </a:rPr>
              <a:t>Human</a:t>
            </a:r>
            <a:r>
              <a:rPr lang="nl-NL" sz="6000" dirty="0">
                <a:solidFill>
                  <a:srgbClr val="000000"/>
                </a:solidFill>
                <a:latin typeface="Calibri"/>
                <a:ea typeface="Calibri"/>
                <a:cs typeface="Calibri"/>
              </a:rPr>
              <a:t>-</a:t>
            </a:r>
            <a:r>
              <a:rPr lang="nl-NL" sz="6000" dirty="0" err="1">
                <a:solidFill>
                  <a:srgbClr val="000000"/>
                </a:solidFill>
                <a:latin typeface="Calibri"/>
                <a:ea typeface="Calibri"/>
                <a:cs typeface="Calibri"/>
              </a:rPr>
              <a:t>centred</a:t>
            </a:r>
            <a:r>
              <a:rPr lang="nl-NL" sz="6000" dirty="0">
                <a:latin typeface="Calibri"/>
                <a:ea typeface="Calibri"/>
                <a:cs typeface="Calibri"/>
              </a:rPr>
              <a:t> design</a:t>
            </a:r>
            <a:endParaRPr lang="en-US">
              <a:latin typeface="Calibri"/>
              <a:ea typeface="Calibri"/>
              <a:cs typeface="Calibri"/>
            </a:endParaRPr>
          </a:p>
        </p:txBody>
      </p:sp>
      <p:sp>
        <p:nvSpPr>
          <p:cNvPr id="7" name="Titel 1">
            <a:extLst>
              <a:ext uri="{FF2B5EF4-FFF2-40B4-BE49-F238E27FC236}">
                <a16:creationId xmlns:a16="http://schemas.microsoft.com/office/drawing/2014/main" id="{F601C05B-5878-2EF2-8E92-5F80437F531C}"/>
              </a:ext>
            </a:extLst>
          </p:cNvPr>
          <p:cNvSpPr txBox="1">
            <a:spLocks/>
          </p:cNvSpPr>
          <p:nvPr/>
        </p:nvSpPr>
        <p:spPr>
          <a:xfrm>
            <a:off x="1656488" y="3853171"/>
            <a:ext cx="6593094" cy="1478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err="1">
                <a:latin typeface="Calibri"/>
                <a:ea typeface="+mj-lt"/>
                <a:cs typeface="+mj-lt"/>
              </a:rPr>
              <a:t>focuses</a:t>
            </a:r>
            <a:r>
              <a:rPr lang="nl-NL" sz="2400" dirty="0">
                <a:latin typeface="Calibri"/>
                <a:ea typeface="+mj-lt"/>
                <a:cs typeface="+mj-lt"/>
              </a:rPr>
              <a:t> on </a:t>
            </a:r>
            <a:r>
              <a:rPr lang="nl-NL" sz="2400" err="1">
                <a:latin typeface="Calibri"/>
                <a:ea typeface="+mj-lt"/>
                <a:cs typeface="+mj-lt"/>
              </a:rPr>
              <a:t>creating</a:t>
            </a:r>
            <a:r>
              <a:rPr lang="nl-NL" sz="2400" dirty="0">
                <a:latin typeface="Calibri"/>
                <a:ea typeface="+mj-lt"/>
                <a:cs typeface="+mj-lt"/>
              </a:rPr>
              <a:t> </a:t>
            </a:r>
            <a:r>
              <a:rPr lang="nl-NL" sz="2400" err="1">
                <a:latin typeface="Calibri"/>
                <a:ea typeface="+mj-lt"/>
                <a:cs typeface="+mj-lt"/>
              </a:rPr>
              <a:t>products</a:t>
            </a:r>
            <a:r>
              <a:rPr lang="nl-NL" sz="2400" dirty="0">
                <a:latin typeface="Calibri"/>
                <a:ea typeface="+mj-lt"/>
                <a:cs typeface="+mj-lt"/>
              </a:rPr>
              <a:t> </a:t>
            </a:r>
            <a:r>
              <a:rPr lang="nl-NL" sz="2400" err="1">
                <a:latin typeface="Calibri"/>
                <a:ea typeface="+mj-lt"/>
                <a:cs typeface="+mj-lt"/>
              </a:rPr>
              <a:t>and</a:t>
            </a:r>
            <a:r>
              <a:rPr lang="nl-NL" sz="2400" dirty="0">
                <a:latin typeface="Calibri"/>
                <a:ea typeface="+mj-lt"/>
                <a:cs typeface="+mj-lt"/>
              </a:rPr>
              <a:t> systems </a:t>
            </a:r>
            <a:r>
              <a:rPr lang="nl-NL" sz="2400" b="1" err="1">
                <a:solidFill>
                  <a:srgbClr val="FCB325"/>
                </a:solidFill>
                <a:latin typeface="Calibri"/>
                <a:ea typeface="+mj-lt"/>
                <a:cs typeface="+mj-lt"/>
              </a:rPr>
              <a:t>tailored</a:t>
            </a:r>
            <a:r>
              <a:rPr lang="nl-NL" sz="2400" b="1" dirty="0">
                <a:solidFill>
                  <a:srgbClr val="FCB325"/>
                </a:solidFill>
                <a:latin typeface="Calibri"/>
                <a:ea typeface="+mj-lt"/>
                <a:cs typeface="+mj-lt"/>
              </a:rPr>
              <a:t> </a:t>
            </a:r>
            <a:r>
              <a:rPr lang="nl-NL" sz="2400" b="1" err="1">
                <a:solidFill>
                  <a:srgbClr val="FCB325"/>
                </a:solidFill>
                <a:latin typeface="Calibri"/>
                <a:ea typeface="+mj-lt"/>
                <a:cs typeface="+mj-lt"/>
              </a:rPr>
              <a:t>to</a:t>
            </a:r>
            <a:r>
              <a:rPr lang="nl-NL" sz="2400" b="1" dirty="0">
                <a:solidFill>
                  <a:srgbClr val="FCB325"/>
                </a:solidFill>
                <a:latin typeface="Calibri"/>
                <a:ea typeface="+mj-lt"/>
                <a:cs typeface="+mj-lt"/>
              </a:rPr>
              <a:t> meet </a:t>
            </a:r>
            <a:r>
              <a:rPr lang="nl-NL" sz="2400" b="1" err="1">
                <a:solidFill>
                  <a:srgbClr val="FCB325"/>
                </a:solidFill>
                <a:latin typeface="Calibri"/>
                <a:ea typeface="+mj-lt"/>
                <a:cs typeface="+mj-lt"/>
              </a:rPr>
              <a:t>the</a:t>
            </a:r>
            <a:r>
              <a:rPr lang="nl-NL" sz="2400" b="1" dirty="0">
                <a:solidFill>
                  <a:srgbClr val="FCB325"/>
                </a:solidFill>
                <a:latin typeface="Calibri"/>
                <a:ea typeface="+mj-lt"/>
                <a:cs typeface="+mj-lt"/>
              </a:rPr>
              <a:t> </a:t>
            </a:r>
            <a:r>
              <a:rPr lang="nl-NL" sz="2400" b="1" err="1">
                <a:solidFill>
                  <a:srgbClr val="FCB325"/>
                </a:solidFill>
                <a:latin typeface="Calibri"/>
                <a:ea typeface="+mj-lt"/>
                <a:cs typeface="+mj-lt"/>
              </a:rPr>
              <a:t>needs</a:t>
            </a:r>
            <a:r>
              <a:rPr lang="nl-NL" sz="2400" b="1" dirty="0">
                <a:solidFill>
                  <a:srgbClr val="FCB325"/>
                </a:solidFill>
                <a:latin typeface="Calibri"/>
                <a:ea typeface="+mj-lt"/>
                <a:cs typeface="+mj-lt"/>
              </a:rPr>
              <a:t>, </a:t>
            </a:r>
            <a:r>
              <a:rPr lang="nl-NL" sz="2400" b="1" err="1">
                <a:solidFill>
                  <a:srgbClr val="FCB325"/>
                </a:solidFill>
                <a:latin typeface="Calibri"/>
                <a:ea typeface="+mj-lt"/>
                <a:cs typeface="+mj-lt"/>
              </a:rPr>
              <a:t>preferences</a:t>
            </a:r>
            <a:r>
              <a:rPr lang="nl-NL" sz="2400" b="1" dirty="0">
                <a:solidFill>
                  <a:srgbClr val="FCB325"/>
                </a:solidFill>
                <a:latin typeface="Calibri"/>
                <a:ea typeface="+mj-lt"/>
                <a:cs typeface="+mj-lt"/>
              </a:rPr>
              <a:t>, </a:t>
            </a:r>
            <a:r>
              <a:rPr lang="nl-NL" sz="2400" b="1" err="1">
                <a:solidFill>
                  <a:srgbClr val="FCB325"/>
                </a:solidFill>
                <a:latin typeface="Calibri"/>
                <a:ea typeface="+mj-lt"/>
                <a:cs typeface="+mj-lt"/>
              </a:rPr>
              <a:t>and</a:t>
            </a:r>
            <a:r>
              <a:rPr lang="nl-NL" sz="2400" b="1" dirty="0">
                <a:solidFill>
                  <a:srgbClr val="FCB325"/>
                </a:solidFill>
                <a:latin typeface="Calibri"/>
                <a:ea typeface="+mj-lt"/>
                <a:cs typeface="+mj-lt"/>
              </a:rPr>
              <a:t> </a:t>
            </a:r>
            <a:r>
              <a:rPr lang="nl-NL" sz="2400" b="1" err="1">
                <a:solidFill>
                  <a:srgbClr val="FCB325"/>
                </a:solidFill>
                <a:latin typeface="Calibri"/>
                <a:ea typeface="+mj-lt"/>
                <a:cs typeface="+mj-lt"/>
              </a:rPr>
              <a:t>limitations</a:t>
            </a:r>
            <a:r>
              <a:rPr lang="nl-NL" sz="2400" b="1" dirty="0">
                <a:solidFill>
                  <a:srgbClr val="FCB325"/>
                </a:solidFill>
                <a:latin typeface="Calibri"/>
                <a:ea typeface="+mj-lt"/>
                <a:cs typeface="+mj-lt"/>
              </a:rPr>
              <a:t> of human users</a:t>
            </a:r>
            <a:endParaRPr lang="en-US" sz="2400" b="1">
              <a:solidFill>
                <a:srgbClr val="000000"/>
              </a:solidFill>
              <a:latin typeface="Calibri"/>
              <a:ea typeface="Calibri"/>
              <a:cs typeface="Calibri"/>
            </a:endParaRPr>
          </a:p>
        </p:txBody>
      </p:sp>
      <p:pic>
        <p:nvPicPr>
          <p:cNvPr id="3" name="Bildobjekt 3" descr="En bild som visar Färggrann, konst, siluett&#10;&#10;Automatiskt genererad beskrivning">
            <a:extLst>
              <a:ext uri="{FF2B5EF4-FFF2-40B4-BE49-F238E27FC236}">
                <a16:creationId xmlns:a16="http://schemas.microsoft.com/office/drawing/2014/main" id="{B2781487-1A54-6276-CAE6-CF5230B5C448}"/>
              </a:ext>
            </a:extLst>
          </p:cNvPr>
          <p:cNvPicPr>
            <a:picLocks noChangeAspect="1"/>
          </p:cNvPicPr>
          <p:nvPr/>
        </p:nvPicPr>
        <p:blipFill>
          <a:blip r:embed="rId2"/>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439786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C15F82E-75B2-18AB-FFF8-F1D449A85E3E}"/>
              </a:ext>
            </a:extLst>
          </p:cNvPr>
          <p:cNvSpPr>
            <a:spLocks noGrp="1"/>
          </p:cNvSpPr>
          <p:nvPr>
            <p:ph type="title"/>
          </p:nvPr>
        </p:nvSpPr>
        <p:spPr>
          <a:xfrm>
            <a:off x="1658867" y="1580943"/>
            <a:ext cx="6108734" cy="2468561"/>
          </a:xfrm>
        </p:spPr>
        <p:txBody>
          <a:bodyPr>
            <a:normAutofit fontScale="90000"/>
          </a:bodyPr>
          <a:lstStyle/>
          <a:p>
            <a:r>
              <a:rPr lang="nl-NL" sz="6000" dirty="0">
                <a:solidFill>
                  <a:srgbClr val="FCB325"/>
                </a:solidFill>
                <a:latin typeface="Calibri"/>
                <a:ea typeface="Calibri"/>
                <a:cs typeface="Calibri"/>
              </a:rPr>
              <a:t>More-</a:t>
            </a:r>
            <a:r>
              <a:rPr lang="nl-NL" sz="6000" err="1">
                <a:solidFill>
                  <a:srgbClr val="FCB325"/>
                </a:solidFill>
                <a:latin typeface="Calibri"/>
                <a:ea typeface="Calibri"/>
                <a:cs typeface="Calibri"/>
              </a:rPr>
              <a:t>than</a:t>
            </a:r>
            <a:r>
              <a:rPr lang="nl-NL" sz="6000" dirty="0">
                <a:solidFill>
                  <a:srgbClr val="FCB325"/>
                </a:solidFill>
                <a:latin typeface="Calibri"/>
                <a:ea typeface="Calibri"/>
                <a:cs typeface="Calibri"/>
              </a:rPr>
              <a:t>-human</a:t>
            </a:r>
            <a:r>
              <a:rPr lang="nl-NL" sz="6000" dirty="0">
                <a:latin typeface="Calibri"/>
                <a:ea typeface="Calibri"/>
                <a:cs typeface="Calibri"/>
              </a:rPr>
              <a:t>-</a:t>
            </a:r>
            <a:r>
              <a:rPr lang="nl-NL" sz="6000" err="1">
                <a:latin typeface="Calibri"/>
                <a:ea typeface="Calibri"/>
                <a:cs typeface="Calibri"/>
              </a:rPr>
              <a:t>centred</a:t>
            </a:r>
            <a:r>
              <a:rPr lang="nl-NL" sz="6000" dirty="0">
                <a:latin typeface="Calibri"/>
                <a:ea typeface="Calibri"/>
                <a:cs typeface="Calibri"/>
              </a:rPr>
              <a:t> design</a:t>
            </a:r>
            <a:endParaRPr lang="en-US" sz="6000">
              <a:latin typeface="Calibri"/>
              <a:ea typeface="Calibri"/>
              <a:cs typeface="Calibri"/>
            </a:endParaRPr>
          </a:p>
        </p:txBody>
      </p:sp>
      <p:sp>
        <p:nvSpPr>
          <p:cNvPr id="7" name="Titel 1">
            <a:extLst>
              <a:ext uri="{FF2B5EF4-FFF2-40B4-BE49-F238E27FC236}">
                <a16:creationId xmlns:a16="http://schemas.microsoft.com/office/drawing/2014/main" id="{F601C05B-5878-2EF2-8E92-5F80437F531C}"/>
              </a:ext>
            </a:extLst>
          </p:cNvPr>
          <p:cNvSpPr txBox="1">
            <a:spLocks/>
          </p:cNvSpPr>
          <p:nvPr/>
        </p:nvSpPr>
        <p:spPr>
          <a:xfrm>
            <a:off x="1656488" y="4228649"/>
            <a:ext cx="6593094" cy="1478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err="1">
                <a:latin typeface="Calibri"/>
                <a:ea typeface="+mj-lt"/>
                <a:cs typeface="+mj-lt"/>
              </a:rPr>
              <a:t>expands</a:t>
            </a:r>
            <a:r>
              <a:rPr lang="nl-NL" sz="2400" dirty="0">
                <a:latin typeface="Calibri"/>
                <a:ea typeface="+mj-lt"/>
                <a:cs typeface="+mj-lt"/>
              </a:rPr>
              <a:t> </a:t>
            </a:r>
            <a:r>
              <a:rPr lang="nl-NL" sz="2400" err="1">
                <a:latin typeface="Calibri"/>
                <a:ea typeface="+mj-lt"/>
                <a:cs typeface="+mj-lt"/>
              </a:rPr>
              <a:t>the</a:t>
            </a:r>
            <a:r>
              <a:rPr lang="nl-NL" sz="2400" dirty="0">
                <a:latin typeface="Calibri"/>
                <a:ea typeface="+mj-lt"/>
                <a:cs typeface="+mj-lt"/>
              </a:rPr>
              <a:t> scope </a:t>
            </a:r>
            <a:r>
              <a:rPr lang="nl-NL" sz="2400" err="1">
                <a:latin typeface="Calibri"/>
                <a:ea typeface="+mj-lt"/>
                <a:cs typeface="+mj-lt"/>
              </a:rPr>
              <a:t>beyond</a:t>
            </a:r>
            <a:r>
              <a:rPr lang="nl-NL" sz="2400" dirty="0">
                <a:latin typeface="Calibri"/>
                <a:ea typeface="+mj-lt"/>
                <a:cs typeface="+mj-lt"/>
              </a:rPr>
              <a:t> human users </a:t>
            </a:r>
            <a:r>
              <a:rPr lang="nl-NL" sz="2400" err="1">
                <a:latin typeface="Calibri"/>
                <a:ea typeface="+mj-lt"/>
                <a:cs typeface="+mj-lt"/>
              </a:rPr>
              <a:t>to</a:t>
            </a:r>
            <a:r>
              <a:rPr lang="nl-NL" sz="2400" dirty="0">
                <a:latin typeface="Calibri"/>
                <a:ea typeface="+mj-lt"/>
                <a:cs typeface="+mj-lt"/>
              </a:rPr>
              <a:t> </a:t>
            </a:r>
            <a:r>
              <a:rPr lang="nl-NL" sz="2400" b="1" err="1">
                <a:solidFill>
                  <a:srgbClr val="FCB325"/>
                </a:solidFill>
                <a:latin typeface="Calibri"/>
                <a:ea typeface="+mj-lt"/>
                <a:cs typeface="+mj-lt"/>
              </a:rPr>
              <a:t>consider</a:t>
            </a:r>
            <a:r>
              <a:rPr lang="nl-NL" sz="2400" b="1" dirty="0">
                <a:solidFill>
                  <a:srgbClr val="FCB325"/>
                </a:solidFill>
                <a:latin typeface="Calibri"/>
                <a:ea typeface="+mj-lt"/>
                <a:cs typeface="+mj-lt"/>
              </a:rPr>
              <a:t> </a:t>
            </a:r>
            <a:r>
              <a:rPr lang="nl-NL" sz="2400" b="1" err="1">
                <a:solidFill>
                  <a:srgbClr val="FCB325"/>
                </a:solidFill>
                <a:latin typeface="Calibri"/>
                <a:ea typeface="+mj-lt"/>
                <a:cs typeface="+mj-lt"/>
              </a:rPr>
              <a:t>the</a:t>
            </a:r>
            <a:r>
              <a:rPr lang="nl-NL" sz="2400" b="1" dirty="0">
                <a:solidFill>
                  <a:srgbClr val="FCB325"/>
                </a:solidFill>
                <a:latin typeface="Calibri"/>
                <a:ea typeface="+mj-lt"/>
                <a:cs typeface="+mj-lt"/>
              </a:rPr>
              <a:t> </a:t>
            </a:r>
            <a:r>
              <a:rPr lang="nl-NL" sz="2400" b="1" err="1">
                <a:solidFill>
                  <a:srgbClr val="FCB325"/>
                </a:solidFill>
                <a:latin typeface="Calibri"/>
                <a:ea typeface="+mj-lt"/>
                <a:cs typeface="+mj-lt"/>
              </a:rPr>
              <a:t>interactions</a:t>
            </a:r>
            <a:r>
              <a:rPr lang="nl-NL" sz="2400" b="1" dirty="0">
                <a:solidFill>
                  <a:srgbClr val="FCB325"/>
                </a:solidFill>
                <a:latin typeface="Calibri"/>
                <a:ea typeface="+mj-lt"/>
                <a:cs typeface="+mj-lt"/>
              </a:rPr>
              <a:t> </a:t>
            </a:r>
            <a:r>
              <a:rPr lang="nl-NL" sz="2400" b="1" err="1">
                <a:solidFill>
                  <a:srgbClr val="FCB325"/>
                </a:solidFill>
                <a:latin typeface="Calibri"/>
                <a:ea typeface="+mj-lt"/>
                <a:cs typeface="+mj-lt"/>
              </a:rPr>
              <a:t>and</a:t>
            </a:r>
            <a:r>
              <a:rPr lang="nl-NL" sz="2400" b="1" dirty="0">
                <a:solidFill>
                  <a:srgbClr val="FCB325"/>
                </a:solidFill>
                <a:latin typeface="Calibri"/>
                <a:ea typeface="+mj-lt"/>
                <a:cs typeface="+mj-lt"/>
              </a:rPr>
              <a:t> well-</a:t>
            </a:r>
            <a:r>
              <a:rPr lang="nl-NL" sz="2400" b="1" err="1">
                <a:solidFill>
                  <a:srgbClr val="FCB325"/>
                </a:solidFill>
                <a:latin typeface="Calibri"/>
                <a:ea typeface="+mj-lt"/>
                <a:cs typeface="+mj-lt"/>
              </a:rPr>
              <a:t>being</a:t>
            </a:r>
            <a:r>
              <a:rPr lang="nl-NL" sz="2400" b="1" dirty="0">
                <a:solidFill>
                  <a:srgbClr val="FCB325"/>
                </a:solidFill>
                <a:latin typeface="Calibri"/>
                <a:ea typeface="+mj-lt"/>
                <a:cs typeface="+mj-lt"/>
              </a:rPr>
              <a:t> of </a:t>
            </a:r>
            <a:r>
              <a:rPr lang="nl-NL" sz="2400" b="1" err="1">
                <a:solidFill>
                  <a:srgbClr val="FCB325"/>
                </a:solidFill>
                <a:latin typeface="Calibri"/>
                <a:ea typeface="+mj-lt"/>
                <a:cs typeface="+mj-lt"/>
              </a:rPr>
              <a:t>all</a:t>
            </a:r>
            <a:r>
              <a:rPr lang="nl-NL" sz="2400" b="1" dirty="0">
                <a:solidFill>
                  <a:srgbClr val="FCB325"/>
                </a:solidFill>
                <a:latin typeface="Calibri"/>
                <a:ea typeface="+mj-lt"/>
                <a:cs typeface="+mj-lt"/>
              </a:rPr>
              <a:t> </a:t>
            </a:r>
            <a:r>
              <a:rPr lang="nl-NL" sz="2400" b="1" err="1">
                <a:solidFill>
                  <a:srgbClr val="FCB325"/>
                </a:solidFill>
                <a:latin typeface="Calibri"/>
                <a:ea typeface="+mj-lt"/>
                <a:cs typeface="+mj-lt"/>
              </a:rPr>
              <a:t>entities</a:t>
            </a:r>
            <a:r>
              <a:rPr lang="nl-NL" sz="2400" b="1" dirty="0">
                <a:solidFill>
                  <a:srgbClr val="FCB325"/>
                </a:solidFill>
                <a:latin typeface="Calibri"/>
                <a:ea typeface="+mj-lt"/>
                <a:cs typeface="+mj-lt"/>
              </a:rPr>
              <a:t> </a:t>
            </a:r>
            <a:r>
              <a:rPr lang="nl-NL" sz="2400" b="1" err="1">
                <a:solidFill>
                  <a:srgbClr val="FCB325"/>
                </a:solidFill>
                <a:latin typeface="Calibri"/>
                <a:ea typeface="+mj-lt"/>
                <a:cs typeface="+mj-lt"/>
              </a:rPr>
              <a:t>involved</a:t>
            </a:r>
            <a:r>
              <a:rPr lang="nl-NL" sz="2400" dirty="0">
                <a:latin typeface="Calibri"/>
                <a:ea typeface="+mj-lt"/>
                <a:cs typeface="+mj-lt"/>
              </a:rPr>
              <a:t>, </a:t>
            </a:r>
            <a:r>
              <a:rPr lang="nl-NL" sz="2400" err="1">
                <a:latin typeface="Calibri"/>
                <a:ea typeface="+mj-lt"/>
                <a:cs typeface="+mj-lt"/>
              </a:rPr>
              <a:t>including</a:t>
            </a:r>
            <a:r>
              <a:rPr lang="nl-NL" sz="2400" dirty="0">
                <a:latin typeface="Calibri"/>
                <a:ea typeface="+mj-lt"/>
                <a:cs typeface="+mj-lt"/>
              </a:rPr>
              <a:t> </a:t>
            </a:r>
            <a:r>
              <a:rPr lang="nl-NL" sz="2400" err="1">
                <a:latin typeface="Calibri"/>
                <a:ea typeface="+mj-lt"/>
                <a:cs typeface="+mj-lt"/>
              </a:rPr>
              <a:t>animals</a:t>
            </a:r>
            <a:r>
              <a:rPr lang="nl-NL" sz="2400" dirty="0">
                <a:latin typeface="Calibri"/>
                <a:ea typeface="+mj-lt"/>
                <a:cs typeface="+mj-lt"/>
              </a:rPr>
              <a:t>, </a:t>
            </a:r>
            <a:r>
              <a:rPr lang="nl-NL" sz="2400" err="1">
                <a:latin typeface="Calibri"/>
                <a:ea typeface="+mj-lt"/>
                <a:cs typeface="+mj-lt"/>
              </a:rPr>
              <a:t>plants</a:t>
            </a:r>
            <a:r>
              <a:rPr lang="nl-NL" sz="2400" dirty="0">
                <a:latin typeface="Calibri"/>
                <a:ea typeface="+mj-lt"/>
                <a:cs typeface="+mj-lt"/>
              </a:rPr>
              <a:t>, </a:t>
            </a:r>
            <a:r>
              <a:rPr lang="nl-NL" sz="2400" err="1">
                <a:latin typeface="Calibri"/>
                <a:ea typeface="+mj-lt"/>
                <a:cs typeface="+mj-lt"/>
              </a:rPr>
              <a:t>ecosystems</a:t>
            </a:r>
            <a:r>
              <a:rPr lang="nl-NL" sz="2400" dirty="0">
                <a:latin typeface="Calibri"/>
                <a:ea typeface="+mj-lt"/>
                <a:cs typeface="+mj-lt"/>
              </a:rPr>
              <a:t>, </a:t>
            </a:r>
            <a:r>
              <a:rPr lang="nl-NL" sz="2400" err="1">
                <a:latin typeface="Calibri"/>
                <a:ea typeface="+mj-lt"/>
                <a:cs typeface="+mj-lt"/>
              </a:rPr>
              <a:t>and</a:t>
            </a:r>
            <a:r>
              <a:rPr lang="nl-NL" sz="2400" dirty="0">
                <a:latin typeface="Calibri"/>
                <a:ea typeface="+mj-lt"/>
                <a:cs typeface="+mj-lt"/>
              </a:rPr>
              <a:t> </a:t>
            </a:r>
            <a:r>
              <a:rPr lang="nl-NL" sz="2400" err="1">
                <a:latin typeface="Calibri"/>
                <a:ea typeface="+mj-lt"/>
                <a:cs typeface="+mj-lt"/>
              </a:rPr>
              <a:t>technological</a:t>
            </a:r>
            <a:r>
              <a:rPr lang="nl-NL" sz="2400" dirty="0">
                <a:latin typeface="Calibri"/>
                <a:ea typeface="+mj-lt"/>
                <a:cs typeface="+mj-lt"/>
              </a:rPr>
              <a:t> systems</a:t>
            </a:r>
            <a:endParaRPr lang="en-US" sz="2400">
              <a:latin typeface="Calibri"/>
              <a:ea typeface="Calibri"/>
              <a:cs typeface="Calibri"/>
            </a:endParaRPr>
          </a:p>
        </p:txBody>
      </p:sp>
      <p:pic>
        <p:nvPicPr>
          <p:cNvPr id="3" name="Bildobjekt 4" descr="En bild som visar Färggrann, konst, siluett&#10;&#10;Automatiskt genererad beskrivning">
            <a:extLst>
              <a:ext uri="{FF2B5EF4-FFF2-40B4-BE49-F238E27FC236}">
                <a16:creationId xmlns:a16="http://schemas.microsoft.com/office/drawing/2014/main" id="{780E96B9-849C-A06B-4DE9-00B1B7CE5B3F}"/>
              </a:ext>
            </a:extLst>
          </p:cNvPr>
          <p:cNvPicPr>
            <a:picLocks noChangeAspect="1"/>
          </p:cNvPicPr>
          <p:nvPr/>
        </p:nvPicPr>
        <p:blipFill>
          <a:blip r:embed="rId2"/>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311864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A773195-FD7D-2FA2-E1E5-2333B25CCB58}"/>
              </a:ext>
            </a:extLst>
          </p:cNvPr>
          <p:cNvSpPr>
            <a:spLocks noGrp="1"/>
          </p:cNvSpPr>
          <p:nvPr>
            <p:ph idx="1"/>
          </p:nvPr>
        </p:nvSpPr>
        <p:spPr/>
        <p:txBody>
          <a:bodyPr/>
          <a:lstStyle/>
          <a:p>
            <a:pPr lvl="1"/>
            <a:endParaRPr lang="nl-NL"/>
          </a:p>
          <a:p>
            <a:endParaRPr lang="LID4096"/>
          </a:p>
        </p:txBody>
      </p:sp>
      <p:sp>
        <p:nvSpPr>
          <p:cNvPr id="9" name="TextBox 8">
            <a:extLst>
              <a:ext uri="{FF2B5EF4-FFF2-40B4-BE49-F238E27FC236}">
                <a16:creationId xmlns:a16="http://schemas.microsoft.com/office/drawing/2014/main" id="{8D7C97DE-DC6B-0C4F-2FFB-BCD088CAE4BE}"/>
              </a:ext>
            </a:extLst>
          </p:cNvPr>
          <p:cNvSpPr txBox="1"/>
          <p:nvPr/>
        </p:nvSpPr>
        <p:spPr>
          <a:xfrm>
            <a:off x="1485900" y="2462213"/>
            <a:ext cx="923210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6000" err="1">
                <a:latin typeface="Calibri"/>
                <a:ea typeface="Calibri"/>
                <a:cs typeface="Calibri"/>
              </a:rPr>
              <a:t>What</a:t>
            </a:r>
            <a:r>
              <a:rPr lang="nl-NL" sz="6000" dirty="0">
                <a:latin typeface="Calibri"/>
                <a:ea typeface="Calibri"/>
                <a:cs typeface="Calibri"/>
              </a:rPr>
              <a:t> are </a:t>
            </a:r>
            <a:r>
              <a:rPr lang="nl-NL" sz="6000" err="1">
                <a:solidFill>
                  <a:srgbClr val="FCB325"/>
                </a:solidFill>
                <a:latin typeface="Calibri"/>
                <a:ea typeface="Calibri"/>
                <a:cs typeface="Calibri"/>
              </a:rPr>
              <a:t>ecosystems</a:t>
            </a:r>
            <a:r>
              <a:rPr lang="nl-NL" sz="6000" dirty="0">
                <a:solidFill>
                  <a:srgbClr val="FCB325"/>
                </a:solidFill>
                <a:latin typeface="Calibri"/>
                <a:ea typeface="Calibri"/>
                <a:cs typeface="Calibri"/>
              </a:rPr>
              <a:t> </a:t>
            </a:r>
            <a:r>
              <a:rPr lang="nl-NL" sz="6000" err="1">
                <a:latin typeface="Calibri"/>
                <a:ea typeface="Calibri"/>
                <a:cs typeface="Calibri"/>
              </a:rPr>
              <a:t>and</a:t>
            </a:r>
            <a:r>
              <a:rPr lang="nl-NL" sz="6000" dirty="0">
                <a:latin typeface="Calibri"/>
                <a:ea typeface="Calibri"/>
                <a:cs typeface="Calibri"/>
              </a:rPr>
              <a:t> </a:t>
            </a:r>
            <a:r>
              <a:rPr lang="nl-NL" sz="6000" err="1">
                <a:latin typeface="Calibri"/>
                <a:ea typeface="Calibri"/>
                <a:cs typeface="Calibri"/>
              </a:rPr>
              <a:t>how</a:t>
            </a:r>
            <a:r>
              <a:rPr lang="nl-NL" sz="6000" dirty="0">
                <a:latin typeface="Calibri"/>
                <a:ea typeface="Calibri"/>
                <a:cs typeface="Calibri"/>
              </a:rPr>
              <a:t> do </a:t>
            </a:r>
            <a:r>
              <a:rPr lang="nl-NL" sz="6000" err="1">
                <a:latin typeface="Calibri"/>
                <a:ea typeface="Calibri"/>
                <a:cs typeface="Calibri"/>
              </a:rPr>
              <a:t>they</a:t>
            </a:r>
            <a:r>
              <a:rPr lang="nl-NL" sz="6000" dirty="0">
                <a:latin typeface="Calibri"/>
                <a:ea typeface="Calibri"/>
                <a:cs typeface="Calibri"/>
              </a:rPr>
              <a:t> </a:t>
            </a:r>
            <a:r>
              <a:rPr lang="nl-NL" sz="6000" err="1">
                <a:latin typeface="Calibri"/>
                <a:ea typeface="Calibri"/>
                <a:cs typeface="Calibri"/>
              </a:rPr>
              <a:t>work</a:t>
            </a:r>
            <a:r>
              <a:rPr lang="nl-NL" sz="6000" dirty="0">
                <a:latin typeface="Calibri"/>
                <a:ea typeface="Calibri"/>
                <a:cs typeface="Calibri"/>
              </a:rPr>
              <a:t> </a:t>
            </a:r>
            <a:r>
              <a:rPr lang="nl-NL" sz="6000" dirty="0">
                <a:solidFill>
                  <a:srgbClr val="FCB325"/>
                </a:solidFill>
                <a:latin typeface="Calibri"/>
                <a:ea typeface="Calibri"/>
                <a:cs typeface="Calibri"/>
              </a:rPr>
              <a:t>(</a:t>
            </a:r>
            <a:r>
              <a:rPr lang="nl-NL" sz="6000" err="1">
                <a:solidFill>
                  <a:srgbClr val="FCB325"/>
                </a:solidFill>
                <a:latin typeface="Calibri"/>
                <a:ea typeface="Calibri"/>
                <a:cs typeface="Calibri"/>
              </a:rPr>
              <a:t>entanglement</a:t>
            </a:r>
            <a:r>
              <a:rPr lang="nl-NL" sz="6000" dirty="0">
                <a:solidFill>
                  <a:srgbClr val="FCB325"/>
                </a:solidFill>
                <a:latin typeface="Calibri"/>
                <a:ea typeface="Calibri"/>
                <a:cs typeface="Calibri"/>
              </a:rPr>
              <a:t>)</a:t>
            </a:r>
            <a:r>
              <a:rPr lang="nl-NL" sz="6000" dirty="0">
                <a:latin typeface="Calibri"/>
                <a:ea typeface="Calibri"/>
                <a:cs typeface="Calibri"/>
              </a:rPr>
              <a:t>?</a:t>
            </a:r>
            <a:endParaRPr lang="en-US" sz="6000">
              <a:latin typeface="Calibri"/>
              <a:ea typeface="Calibri"/>
              <a:cs typeface="Calibri"/>
            </a:endParaRPr>
          </a:p>
        </p:txBody>
      </p:sp>
      <p:pic>
        <p:nvPicPr>
          <p:cNvPr id="4" name="Bildobjekt 4" descr="En bild som visar Färggrann, konst, siluett&#10;&#10;Automatiskt genererad beskrivning">
            <a:extLst>
              <a:ext uri="{FF2B5EF4-FFF2-40B4-BE49-F238E27FC236}">
                <a16:creationId xmlns:a16="http://schemas.microsoft.com/office/drawing/2014/main" id="{E711337A-2245-CE2F-F5B2-6909E6E635E9}"/>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572085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Ecosystem Ecology: Links in the Chain - Crash Course Ecology #7">
            <a:hlinkClick r:id="" action="ppaction://media"/>
            <a:extLst>
              <a:ext uri="{FF2B5EF4-FFF2-40B4-BE49-F238E27FC236}">
                <a16:creationId xmlns:a16="http://schemas.microsoft.com/office/drawing/2014/main" id="{47BE8396-C01A-50F8-82C1-D1826059B2CF}"/>
              </a:ext>
            </a:extLst>
          </p:cNvPr>
          <p:cNvPicPr>
            <a:picLocks noRot="1" noChangeAspect="1"/>
          </p:cNvPicPr>
          <p:nvPr>
            <a:videoFile r:link="rId1"/>
          </p:nvPr>
        </p:nvPicPr>
        <p:blipFill>
          <a:blip r:embed="rId4"/>
          <a:stretch>
            <a:fillRect/>
          </a:stretch>
        </p:blipFill>
        <p:spPr>
          <a:xfrm>
            <a:off x="-1589" y="0"/>
            <a:ext cx="12195176" cy="6858000"/>
          </a:xfrm>
          <a:prstGeom prst="rect">
            <a:avLst/>
          </a:prstGeom>
        </p:spPr>
      </p:pic>
      <p:sp>
        <p:nvSpPr>
          <p:cNvPr id="3" name="Tijdelijke aanduiding voor inhoud 2">
            <a:extLst>
              <a:ext uri="{FF2B5EF4-FFF2-40B4-BE49-F238E27FC236}">
                <a16:creationId xmlns:a16="http://schemas.microsoft.com/office/drawing/2014/main" id="{2A773195-FD7D-2FA2-E1E5-2333B25CCB58}"/>
              </a:ext>
            </a:extLst>
          </p:cNvPr>
          <p:cNvSpPr>
            <a:spLocks noGrp="1"/>
          </p:cNvSpPr>
          <p:nvPr>
            <p:ph idx="1"/>
          </p:nvPr>
        </p:nvSpPr>
        <p:spPr/>
        <p:txBody>
          <a:bodyPr/>
          <a:lstStyle/>
          <a:p>
            <a:pPr lvl="1"/>
            <a:endParaRPr lang="nl-NL"/>
          </a:p>
          <a:p>
            <a:endParaRPr lang="LID4096"/>
          </a:p>
        </p:txBody>
      </p:sp>
      <p:pic>
        <p:nvPicPr>
          <p:cNvPr id="5" name="Bildobjekt 4" descr="En bild som visar Färggrann, konst, siluett&#10;&#10;Automatiskt genererad beskrivning">
            <a:extLst>
              <a:ext uri="{FF2B5EF4-FFF2-40B4-BE49-F238E27FC236}">
                <a16:creationId xmlns:a16="http://schemas.microsoft.com/office/drawing/2014/main" id="{4F9FD813-1008-6E21-B2BA-F865D0D77173}"/>
              </a:ext>
            </a:extLst>
          </p:cNvPr>
          <p:cNvPicPr>
            <a:picLocks noChangeAspect="1"/>
          </p:cNvPicPr>
          <p:nvPr/>
        </p:nvPicPr>
        <p:blipFill>
          <a:blip r:embed="rId5"/>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3288245583"/>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BCA076-DA14-EB6A-CEE5-A848AD23BA47}"/>
              </a:ext>
            </a:extLst>
          </p:cNvPr>
          <p:cNvSpPr txBox="1"/>
          <p:nvPr/>
        </p:nvSpPr>
        <p:spPr>
          <a:xfrm>
            <a:off x="834010" y="3088016"/>
            <a:ext cx="373711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6000" dirty="0">
                <a:latin typeface="Calibri"/>
                <a:ea typeface="Calibri"/>
                <a:cs typeface="Calibri"/>
              </a:rPr>
              <a:t>Activity </a:t>
            </a:r>
            <a:r>
              <a:rPr lang="nl-NL" sz="6000" dirty="0" err="1">
                <a:solidFill>
                  <a:srgbClr val="FCB325"/>
                </a:solidFill>
                <a:latin typeface="Calibri"/>
                <a:ea typeface="Calibri"/>
                <a:cs typeface="Calibri"/>
              </a:rPr>
              <a:t>overview</a:t>
            </a:r>
            <a:endParaRPr lang="nl-NL" sz="6000" dirty="0">
              <a:solidFill>
                <a:srgbClr val="FCB325"/>
              </a:solidFill>
              <a:latin typeface="Calibri"/>
              <a:ea typeface="Calibri"/>
              <a:cs typeface="Calibri"/>
            </a:endParaRPr>
          </a:p>
        </p:txBody>
      </p:sp>
      <p:sp>
        <p:nvSpPr>
          <p:cNvPr id="5" name="Rectangle 4">
            <a:extLst>
              <a:ext uri="{FF2B5EF4-FFF2-40B4-BE49-F238E27FC236}">
                <a16:creationId xmlns:a16="http://schemas.microsoft.com/office/drawing/2014/main" id="{54773471-A90D-0C46-7CB8-68F3F12AE876}"/>
              </a:ext>
            </a:extLst>
          </p:cNvPr>
          <p:cNvSpPr/>
          <p:nvPr/>
        </p:nvSpPr>
        <p:spPr>
          <a:xfrm>
            <a:off x="5337808" y="1176452"/>
            <a:ext cx="5976936" cy="1568174"/>
          </a:xfrm>
          <a:prstGeom prst="rect">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3C016705-4FA1-A7F9-645D-910A9D50E2A0}"/>
              </a:ext>
            </a:extLst>
          </p:cNvPr>
          <p:cNvSpPr/>
          <p:nvPr/>
        </p:nvSpPr>
        <p:spPr>
          <a:xfrm flipV="1">
            <a:off x="5335422" y="2737062"/>
            <a:ext cx="5976936" cy="198783"/>
          </a:xfrm>
          <a:prstGeom prst="rtTriangle">
            <a:avLst/>
          </a:prstGeom>
          <a:solidFill>
            <a:srgbClr val="FCB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FF1F63-EA9B-D97B-95FE-43503DD9EFBC}"/>
              </a:ext>
            </a:extLst>
          </p:cNvPr>
          <p:cNvSpPr/>
          <p:nvPr/>
        </p:nvSpPr>
        <p:spPr>
          <a:xfrm>
            <a:off x="5335220" y="3194647"/>
            <a:ext cx="5990568" cy="1289845"/>
          </a:xfrm>
          <a:prstGeom prst="rect">
            <a:avLst/>
          </a:prstGeom>
          <a:solidFill>
            <a:srgbClr val="FFDF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F102D04-3033-295E-30C4-0C0C8BB301A2}"/>
              </a:ext>
            </a:extLst>
          </p:cNvPr>
          <p:cNvSpPr/>
          <p:nvPr/>
        </p:nvSpPr>
        <p:spPr>
          <a:xfrm flipH="1">
            <a:off x="5368552" y="2985024"/>
            <a:ext cx="5965892" cy="213102"/>
          </a:xfrm>
          <a:prstGeom prst="rtTriangle">
            <a:avLst/>
          </a:prstGeom>
          <a:solidFill>
            <a:srgbClr val="FFDF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C4419B-09C7-9CED-8C7F-DEA5D523B378}"/>
              </a:ext>
            </a:extLst>
          </p:cNvPr>
          <p:cNvSpPr/>
          <p:nvPr/>
        </p:nvSpPr>
        <p:spPr>
          <a:xfrm>
            <a:off x="5347124" y="4754366"/>
            <a:ext cx="5966756" cy="873127"/>
          </a:xfrm>
          <a:prstGeom prst="rect">
            <a:avLst/>
          </a:prstGeom>
          <a:solidFill>
            <a:srgbClr val="FFDF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4EAA249-1126-ADC2-C94B-F945329E1104}"/>
              </a:ext>
            </a:extLst>
          </p:cNvPr>
          <p:cNvSpPr/>
          <p:nvPr/>
        </p:nvSpPr>
        <p:spPr>
          <a:xfrm flipH="1" flipV="1">
            <a:off x="5347326" y="5618372"/>
            <a:ext cx="5965030" cy="282126"/>
          </a:xfrm>
          <a:prstGeom prst="rtTriangle">
            <a:avLst/>
          </a:prstGeom>
          <a:solidFill>
            <a:srgbClr val="FFDF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DA3B07A-BD76-2E1B-635C-DF2C79133FCC}"/>
              </a:ext>
            </a:extLst>
          </p:cNvPr>
          <p:cNvSpPr txBox="1"/>
          <p:nvPr/>
        </p:nvSpPr>
        <p:spPr>
          <a:xfrm>
            <a:off x="5552642" y="1428981"/>
            <a:ext cx="49391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Calibri"/>
                <a:ea typeface="Calibri"/>
                <a:cs typeface="Calibri"/>
              </a:rPr>
              <a:t>Introduction and defining actors</a:t>
            </a:r>
          </a:p>
        </p:txBody>
      </p:sp>
      <p:sp>
        <p:nvSpPr>
          <p:cNvPr id="16" name="TextBox 15">
            <a:extLst>
              <a:ext uri="{FF2B5EF4-FFF2-40B4-BE49-F238E27FC236}">
                <a16:creationId xmlns:a16="http://schemas.microsoft.com/office/drawing/2014/main" id="{82858FFC-1398-FAFF-8D9D-B06856CC276A}"/>
              </a:ext>
            </a:extLst>
          </p:cNvPr>
          <p:cNvSpPr txBox="1"/>
          <p:nvPr/>
        </p:nvSpPr>
        <p:spPr>
          <a:xfrm>
            <a:off x="5552641" y="3333981"/>
            <a:ext cx="49391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Calibri"/>
                <a:ea typeface="Calibri"/>
                <a:cs typeface="Calibri"/>
              </a:rPr>
              <a:t>Embodied web </a:t>
            </a:r>
          </a:p>
        </p:txBody>
      </p:sp>
      <p:sp>
        <p:nvSpPr>
          <p:cNvPr id="17" name="TextBox 16">
            <a:extLst>
              <a:ext uri="{FF2B5EF4-FFF2-40B4-BE49-F238E27FC236}">
                <a16:creationId xmlns:a16="http://schemas.microsoft.com/office/drawing/2014/main" id="{05EFA245-4A4A-B149-5BBA-9139716A71AB}"/>
              </a:ext>
            </a:extLst>
          </p:cNvPr>
          <p:cNvSpPr txBox="1"/>
          <p:nvPr/>
        </p:nvSpPr>
        <p:spPr>
          <a:xfrm>
            <a:off x="5552641" y="4881793"/>
            <a:ext cx="49391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Calibri"/>
                <a:ea typeface="Calibri"/>
                <a:cs typeface="Calibri"/>
              </a:rPr>
              <a:t>Reflection</a:t>
            </a:r>
            <a:endParaRPr lang="en-US" dirty="0">
              <a:solidFill>
                <a:schemeClr val="bg1"/>
              </a:solidFill>
              <a:latin typeface="Calibri"/>
              <a:ea typeface="Calibri"/>
              <a:cs typeface="Calibri"/>
            </a:endParaRPr>
          </a:p>
        </p:txBody>
      </p:sp>
      <p:sp>
        <p:nvSpPr>
          <p:cNvPr id="20" name="Ondertitel 2">
            <a:extLst>
              <a:ext uri="{FF2B5EF4-FFF2-40B4-BE49-F238E27FC236}">
                <a16:creationId xmlns:a16="http://schemas.microsoft.com/office/drawing/2014/main" id="{486FD284-85D0-26A6-9370-F296D86C3F7F}"/>
              </a:ext>
            </a:extLst>
          </p:cNvPr>
          <p:cNvSpPr txBox="1">
            <a:spLocks/>
          </p:cNvSpPr>
          <p:nvPr/>
        </p:nvSpPr>
        <p:spPr>
          <a:xfrm>
            <a:off x="5551722" y="1898260"/>
            <a:ext cx="5333764" cy="12873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dirty="0">
                <a:solidFill>
                  <a:srgbClr val="FFFFFF"/>
                </a:solidFill>
                <a:latin typeface="Calibri"/>
                <a:ea typeface="Calibri"/>
                <a:cs typeface="Calibri"/>
              </a:rPr>
              <a:t>In-class topic &amp; case </a:t>
            </a:r>
            <a:r>
              <a:rPr lang="nl-NL" sz="2000" err="1">
                <a:solidFill>
                  <a:srgbClr val="FFFFFF"/>
                </a:solidFill>
                <a:latin typeface="Calibri"/>
                <a:ea typeface="Calibri"/>
                <a:cs typeface="Calibri"/>
              </a:rPr>
              <a:t>introduction</a:t>
            </a:r>
            <a:endParaRPr lang="en-US">
              <a:solidFill>
                <a:srgbClr val="000000"/>
              </a:solidFill>
              <a:latin typeface="Calibri"/>
              <a:ea typeface="Calibri"/>
              <a:cs typeface="Calibri"/>
            </a:endParaRPr>
          </a:p>
          <a:p>
            <a:r>
              <a:rPr lang="nl-NL" sz="2000" dirty="0">
                <a:solidFill>
                  <a:srgbClr val="FFFFFF"/>
                </a:solidFill>
                <a:latin typeface="Calibri"/>
                <a:ea typeface="Calibri"/>
                <a:cs typeface="Calibri"/>
              </a:rPr>
              <a:t>On-site </a:t>
            </a:r>
            <a:r>
              <a:rPr lang="nl-NL" sz="2000" err="1">
                <a:solidFill>
                  <a:srgbClr val="FFFFFF"/>
                </a:solidFill>
                <a:latin typeface="Calibri"/>
                <a:ea typeface="Calibri"/>
                <a:cs typeface="Calibri"/>
              </a:rPr>
              <a:t>exploration</a:t>
            </a:r>
            <a:r>
              <a:rPr lang="nl-NL" sz="2000" dirty="0">
                <a:solidFill>
                  <a:srgbClr val="FFFFFF"/>
                </a:solidFill>
                <a:latin typeface="Calibri"/>
                <a:ea typeface="Calibri"/>
                <a:cs typeface="Calibri"/>
              </a:rPr>
              <a:t> </a:t>
            </a:r>
            <a:r>
              <a:rPr lang="nl-NL" sz="2000" err="1">
                <a:solidFill>
                  <a:srgbClr val="FFFFFF"/>
                </a:solidFill>
                <a:latin typeface="Calibri"/>
                <a:ea typeface="Calibri"/>
                <a:cs typeface="Calibri"/>
              </a:rPr>
              <a:t>and</a:t>
            </a:r>
            <a:r>
              <a:rPr lang="nl-NL" sz="2000" dirty="0">
                <a:solidFill>
                  <a:srgbClr val="FFFFFF"/>
                </a:solidFill>
                <a:latin typeface="Calibri"/>
                <a:ea typeface="Calibri"/>
                <a:cs typeface="Calibri"/>
              </a:rPr>
              <a:t> actor </a:t>
            </a:r>
            <a:r>
              <a:rPr lang="nl-NL" sz="2000" err="1">
                <a:solidFill>
                  <a:srgbClr val="FFFFFF"/>
                </a:solidFill>
                <a:latin typeface="Calibri"/>
                <a:ea typeface="Calibri"/>
                <a:cs typeface="Calibri"/>
              </a:rPr>
              <a:t>defining</a:t>
            </a:r>
            <a:endParaRPr lang="nl-NL" sz="2000">
              <a:solidFill>
                <a:srgbClr val="FFFFFF"/>
              </a:solidFill>
              <a:latin typeface="Calibri"/>
              <a:ea typeface="Calibri"/>
              <a:cs typeface="Calibri"/>
            </a:endParaRPr>
          </a:p>
          <a:p>
            <a:endParaRPr lang="nl-NL" sz="2000">
              <a:solidFill>
                <a:srgbClr val="FFFFFF"/>
              </a:solidFill>
              <a:latin typeface="Century Gothic"/>
              <a:ea typeface="Calibri"/>
              <a:cs typeface="Calibri"/>
            </a:endParaRPr>
          </a:p>
        </p:txBody>
      </p:sp>
      <p:sp>
        <p:nvSpPr>
          <p:cNvPr id="21" name="TextBox 20">
            <a:extLst>
              <a:ext uri="{FF2B5EF4-FFF2-40B4-BE49-F238E27FC236}">
                <a16:creationId xmlns:a16="http://schemas.microsoft.com/office/drawing/2014/main" id="{0BC29DF2-8AC4-3D5F-233C-49E597D2ECC2}"/>
              </a:ext>
            </a:extLst>
          </p:cNvPr>
          <p:cNvSpPr txBox="1"/>
          <p:nvPr/>
        </p:nvSpPr>
        <p:spPr>
          <a:xfrm>
            <a:off x="9838891" y="821761"/>
            <a:ext cx="14982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Dreaming Outloud Pro"/>
                <a:cs typeface="Dreaming Outloud Pro"/>
              </a:rPr>
              <a:t>Today</a:t>
            </a:r>
            <a:endParaRPr lang="en-US" sz="4000">
              <a:latin typeface="Dreaming Outloud Pro"/>
              <a:cs typeface="Dreaming Outloud Pro"/>
            </a:endParaRPr>
          </a:p>
        </p:txBody>
      </p:sp>
      <p:sp>
        <p:nvSpPr>
          <p:cNvPr id="22" name="Title 1">
            <a:extLst>
              <a:ext uri="{FF2B5EF4-FFF2-40B4-BE49-F238E27FC236}">
                <a16:creationId xmlns:a16="http://schemas.microsoft.com/office/drawing/2014/main" id="{3CE65390-7B34-FEBD-B55B-D3F7A0C81999}"/>
              </a:ext>
            </a:extLst>
          </p:cNvPr>
          <p:cNvSpPr txBox="1">
            <a:spLocks/>
          </p:cNvSpPr>
          <p:nvPr/>
        </p:nvSpPr>
        <p:spPr>
          <a:xfrm>
            <a:off x="3965089" y="1590581"/>
            <a:ext cx="1217910" cy="114024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FCB325"/>
                </a:solidFill>
                <a:latin typeface="Century Gothic"/>
              </a:rPr>
              <a:t>3,5 h</a:t>
            </a:r>
            <a:endParaRPr lang="en-US" sz="2400" b="1">
              <a:solidFill>
                <a:srgbClr val="FCB325"/>
              </a:solidFill>
            </a:endParaRPr>
          </a:p>
        </p:txBody>
      </p:sp>
      <p:pic>
        <p:nvPicPr>
          <p:cNvPr id="23" name="Graphic 5" descr="Clock with solid fill">
            <a:extLst>
              <a:ext uri="{FF2B5EF4-FFF2-40B4-BE49-F238E27FC236}">
                <a16:creationId xmlns:a16="http://schemas.microsoft.com/office/drawing/2014/main" id="{3424630A-67E0-D2D3-CBDA-6922CC9BB5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5777" y="1582271"/>
            <a:ext cx="757518" cy="757518"/>
          </a:xfrm>
          <a:prstGeom prst="rect">
            <a:avLst/>
          </a:prstGeom>
        </p:spPr>
      </p:pic>
      <p:pic>
        <p:nvPicPr>
          <p:cNvPr id="3" name="Bildobjekt 4" descr="En bild som visar Färggrann, konst, siluett&#10;&#10;Automatiskt genererad beskrivning">
            <a:extLst>
              <a:ext uri="{FF2B5EF4-FFF2-40B4-BE49-F238E27FC236}">
                <a16:creationId xmlns:a16="http://schemas.microsoft.com/office/drawing/2014/main" id="{EF56D4B5-80BA-EC6D-8DF5-49394DB5DA18}"/>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60961496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0db1d7e-016f-4183-8f2d-c936cae0deb6">
      <Terms xmlns="http://schemas.microsoft.com/office/infopath/2007/PartnerControls"/>
    </lcf76f155ced4ddcb4097134ff3c332f>
    <TaxCatchAll xmlns="4957828b-1830-42c5-a4eb-4d442edbbb5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FF13A438EEDB8945B82220F2155C6630" ma:contentTypeVersion="15" ma:contentTypeDescription="Opret et nyt dokument." ma:contentTypeScope="" ma:versionID="3adc257fdfa51378e37f9dc49d3dafeb">
  <xsd:schema xmlns:xsd="http://www.w3.org/2001/XMLSchema" xmlns:xs="http://www.w3.org/2001/XMLSchema" xmlns:p="http://schemas.microsoft.com/office/2006/metadata/properties" xmlns:ns2="20db1d7e-016f-4183-8f2d-c936cae0deb6" xmlns:ns3="4957828b-1830-42c5-a4eb-4d442edbbb52" targetNamespace="http://schemas.microsoft.com/office/2006/metadata/properties" ma:root="true" ma:fieldsID="503c7aa3f5152ebd512396ca6f21824e" ns2:_="" ns3:_="">
    <xsd:import namespace="20db1d7e-016f-4183-8f2d-c936cae0deb6"/>
    <xsd:import namespace="4957828b-1830-42c5-a4eb-4d442edbbb5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db1d7e-016f-4183-8f2d-c936cae0de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ledmærker" ma:readOnly="false" ma:fieldId="{5cf76f15-5ced-4ddc-b409-7134ff3c332f}" ma:taxonomyMulti="true" ma:sspId="5cd08861-88c0-49b2-8510-903f698cfa78"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57828b-1830-42c5-a4eb-4d442edbbb5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d4c56d4-e1e0-4245-a429-f613676a2a34}" ma:internalName="TaxCatchAll" ma:showField="CatchAllData" ma:web="4957828b-1830-42c5-a4eb-4d442edbbb5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02D1AC-3035-480E-A58B-A92E704B1AC6}">
  <ds:schemaRefs>
    <ds:schemaRef ds:uri="http://schemas.microsoft.com/office/2006/metadata/properties"/>
    <ds:schemaRef ds:uri="http://purl.org/dc/terms/"/>
    <ds:schemaRef ds:uri="57268f8e-affa-4621-a33a-c192ec6182fd"/>
    <ds:schemaRef ds:uri="http://schemas.microsoft.com/office/2006/documentManagement/types"/>
    <ds:schemaRef ds:uri="http://purl.org/dc/dcmitype/"/>
    <ds:schemaRef ds:uri="3f22c1af-c001-4403-b3d3-7b0f124b1f64"/>
    <ds:schemaRef ds:uri="http://schemas.openxmlformats.org/package/2006/metadata/core-properties"/>
    <ds:schemaRef ds:uri="http://purl.org/dc/elements/1.1/"/>
    <ds:schemaRef ds:uri="http://schemas.microsoft.com/office/infopath/2007/PartnerControls"/>
    <ds:schemaRef ds:uri="http://www.w3.org/XML/1998/namespace"/>
    <ds:schemaRef ds:uri="20db1d7e-016f-4183-8f2d-c936cae0deb6"/>
    <ds:schemaRef ds:uri="4957828b-1830-42c5-a4eb-4d442edbbb52"/>
  </ds:schemaRefs>
</ds:datastoreItem>
</file>

<file path=customXml/itemProps2.xml><?xml version="1.0" encoding="utf-8"?>
<ds:datastoreItem xmlns:ds="http://schemas.openxmlformats.org/officeDocument/2006/customXml" ds:itemID="{99CA15EA-1E2E-499E-8075-80D25D30380C}">
  <ds:schemaRefs>
    <ds:schemaRef ds:uri="http://schemas.microsoft.com/sharepoint/v3/contenttype/forms"/>
  </ds:schemaRefs>
</ds:datastoreItem>
</file>

<file path=customXml/itemProps3.xml><?xml version="1.0" encoding="utf-8"?>
<ds:datastoreItem xmlns:ds="http://schemas.openxmlformats.org/officeDocument/2006/customXml" ds:itemID="{755F1ABC-CE95-4CE2-9F4F-3F84535F09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db1d7e-016f-4183-8f2d-c936cae0deb6"/>
    <ds:schemaRef ds:uri="4957828b-1830-42c5-a4eb-4d442edbbb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715</Words>
  <Application>Microsoft Office PowerPoint</Application>
  <PresentationFormat>Widescreen</PresentationFormat>
  <Paragraphs>167</Paragraphs>
  <Slides>29</Slides>
  <Notes>6</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Kantoorthema</vt:lpstr>
      <vt:lpstr>PowerPoint Presentation</vt:lpstr>
      <vt:lpstr>PowerPoint Presentation</vt:lpstr>
      <vt:lpstr>Outline/Content</vt:lpstr>
      <vt:lpstr>PowerPoint Presentation</vt:lpstr>
      <vt:lpstr>Human-centred design</vt:lpstr>
      <vt:lpstr>More-than-human-centred design</vt:lpstr>
      <vt:lpstr>PowerPoint Presentation</vt:lpstr>
      <vt:lpstr>PowerPoint Presentation</vt:lpstr>
      <vt:lpstr>PowerPoint Presentation</vt:lpstr>
      <vt:lpstr>Exploring the context</vt:lpstr>
      <vt:lpstr>Exploring the context</vt:lpstr>
      <vt:lpstr>PowerPoint Presentation</vt:lpstr>
      <vt:lpstr>PowerPoint Presentation</vt:lpstr>
      <vt:lpstr>PowerPoint Presentation</vt:lpstr>
      <vt:lpstr>PowerPoint Presentation</vt:lpstr>
      <vt:lpstr>PowerPoint Presentation</vt:lpstr>
      <vt:lpstr>You will be able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Experiencing the  Web</dc:title>
  <dc:creator>Snelder, Luna</dc:creator>
  <cp:lastModifiedBy>Snelder, Luna</cp:lastModifiedBy>
  <cp:revision>137</cp:revision>
  <dcterms:created xsi:type="dcterms:W3CDTF">2024-06-10T08:19:37Z</dcterms:created>
  <dcterms:modified xsi:type="dcterms:W3CDTF">2025-05-13T13:44:32Z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0x010100FF13A438EEDB8945B82220F2155C6630</vt:lpwstr>
  </property>
  <property fmtid="{D5CDD505-2E9C-101B-9397-08002B2CF9AE}" pid="3" name="MediaServiceImageTags">
    <vt:lpwstr/>
  </property>
</Properties>
</file>