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1_93814CBC.xml" ContentType="application/vnd.ms-powerpoint.comments+xml"/>
  <Override PartName="/ppt/comments/modernComment_102_E39E8566.xml" ContentType="application/vnd.ms-powerpoint.comment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6" r:id="rId5"/>
    <p:sldId id="267" r:id="rId6"/>
    <p:sldId id="268" r:id="rId7"/>
    <p:sldId id="269" r:id="rId8"/>
    <p:sldId id="257" r:id="rId9"/>
    <p:sldId id="258" r:id="rId10"/>
    <p:sldId id="260" r:id="rId11"/>
    <p:sldId id="261" r:id="rId12"/>
    <p:sldId id="262" r:id="rId13"/>
    <p:sldId id="263" r:id="rId14"/>
    <p:sldId id="270" r:id="rId1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37454E-3B1A-68E0-6D78-DA155DE7D734}" name="Barendregt, Wolmet" initials="BW" userId="S::w.barendregt@tue.nl::14fcc2e9-e636-4cb9-a29b-9c83ef2921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52704-26FF-9FB2-521D-419DA2614164}" v="66" dt="2025-03-20T08:03:46.315"/>
    <p1510:client id="{C7877019-9486-1FAC-7380-41C3C0BAFC6A}" v="340" dt="2025-03-18T10:28:02.685"/>
    <p1510:client id="{D71F6D5D-24B2-7475-7B78-18A721F909A9}" v="5" dt="2025-03-20T10:20:25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lder, Luna" userId="ece337db-5a28-4d51-b98a-010657697f88" providerId="ADAL" clId="{B4274DAB-1DE0-45E6-B2E4-7FBA546F39EF}"/>
    <pc:docChg chg="undo custSel modSld">
      <pc:chgData name="Snelder, Luna" userId="ece337db-5a28-4d51-b98a-010657697f88" providerId="ADAL" clId="{B4274DAB-1DE0-45E6-B2E4-7FBA546F39EF}" dt="2024-06-20T17:35:15.858" v="148" actId="26606"/>
      <pc:docMkLst>
        <pc:docMk/>
      </pc:docMkLst>
      <pc:sldChg chg="addSp delSp modSp mod setBg">
        <pc:chgData name="Snelder, Luna" userId="ece337db-5a28-4d51-b98a-010657697f88" providerId="ADAL" clId="{B4274DAB-1DE0-45E6-B2E4-7FBA546F39EF}" dt="2024-06-20T17:27:04.990" v="8" actId="1076"/>
        <pc:sldMkLst>
          <pc:docMk/>
          <pc:sldMk cId="1139189067" sldId="256"/>
        </pc:sldMkLst>
        <pc:spChg chg="mod ord">
          <ac:chgData name="Snelder, Luna" userId="ece337db-5a28-4d51-b98a-010657697f88" providerId="ADAL" clId="{B4274DAB-1DE0-45E6-B2E4-7FBA546F39EF}" dt="2024-06-20T17:27:04.990" v="8" actId="1076"/>
          <ac:spMkLst>
            <pc:docMk/>
            <pc:sldMk cId="1139189067" sldId="256"/>
            <ac:spMk id="2" creationId="{EC05B998-F5AD-B2C8-1E12-8D34BF087973}"/>
          </ac:spMkLst>
        </pc:spChg>
        <pc:spChg chg="add del">
          <ac:chgData name="Snelder, Luna" userId="ece337db-5a28-4d51-b98a-010657697f88" providerId="ADAL" clId="{B4274DAB-1DE0-45E6-B2E4-7FBA546F39EF}" dt="2024-06-20T17:26:26.703" v="2" actId="26606"/>
          <ac:spMkLst>
            <pc:docMk/>
            <pc:sldMk cId="1139189067" sldId="256"/>
            <ac:spMk id="13" creationId="{1D50F262-343C-4101-AB3C-9DA1072F7305}"/>
          </ac:spMkLst>
        </pc:spChg>
        <pc:spChg chg="add del">
          <ac:chgData name="Snelder, Luna" userId="ece337db-5a28-4d51-b98a-010657697f88" providerId="ADAL" clId="{B4274DAB-1DE0-45E6-B2E4-7FBA546F39EF}" dt="2024-06-20T17:26:26.703" v="2" actId="26606"/>
          <ac:spMkLst>
            <pc:docMk/>
            <pc:sldMk cId="1139189067" sldId="256"/>
            <ac:spMk id="15" creationId="{6A0924B3-0260-445E-AFD7-9533C0D1B3C9}"/>
          </ac:spMkLst>
        </pc:spChg>
        <pc:spChg chg="add del">
          <ac:chgData name="Snelder, Luna" userId="ece337db-5a28-4d51-b98a-010657697f88" providerId="ADAL" clId="{B4274DAB-1DE0-45E6-B2E4-7FBA546F39EF}" dt="2024-06-20T17:26:26.703" v="2" actId="26606"/>
          <ac:spMkLst>
            <pc:docMk/>
            <pc:sldMk cId="1139189067" sldId="256"/>
            <ac:spMk id="17" creationId="{7C34E8CB-B972-4A94-8469-315C10C2AA93}"/>
          </ac:spMkLst>
        </pc:spChg>
        <pc:spChg chg="add del">
          <ac:chgData name="Snelder, Luna" userId="ece337db-5a28-4d51-b98a-010657697f88" providerId="ADAL" clId="{B4274DAB-1DE0-45E6-B2E4-7FBA546F39EF}" dt="2024-06-20T17:26:26.703" v="2" actId="26606"/>
          <ac:spMkLst>
            <pc:docMk/>
            <pc:sldMk cId="1139189067" sldId="256"/>
            <ac:spMk id="19" creationId="{114A821F-8663-46BA-8CC0-D4C44F639F3A}"/>
          </ac:spMkLst>
        </pc:spChg>
        <pc:spChg chg="add del">
          <ac:chgData name="Snelder, Luna" userId="ece337db-5a28-4d51-b98a-010657697f88" providerId="ADAL" clId="{B4274DAB-1DE0-45E6-B2E4-7FBA546F39EF}" dt="2024-06-20T17:26:26.703" v="2" actId="26606"/>
          <ac:spMkLst>
            <pc:docMk/>
            <pc:sldMk cId="1139189067" sldId="256"/>
            <ac:spMk id="21" creationId="{67EF550F-47CE-4FB2-9DAC-12AD835C833D}"/>
          </ac:spMkLst>
        </pc:spChg>
        <pc:spChg chg="add del">
          <ac:chgData name="Snelder, Luna" userId="ece337db-5a28-4d51-b98a-010657697f88" providerId="ADAL" clId="{B4274DAB-1DE0-45E6-B2E4-7FBA546F39EF}" dt="2024-06-20T17:26:44.267" v="4" actId="26606"/>
          <ac:spMkLst>
            <pc:docMk/>
            <pc:sldMk cId="1139189067" sldId="256"/>
            <ac:spMk id="23" creationId="{A3329613-8831-4432-A62D-24A970EFC7DB}"/>
          </ac:spMkLst>
        </pc:spChg>
        <pc:spChg chg="add del">
          <ac:chgData name="Snelder, Luna" userId="ece337db-5a28-4d51-b98a-010657697f88" providerId="ADAL" clId="{B4274DAB-1DE0-45E6-B2E4-7FBA546F39EF}" dt="2024-06-20T17:26:44.267" v="4" actId="26606"/>
          <ac:spMkLst>
            <pc:docMk/>
            <pc:sldMk cId="1139189067" sldId="256"/>
            <ac:spMk id="24" creationId="{2A4E0407-A637-4681-B905-C53E4216CE00}"/>
          </ac:spMkLst>
        </pc:spChg>
        <pc:picChg chg="mod ord">
          <ac:chgData name="Snelder, Luna" userId="ece337db-5a28-4d51-b98a-010657697f88" providerId="ADAL" clId="{B4274DAB-1DE0-45E6-B2E4-7FBA546F39EF}" dt="2024-06-20T17:26:44.267" v="4" actId="26606"/>
          <ac:picMkLst>
            <pc:docMk/>
            <pc:sldMk cId="1139189067" sldId="256"/>
            <ac:picMk id="6" creationId="{91B27CEE-99E3-EEF9-4CDB-9DDF424C6EFE}"/>
          </ac:picMkLst>
        </pc:picChg>
        <pc:picChg chg="mod ord">
          <ac:chgData name="Snelder, Luna" userId="ece337db-5a28-4d51-b98a-010657697f88" providerId="ADAL" clId="{B4274DAB-1DE0-45E6-B2E4-7FBA546F39EF}" dt="2024-06-20T17:26:44.267" v="4" actId="26606"/>
          <ac:picMkLst>
            <pc:docMk/>
            <pc:sldMk cId="1139189067" sldId="256"/>
            <ac:picMk id="8" creationId="{1EDE8E91-BBC6-EA6F-98B3-74F99476ADC7}"/>
          </ac:picMkLst>
        </pc:picChg>
      </pc:sldChg>
      <pc:sldChg chg="addSp modSp mod setBg">
        <pc:chgData name="Snelder, Luna" userId="ece337db-5a28-4d51-b98a-010657697f88" providerId="ADAL" clId="{B4274DAB-1DE0-45E6-B2E4-7FBA546F39EF}" dt="2024-06-20T17:28:55.641" v="104" actId="20577"/>
        <pc:sldMkLst>
          <pc:docMk/>
          <pc:sldMk cId="3818816870" sldId="258"/>
        </pc:sldMkLst>
        <pc:spChg chg="mod">
          <ac:chgData name="Snelder, Luna" userId="ece337db-5a28-4d51-b98a-010657697f88" providerId="ADAL" clId="{B4274DAB-1DE0-45E6-B2E4-7FBA546F39EF}" dt="2024-06-20T17:24:59.622" v="0" actId="26606"/>
          <ac:spMkLst>
            <pc:docMk/>
            <pc:sldMk cId="3818816870" sldId="258"/>
            <ac:spMk id="2" creationId="{ED7518E0-1B7D-5C9B-D58F-3770D3397E33}"/>
          </ac:spMkLst>
        </pc:spChg>
        <pc:spChg chg="mod">
          <ac:chgData name="Snelder, Luna" userId="ece337db-5a28-4d51-b98a-010657697f88" providerId="ADAL" clId="{B4274DAB-1DE0-45E6-B2E4-7FBA546F39EF}" dt="2024-06-20T17:28:55.641" v="104" actId="20577"/>
          <ac:spMkLst>
            <pc:docMk/>
            <pc:sldMk cId="3818816870" sldId="258"/>
            <ac:spMk id="3" creationId="{A34D6EE3-FBD3-C547-BB01-0AA6229A7EDA}"/>
          </ac:spMkLst>
        </pc:spChg>
        <pc:spChg chg="add">
          <ac:chgData name="Snelder, Luna" userId="ece337db-5a28-4d51-b98a-010657697f88" providerId="ADAL" clId="{B4274DAB-1DE0-45E6-B2E4-7FBA546F39EF}" dt="2024-06-20T17:24:59.622" v="0" actId="26606"/>
          <ac:spMkLst>
            <pc:docMk/>
            <pc:sldMk cId="3818816870" sldId="258"/>
            <ac:spMk id="10" creationId="{04812C46-200A-4DEB-A05E-3ED6C68C2387}"/>
          </ac:spMkLst>
        </pc:spChg>
        <pc:spChg chg="add">
          <ac:chgData name="Snelder, Luna" userId="ece337db-5a28-4d51-b98a-010657697f88" providerId="ADAL" clId="{B4274DAB-1DE0-45E6-B2E4-7FBA546F39EF}" dt="2024-06-20T17:24:59.622" v="0" actId="26606"/>
          <ac:spMkLst>
            <pc:docMk/>
            <pc:sldMk cId="3818816870" sldId="258"/>
            <ac:spMk id="12" creationId="{D1EA859B-E555-4109-94F3-6700E046E008}"/>
          </ac:spMkLst>
        </pc:spChg>
        <pc:picChg chg="mod ord">
          <ac:chgData name="Snelder, Luna" userId="ece337db-5a28-4d51-b98a-010657697f88" providerId="ADAL" clId="{B4274DAB-1DE0-45E6-B2E4-7FBA546F39EF}" dt="2024-06-20T17:24:59.622" v="0" actId="26606"/>
          <ac:picMkLst>
            <pc:docMk/>
            <pc:sldMk cId="3818816870" sldId="258"/>
            <ac:picMk id="5" creationId="{E96EC9CB-1285-C125-B14E-2A45168CAC8A}"/>
          </ac:picMkLst>
        </pc:picChg>
      </pc:sldChg>
      <pc:sldChg chg="addSp modSp mod setBg">
        <pc:chgData name="Snelder, Luna" userId="ece337db-5a28-4d51-b98a-010657697f88" providerId="ADAL" clId="{B4274DAB-1DE0-45E6-B2E4-7FBA546F39EF}" dt="2024-06-20T17:35:15.858" v="148" actId="26606"/>
        <pc:sldMkLst>
          <pc:docMk/>
          <pc:sldMk cId="830556626" sldId="260"/>
        </pc:sldMkLst>
        <pc:spChg chg="mod">
          <ac:chgData name="Snelder, Luna" userId="ece337db-5a28-4d51-b98a-010657697f88" providerId="ADAL" clId="{B4274DAB-1DE0-45E6-B2E4-7FBA546F39EF}" dt="2024-06-20T17:35:15.858" v="148" actId="26606"/>
          <ac:spMkLst>
            <pc:docMk/>
            <pc:sldMk cId="830556626" sldId="260"/>
            <ac:spMk id="2" creationId="{0010BFAE-1E03-4690-323F-3899D7B29950}"/>
          </ac:spMkLst>
        </pc:spChg>
        <pc:spChg chg="mod">
          <ac:chgData name="Snelder, Luna" userId="ece337db-5a28-4d51-b98a-010657697f88" providerId="ADAL" clId="{B4274DAB-1DE0-45E6-B2E4-7FBA546F39EF}" dt="2024-06-20T17:35:15.858" v="148" actId="26606"/>
          <ac:spMkLst>
            <pc:docMk/>
            <pc:sldMk cId="830556626" sldId="260"/>
            <ac:spMk id="3" creationId="{DD5055EB-6DBC-0521-98E8-BCE985CD48C3}"/>
          </ac:spMkLst>
        </pc:spChg>
        <pc:spChg chg="add">
          <ac:chgData name="Snelder, Luna" userId="ece337db-5a28-4d51-b98a-010657697f88" providerId="ADAL" clId="{B4274DAB-1DE0-45E6-B2E4-7FBA546F39EF}" dt="2024-06-20T17:35:15.858" v="148" actId="26606"/>
          <ac:spMkLst>
            <pc:docMk/>
            <pc:sldMk cId="830556626" sldId="260"/>
            <ac:spMk id="10" creationId="{04812C46-200A-4DEB-A05E-3ED6C68C2387}"/>
          </ac:spMkLst>
        </pc:spChg>
        <pc:spChg chg="add">
          <ac:chgData name="Snelder, Luna" userId="ece337db-5a28-4d51-b98a-010657697f88" providerId="ADAL" clId="{B4274DAB-1DE0-45E6-B2E4-7FBA546F39EF}" dt="2024-06-20T17:35:15.858" v="148" actId="26606"/>
          <ac:spMkLst>
            <pc:docMk/>
            <pc:sldMk cId="830556626" sldId="260"/>
            <ac:spMk id="12" creationId="{D1EA859B-E555-4109-94F3-6700E046E008}"/>
          </ac:spMkLst>
        </pc:spChg>
        <pc:picChg chg="add mod ord">
          <ac:chgData name="Snelder, Luna" userId="ece337db-5a28-4d51-b98a-010657697f88" providerId="ADAL" clId="{B4274DAB-1DE0-45E6-B2E4-7FBA546F39EF}" dt="2024-06-20T17:35:15.858" v="148" actId="26606"/>
          <ac:picMkLst>
            <pc:docMk/>
            <pc:sldMk cId="830556626" sldId="260"/>
            <ac:picMk id="5" creationId="{E8B78D0E-2BD1-75A0-3C4C-F8309F38F6A1}"/>
          </ac:picMkLst>
        </pc:picChg>
      </pc:sldChg>
      <pc:sldChg chg="addSp delSp modSp mod setBg">
        <pc:chgData name="Snelder, Luna" userId="ece337db-5a28-4d51-b98a-010657697f88" providerId="ADAL" clId="{B4274DAB-1DE0-45E6-B2E4-7FBA546F39EF}" dt="2024-06-20T17:33:15.632" v="141" actId="14100"/>
        <pc:sldMkLst>
          <pc:docMk/>
          <pc:sldMk cId="3046125152" sldId="261"/>
        </pc:sldMkLst>
        <pc:spChg chg="mod">
          <ac:chgData name="Snelder, Luna" userId="ece337db-5a28-4d51-b98a-010657697f88" providerId="ADAL" clId="{B4274DAB-1DE0-45E6-B2E4-7FBA546F39EF}" dt="2024-06-20T17:32:41.305" v="137" actId="26606"/>
          <ac:spMkLst>
            <pc:docMk/>
            <pc:sldMk cId="3046125152" sldId="261"/>
            <ac:spMk id="2" creationId="{1624FBC4-05C0-2200-5B26-A6272B5DDBA7}"/>
          </ac:spMkLst>
        </pc:spChg>
        <pc:spChg chg="mod">
          <ac:chgData name="Snelder, Luna" userId="ece337db-5a28-4d51-b98a-010657697f88" providerId="ADAL" clId="{B4274DAB-1DE0-45E6-B2E4-7FBA546F39EF}" dt="2024-06-20T17:33:15.632" v="141" actId="14100"/>
          <ac:spMkLst>
            <pc:docMk/>
            <pc:sldMk cId="3046125152" sldId="261"/>
            <ac:spMk id="3" creationId="{C16C58E1-9EBB-68B1-C99F-28E001489C1E}"/>
          </ac:spMkLst>
        </pc:spChg>
        <pc:spChg chg="add del">
          <ac:chgData name="Snelder, Luna" userId="ece337db-5a28-4d51-b98a-010657697f88" providerId="ADAL" clId="{B4274DAB-1DE0-45E6-B2E4-7FBA546F39EF}" dt="2024-06-20T17:32:16.150" v="136" actId="26606"/>
          <ac:spMkLst>
            <pc:docMk/>
            <pc:sldMk cId="3046125152" sldId="261"/>
            <ac:spMk id="10" creationId="{04812C46-200A-4DEB-A05E-3ED6C68C2387}"/>
          </ac:spMkLst>
        </pc:spChg>
        <pc:spChg chg="add del">
          <ac:chgData name="Snelder, Luna" userId="ece337db-5a28-4d51-b98a-010657697f88" providerId="ADAL" clId="{B4274DAB-1DE0-45E6-B2E4-7FBA546F39EF}" dt="2024-06-20T17:32:16.150" v="136" actId="26606"/>
          <ac:spMkLst>
            <pc:docMk/>
            <pc:sldMk cId="3046125152" sldId="261"/>
            <ac:spMk id="12" creationId="{D1EA859B-E555-4109-94F3-6700E046E008}"/>
          </ac:spMkLst>
        </pc:spChg>
        <pc:spChg chg="add del">
          <ac:chgData name="Snelder, Luna" userId="ece337db-5a28-4d51-b98a-010657697f88" providerId="ADAL" clId="{B4274DAB-1DE0-45E6-B2E4-7FBA546F39EF}" dt="2024-06-20T17:32:41.305" v="137" actId="26606"/>
          <ac:spMkLst>
            <pc:docMk/>
            <pc:sldMk cId="3046125152" sldId="261"/>
            <ac:spMk id="17" creationId="{D009D6D5-DAC2-4A8B-A17A-E206B9012D09}"/>
          </ac:spMkLst>
        </pc:spChg>
        <pc:spChg chg="add">
          <ac:chgData name="Snelder, Luna" userId="ece337db-5a28-4d51-b98a-010657697f88" providerId="ADAL" clId="{B4274DAB-1DE0-45E6-B2E4-7FBA546F39EF}" dt="2024-06-20T17:32:41.305" v="137" actId="26606"/>
          <ac:spMkLst>
            <pc:docMk/>
            <pc:sldMk cId="3046125152" sldId="261"/>
            <ac:spMk id="22" creationId="{04812C46-200A-4DEB-A05E-3ED6C68C2387}"/>
          </ac:spMkLst>
        </pc:spChg>
        <pc:spChg chg="add">
          <ac:chgData name="Snelder, Luna" userId="ece337db-5a28-4d51-b98a-010657697f88" providerId="ADAL" clId="{B4274DAB-1DE0-45E6-B2E4-7FBA546F39EF}" dt="2024-06-20T17:32:41.305" v="137" actId="26606"/>
          <ac:spMkLst>
            <pc:docMk/>
            <pc:sldMk cId="3046125152" sldId="261"/>
            <ac:spMk id="24" creationId="{D1EA859B-E555-4109-94F3-6700E046E008}"/>
          </ac:spMkLst>
        </pc:spChg>
        <pc:picChg chg="mod ord">
          <ac:chgData name="Snelder, Luna" userId="ece337db-5a28-4d51-b98a-010657697f88" providerId="ADAL" clId="{B4274DAB-1DE0-45E6-B2E4-7FBA546F39EF}" dt="2024-06-20T17:32:41.305" v="137" actId="26606"/>
          <ac:picMkLst>
            <pc:docMk/>
            <pc:sldMk cId="3046125152" sldId="261"/>
            <ac:picMk id="5" creationId="{8C1D64F5-BE74-C477-34B6-6B36561D4B2C}"/>
          </ac:picMkLst>
        </pc:picChg>
      </pc:sldChg>
      <pc:sldChg chg="addSp modSp mod setBg">
        <pc:chgData name="Snelder, Luna" userId="ece337db-5a28-4d51-b98a-010657697f88" providerId="ADAL" clId="{B4274DAB-1DE0-45E6-B2E4-7FBA546F39EF}" dt="2024-06-20T17:33:42.368" v="144" actId="20577"/>
        <pc:sldMkLst>
          <pc:docMk/>
          <pc:sldMk cId="2510109968" sldId="262"/>
        </pc:sldMkLst>
        <pc:spChg chg="mod ord">
          <ac:chgData name="Snelder, Luna" userId="ece337db-5a28-4d51-b98a-010657697f88" providerId="ADAL" clId="{B4274DAB-1DE0-45E6-B2E4-7FBA546F39EF}" dt="2024-06-20T17:33:42.368" v="144" actId="20577"/>
          <ac:spMkLst>
            <pc:docMk/>
            <pc:sldMk cId="2510109968" sldId="262"/>
            <ac:spMk id="2" creationId="{FCC319D4-EB96-2762-8B33-134E2DAA9D6F}"/>
          </ac:spMkLst>
        </pc:spChg>
        <pc:spChg chg="mod">
          <ac:chgData name="Snelder, Luna" userId="ece337db-5a28-4d51-b98a-010657697f88" providerId="ADAL" clId="{B4274DAB-1DE0-45E6-B2E4-7FBA546F39EF}" dt="2024-06-20T17:33:36.096" v="142" actId="26606"/>
          <ac:spMkLst>
            <pc:docMk/>
            <pc:sldMk cId="2510109968" sldId="262"/>
            <ac:spMk id="6" creationId="{7519862D-A297-E2B9-13B6-78DF85FA0A08}"/>
          </ac:spMkLst>
        </pc:spChg>
        <pc:spChg chg="add">
          <ac:chgData name="Snelder, Luna" userId="ece337db-5a28-4d51-b98a-010657697f88" providerId="ADAL" clId="{B4274DAB-1DE0-45E6-B2E4-7FBA546F39EF}" dt="2024-06-20T17:33:36.096" v="142" actId="26606"/>
          <ac:spMkLst>
            <pc:docMk/>
            <pc:sldMk cId="2510109968" sldId="262"/>
            <ac:spMk id="11" creationId="{04812C46-200A-4DEB-A05E-3ED6C68C2387}"/>
          </ac:spMkLst>
        </pc:spChg>
        <pc:spChg chg="add">
          <ac:chgData name="Snelder, Luna" userId="ece337db-5a28-4d51-b98a-010657697f88" providerId="ADAL" clId="{B4274DAB-1DE0-45E6-B2E4-7FBA546F39EF}" dt="2024-06-20T17:33:36.096" v="142" actId="26606"/>
          <ac:spMkLst>
            <pc:docMk/>
            <pc:sldMk cId="2510109968" sldId="262"/>
            <ac:spMk id="13" creationId="{D1EA859B-E555-4109-94F3-6700E046E008}"/>
          </ac:spMkLst>
        </pc:spChg>
        <pc:picChg chg="mod">
          <ac:chgData name="Snelder, Luna" userId="ece337db-5a28-4d51-b98a-010657697f88" providerId="ADAL" clId="{B4274DAB-1DE0-45E6-B2E4-7FBA546F39EF}" dt="2024-06-20T17:33:36.096" v="142" actId="26606"/>
          <ac:picMkLst>
            <pc:docMk/>
            <pc:sldMk cId="2510109968" sldId="262"/>
            <ac:picMk id="5" creationId="{6102E933-69BC-EF0D-97D6-2E172EE06D32}"/>
          </ac:picMkLst>
        </pc:picChg>
      </pc:sldChg>
    </pc:docChg>
  </pc:docChgLst>
  <pc:docChgLst>
    <pc:chgData name="Barendregt, Wolmet" userId="S::w.barendregt_tue.nl#ext#@aarhusuniversitet.onmicrosoft.com::846f6c6e-aab0-4b5f-b54b-404904781554" providerId="AD" clId="Web-{D71F6D5D-24B2-7475-7B78-18A721F909A9}"/>
    <pc:docChg chg="modSld">
      <pc:chgData name="Barendregt, Wolmet" userId="S::w.barendregt_tue.nl#ext#@aarhusuniversitet.onmicrosoft.com::846f6c6e-aab0-4b5f-b54b-404904781554" providerId="AD" clId="Web-{D71F6D5D-24B2-7475-7B78-18A721F909A9}" dt="2025-03-20T10:20:25.391" v="6" actId="20577"/>
      <pc:docMkLst>
        <pc:docMk/>
      </pc:docMkLst>
      <pc:sldChg chg="modSp">
        <pc:chgData name="Barendregt, Wolmet" userId="S::w.barendregt_tue.nl#ext#@aarhusuniversitet.onmicrosoft.com::846f6c6e-aab0-4b5f-b54b-404904781554" providerId="AD" clId="Web-{D71F6D5D-24B2-7475-7B78-18A721F909A9}" dt="2025-03-20T10:20:25.391" v="6" actId="20577"/>
        <pc:sldMkLst>
          <pc:docMk/>
          <pc:sldMk cId="2559094129" sldId="269"/>
        </pc:sldMkLst>
        <pc:spChg chg="mod">
          <ac:chgData name="Barendregt, Wolmet" userId="S::w.barendregt_tue.nl#ext#@aarhusuniversitet.onmicrosoft.com::846f6c6e-aab0-4b5f-b54b-404904781554" providerId="AD" clId="Web-{D71F6D5D-24B2-7475-7B78-18A721F909A9}" dt="2025-03-20T10:20:25.391" v="6" actId="20577"/>
          <ac:spMkLst>
            <pc:docMk/>
            <pc:sldMk cId="2559094129" sldId="269"/>
            <ac:spMk id="3" creationId="{6E0C358F-F65F-E242-ACE6-4D3E98081FA0}"/>
          </ac:spMkLst>
        </pc:spChg>
      </pc:sldChg>
    </pc:docChg>
  </pc:docChgLst>
  <pc:docChgLst>
    <pc:chgData name="Barendregt, Wolmet" userId="S::w.barendregt_tue.nl#ext#@aarhusuniversitet.onmicrosoft.com::846f6c6e-aab0-4b5f-b54b-404904781554" providerId="AD" clId="Web-{C7877019-9486-1FAC-7380-41C3C0BAFC6A}"/>
    <pc:docChg chg="addSld delSld modSld sldOrd">
      <pc:chgData name="Barendregt, Wolmet" userId="S::w.barendregt_tue.nl#ext#@aarhusuniversitet.onmicrosoft.com::846f6c6e-aab0-4b5f-b54b-404904781554" providerId="AD" clId="Web-{C7877019-9486-1FAC-7380-41C3C0BAFC6A}" dt="2025-03-18T10:28:02.685" v="353" actId="20577"/>
      <pc:docMkLst>
        <pc:docMk/>
      </pc:docMkLst>
      <pc:sldChg chg="addSp delSp del">
        <pc:chgData name="Barendregt, Wolmet" userId="S::w.barendregt_tue.nl#ext#@aarhusuniversitet.onmicrosoft.com::846f6c6e-aab0-4b5f-b54b-404904781554" providerId="AD" clId="Web-{C7877019-9486-1FAC-7380-41C3C0BAFC6A}" dt="2025-03-18T10:25:14.648" v="307"/>
        <pc:sldMkLst>
          <pc:docMk/>
          <pc:sldMk cId="1139189067" sldId="256"/>
        </pc:sldMkLst>
        <pc:picChg chg="add">
          <ac:chgData name="Barendregt, Wolmet" userId="S::w.barendregt_tue.nl#ext#@aarhusuniversitet.onmicrosoft.com::846f6c6e-aab0-4b5f-b54b-404904781554" providerId="AD" clId="Web-{C7877019-9486-1FAC-7380-41C3C0BAFC6A}" dt="2025-03-18T10:04:14.391" v="249"/>
          <ac:picMkLst>
            <pc:docMk/>
            <pc:sldMk cId="1139189067" sldId="256"/>
            <ac:picMk id="4" creationId="{81F07D72-7CD7-A6B0-F960-D200B3B73C24}"/>
          </ac:picMkLst>
        </pc:picChg>
        <pc:picChg chg="del">
          <ac:chgData name="Barendregt, Wolmet" userId="S::w.barendregt_tue.nl#ext#@aarhusuniversitet.onmicrosoft.com::846f6c6e-aab0-4b5f-b54b-404904781554" providerId="AD" clId="Web-{C7877019-9486-1FAC-7380-41C3C0BAFC6A}" dt="2025-03-18T10:24:28.225" v="292"/>
          <ac:picMkLst>
            <pc:docMk/>
            <pc:sldMk cId="1139189067" sldId="256"/>
            <ac:picMk id="6" creationId="{91B27CEE-99E3-EEF9-4CDB-9DDF424C6EFE}"/>
          </ac:picMkLst>
        </pc:picChg>
        <pc:picChg chg="del">
          <ac:chgData name="Barendregt, Wolmet" userId="S::w.barendregt_tue.nl#ext#@aarhusuniversitet.onmicrosoft.com::846f6c6e-aab0-4b5f-b54b-404904781554" providerId="AD" clId="Web-{C7877019-9486-1FAC-7380-41C3C0BAFC6A}" dt="2025-03-18T10:24:46.116" v="298"/>
          <ac:picMkLst>
            <pc:docMk/>
            <pc:sldMk cId="1139189067" sldId="256"/>
            <ac:picMk id="8" creationId="{1EDE8E91-BBC6-EA6F-98B3-74F99476ADC7}"/>
          </ac:picMkLst>
        </pc:picChg>
      </pc:sldChg>
      <pc:sldChg chg="addSp modSp modCm">
        <pc:chgData name="Barendregt, Wolmet" userId="S::w.barendregt_tue.nl#ext#@aarhusuniversitet.onmicrosoft.com::846f6c6e-aab0-4b5f-b54b-404904781554" providerId="AD" clId="Web-{C7877019-9486-1FAC-7380-41C3C0BAFC6A}" dt="2025-03-18T10:26:41.963" v="324" actId="20577"/>
        <pc:sldMkLst>
          <pc:docMk/>
          <pc:sldMk cId="2474724540" sldId="257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8:09.038" v="286" actId="20577"/>
          <ac:spMkLst>
            <pc:docMk/>
            <pc:sldMk cId="2474724540" sldId="257"/>
            <ac:spMk id="2" creationId="{C1368369-32E4-F54D-56E3-C3EAED4CFC6A}"/>
          </ac:spMkLst>
        </pc:spChg>
        <pc:spChg chg="mod">
          <ac:chgData name="Barendregt, Wolmet" userId="S::w.barendregt_tue.nl#ext#@aarhusuniversitet.onmicrosoft.com::846f6c6e-aab0-4b5f-b54b-404904781554" providerId="AD" clId="Web-{C7877019-9486-1FAC-7380-41C3C0BAFC6A}" dt="2025-03-18T10:26:41.963" v="324" actId="20577"/>
          <ac:spMkLst>
            <pc:docMk/>
            <pc:sldMk cId="2474724540" sldId="257"/>
            <ac:spMk id="3" creationId="{E66893CA-49C0-C202-6C8F-F2E332524FFD}"/>
          </ac:spMkLst>
        </pc:spChg>
        <pc:picChg chg="add">
          <ac:chgData name="Barendregt, Wolmet" userId="S::w.barendregt_tue.nl#ext#@aarhusuniversitet.onmicrosoft.com::846f6c6e-aab0-4b5f-b54b-404904781554" providerId="AD" clId="Web-{C7877019-9486-1FAC-7380-41C3C0BAFC6A}" dt="2025-03-18T10:04:16.297" v="250"/>
          <ac:picMkLst>
            <pc:docMk/>
            <pc:sldMk cId="2474724540" sldId="257"/>
            <ac:picMk id="5" creationId="{5E17D285-917B-3B23-84F6-B48EC0B3BC87}"/>
          </ac:picMkLst>
        </pc:picChg>
        <pc:picChg chg="add mod">
          <ac:chgData name="Barendregt, Wolmet" userId="S::w.barendregt_tue.nl#ext#@aarhusuniversitet.onmicrosoft.com::846f6c6e-aab0-4b5f-b54b-404904781554" providerId="AD" clId="Web-{C7877019-9486-1FAC-7380-41C3C0BAFC6A}" dt="2025-03-18T10:26:12.509" v="314" actId="1076"/>
          <ac:picMkLst>
            <pc:docMk/>
            <pc:sldMk cId="2474724540" sldId="257"/>
            <ac:picMk id="6" creationId="{A9A385C5-BD5E-3AFD-A925-385002588123}"/>
          </ac:picMkLst>
        </pc:picChg>
        <pc:picChg chg="add mod">
          <ac:chgData name="Barendregt, Wolmet" userId="S::w.barendregt_tue.nl#ext#@aarhusuniversitet.onmicrosoft.com::846f6c6e-aab0-4b5f-b54b-404904781554" providerId="AD" clId="Web-{C7877019-9486-1FAC-7380-41C3C0BAFC6A}" dt="2025-03-18T10:26:10.744" v="313" actId="1076"/>
          <ac:picMkLst>
            <pc:docMk/>
            <pc:sldMk cId="2474724540" sldId="257"/>
            <ac:picMk id="7" creationId="{F8A09D7A-D7F0-C500-60A7-B1632F6E4B4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rendregt, Wolmet" userId="S::w.barendregt_tue.nl#ext#@aarhusuniversitet.onmicrosoft.com::846f6c6e-aab0-4b5f-b54b-404904781554" providerId="AD" clId="Web-{C7877019-9486-1FAC-7380-41C3C0BAFC6A}" dt="2025-03-18T10:26:40.229" v="323" actId="20577"/>
              <pc2:cmMkLst xmlns:pc2="http://schemas.microsoft.com/office/powerpoint/2019/9/main/command">
                <pc:docMk/>
                <pc:sldMk cId="2474724540" sldId="257"/>
                <pc2:cmMk id="{D04B2D23-C331-44B2-BD77-887F9D78A86E}"/>
              </pc2:cmMkLst>
            </pc226:cmChg>
          </p:ext>
        </pc:extLst>
      </pc:sldChg>
      <pc:sldChg chg="addSp modSp modCm">
        <pc:chgData name="Barendregt, Wolmet" userId="S::w.barendregt_tue.nl#ext#@aarhusuniversitet.onmicrosoft.com::846f6c6e-aab0-4b5f-b54b-404904781554" providerId="AD" clId="Web-{C7877019-9486-1FAC-7380-41C3C0BAFC6A}" dt="2025-03-18T10:27:09.652" v="343" actId="20577"/>
        <pc:sldMkLst>
          <pc:docMk/>
          <pc:sldMk cId="3818816870" sldId="258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7:58.554" v="284" actId="20577"/>
          <ac:spMkLst>
            <pc:docMk/>
            <pc:sldMk cId="3818816870" sldId="258"/>
            <ac:spMk id="2" creationId="{ED7518E0-1B7D-5C9B-D58F-3770D3397E33}"/>
          </ac:spMkLst>
        </pc:spChg>
        <pc:spChg chg="mod">
          <ac:chgData name="Barendregt, Wolmet" userId="S::w.barendregt_tue.nl#ext#@aarhusuniversitet.onmicrosoft.com::846f6c6e-aab0-4b5f-b54b-404904781554" providerId="AD" clId="Web-{C7877019-9486-1FAC-7380-41C3C0BAFC6A}" dt="2025-03-18T10:27:09.652" v="343" actId="20577"/>
          <ac:spMkLst>
            <pc:docMk/>
            <pc:sldMk cId="3818816870" sldId="258"/>
            <ac:spMk id="3" creationId="{A34D6EE3-FBD3-C547-BB01-0AA6229A7EDA}"/>
          </ac:spMkLst>
        </pc:spChg>
        <pc:picChg chg="mod">
          <ac:chgData name="Barendregt, Wolmet" userId="S::w.barendregt_tue.nl#ext#@aarhusuniversitet.onmicrosoft.com::846f6c6e-aab0-4b5f-b54b-404904781554" providerId="AD" clId="Web-{C7877019-9486-1FAC-7380-41C3C0BAFC6A}" dt="2025-03-18T10:06:34.348" v="269" actId="1076"/>
          <ac:picMkLst>
            <pc:docMk/>
            <pc:sldMk cId="3818816870" sldId="258"/>
            <ac:picMk id="5" creationId="{E96EC9CB-1285-C125-B14E-2A45168CAC8A}"/>
          </ac:picMkLst>
        </pc:picChg>
        <pc:picChg chg="add">
          <ac:chgData name="Barendregt, Wolmet" userId="S::w.barendregt_tue.nl#ext#@aarhusuniversitet.onmicrosoft.com::846f6c6e-aab0-4b5f-b54b-404904781554" providerId="AD" clId="Web-{C7877019-9486-1FAC-7380-41C3C0BAFC6A}" dt="2025-03-18T10:04:19.375" v="251"/>
          <ac:picMkLst>
            <pc:docMk/>
            <pc:sldMk cId="3818816870" sldId="258"/>
            <ac:picMk id="6" creationId="{49F40955-B28E-37D3-16A5-B1BB5C53C8D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rendregt, Wolmet" userId="S::w.barendregt_tue.nl#ext#@aarhusuniversitet.onmicrosoft.com::846f6c6e-aab0-4b5f-b54b-404904781554" providerId="AD" clId="Web-{C7877019-9486-1FAC-7380-41C3C0BAFC6A}" dt="2025-03-18T10:25:38.180" v="308" actId="20577"/>
              <pc2:cmMkLst xmlns:pc2="http://schemas.microsoft.com/office/powerpoint/2019/9/main/command">
                <pc:docMk/>
                <pc:sldMk cId="3818816870" sldId="258"/>
                <pc2:cmMk id="{49A415CD-A34E-4E5B-B081-DC68EA61C3F8}"/>
              </pc2:cmMkLst>
            </pc226:cmChg>
          </p:ext>
        </pc:extLst>
      </pc:sldChg>
      <pc:sldChg chg="addSp modSp">
        <pc:chgData name="Barendregt, Wolmet" userId="S::w.barendregt_tue.nl#ext#@aarhusuniversitet.onmicrosoft.com::846f6c6e-aab0-4b5f-b54b-404904781554" providerId="AD" clId="Web-{C7877019-9486-1FAC-7380-41C3C0BAFC6A}" dt="2025-03-18T10:08:13.445" v="287"/>
        <pc:sldMkLst>
          <pc:docMk/>
          <pc:sldMk cId="830556626" sldId="260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8:13.445" v="287"/>
          <ac:spMkLst>
            <pc:docMk/>
            <pc:sldMk cId="830556626" sldId="260"/>
            <ac:spMk id="2" creationId="{0010BFAE-1E03-4690-323F-3899D7B29950}"/>
          </ac:spMkLst>
        </pc:spChg>
        <pc:picChg chg="add">
          <ac:chgData name="Barendregt, Wolmet" userId="S::w.barendregt_tue.nl#ext#@aarhusuniversitet.onmicrosoft.com::846f6c6e-aab0-4b5f-b54b-404904781554" providerId="AD" clId="Web-{C7877019-9486-1FAC-7380-41C3C0BAFC6A}" dt="2025-03-18T10:04:21.172" v="252"/>
          <ac:picMkLst>
            <pc:docMk/>
            <pc:sldMk cId="830556626" sldId="260"/>
            <ac:picMk id="6" creationId="{563C34C3-4A4B-DE2F-D6B9-B1F4F9148FF5}"/>
          </ac:picMkLst>
        </pc:picChg>
      </pc:sldChg>
      <pc:sldChg chg="addSp modSp">
        <pc:chgData name="Barendregt, Wolmet" userId="S::w.barendregt_tue.nl#ext#@aarhusuniversitet.onmicrosoft.com::846f6c6e-aab0-4b5f-b54b-404904781554" providerId="AD" clId="Web-{C7877019-9486-1FAC-7380-41C3C0BAFC6A}" dt="2025-03-18T10:08:20.836" v="289"/>
        <pc:sldMkLst>
          <pc:docMk/>
          <pc:sldMk cId="3046125152" sldId="261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8:20.836" v="289"/>
          <ac:spMkLst>
            <pc:docMk/>
            <pc:sldMk cId="3046125152" sldId="261"/>
            <ac:spMk id="2" creationId="{1624FBC4-05C0-2200-5B26-A6272B5DDBA7}"/>
          </ac:spMkLst>
        </pc:spChg>
        <pc:picChg chg="add">
          <ac:chgData name="Barendregt, Wolmet" userId="S::w.barendregt_tue.nl#ext#@aarhusuniversitet.onmicrosoft.com::846f6c6e-aab0-4b5f-b54b-404904781554" providerId="AD" clId="Web-{C7877019-9486-1FAC-7380-41C3C0BAFC6A}" dt="2025-03-18T10:04:23.828" v="253"/>
          <ac:picMkLst>
            <pc:docMk/>
            <pc:sldMk cId="3046125152" sldId="261"/>
            <ac:picMk id="6" creationId="{33A8B65C-CCE2-ADFA-A385-322FC6F6DAC6}"/>
          </ac:picMkLst>
        </pc:picChg>
      </pc:sldChg>
      <pc:sldChg chg="addSp modSp">
        <pc:chgData name="Barendregt, Wolmet" userId="S::w.barendregt_tue.nl#ext#@aarhusuniversitet.onmicrosoft.com::846f6c6e-aab0-4b5f-b54b-404904781554" providerId="AD" clId="Web-{C7877019-9486-1FAC-7380-41C3C0BAFC6A}" dt="2025-03-18T10:27:28.527" v="347" actId="20577"/>
        <pc:sldMkLst>
          <pc:docMk/>
          <pc:sldMk cId="2510109968" sldId="262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27:28.527" v="347" actId="20577"/>
          <ac:spMkLst>
            <pc:docMk/>
            <pc:sldMk cId="2510109968" sldId="262"/>
            <ac:spMk id="2" creationId="{FCC319D4-EB96-2762-8B33-134E2DAA9D6F}"/>
          </ac:spMkLst>
        </pc:spChg>
        <pc:picChg chg="add">
          <ac:chgData name="Barendregt, Wolmet" userId="S::w.barendregt_tue.nl#ext#@aarhusuniversitet.onmicrosoft.com::846f6c6e-aab0-4b5f-b54b-404904781554" providerId="AD" clId="Web-{C7877019-9486-1FAC-7380-41C3C0BAFC6A}" dt="2025-03-18T10:04:25.891" v="254"/>
          <ac:picMkLst>
            <pc:docMk/>
            <pc:sldMk cId="2510109968" sldId="262"/>
            <ac:picMk id="4" creationId="{A6DD6C64-8308-4F7B-1D94-7A2FC0CE8D9E}"/>
          </ac:picMkLst>
        </pc:picChg>
      </pc:sldChg>
      <pc:sldChg chg="addSp modSp">
        <pc:chgData name="Barendregt, Wolmet" userId="S::w.barendregt_tue.nl#ext#@aarhusuniversitet.onmicrosoft.com::846f6c6e-aab0-4b5f-b54b-404904781554" providerId="AD" clId="Web-{C7877019-9486-1FAC-7380-41C3C0BAFC6A}" dt="2025-03-18T10:28:02.685" v="353" actId="20577"/>
        <pc:sldMkLst>
          <pc:docMk/>
          <pc:sldMk cId="4171800312" sldId="263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8:33.961" v="291"/>
          <ac:spMkLst>
            <pc:docMk/>
            <pc:sldMk cId="4171800312" sldId="263"/>
            <ac:spMk id="2" creationId="{B53D447C-F51B-0838-AEAD-B104965C334D}"/>
          </ac:spMkLst>
        </pc:spChg>
        <pc:spChg chg="mod">
          <ac:chgData name="Barendregt, Wolmet" userId="S::w.barendregt_tue.nl#ext#@aarhusuniversitet.onmicrosoft.com::846f6c6e-aab0-4b5f-b54b-404904781554" providerId="AD" clId="Web-{C7877019-9486-1FAC-7380-41C3C0BAFC6A}" dt="2025-03-18T10:28:02.685" v="353" actId="20577"/>
          <ac:spMkLst>
            <pc:docMk/>
            <pc:sldMk cId="4171800312" sldId="263"/>
            <ac:spMk id="3" creationId="{8E30E642-FEC6-63C8-4960-936DE00A58E2}"/>
          </ac:spMkLst>
        </pc:spChg>
        <pc:picChg chg="add">
          <ac:chgData name="Barendregt, Wolmet" userId="S::w.barendregt_tue.nl#ext#@aarhusuniversitet.onmicrosoft.com::846f6c6e-aab0-4b5f-b54b-404904781554" providerId="AD" clId="Web-{C7877019-9486-1FAC-7380-41C3C0BAFC6A}" dt="2025-03-18T10:04:27.407" v="255"/>
          <ac:picMkLst>
            <pc:docMk/>
            <pc:sldMk cId="4171800312" sldId="263"/>
            <ac:picMk id="5" creationId="{7FB96122-6BF8-4719-6FE4-5814C3AEB1B4}"/>
          </ac:picMkLst>
        </pc:picChg>
      </pc:sldChg>
      <pc:sldChg chg="del">
        <pc:chgData name="Barendregt, Wolmet" userId="S::w.barendregt_tue.nl#ext#@aarhusuniversitet.onmicrosoft.com::846f6c6e-aab0-4b5f-b54b-404904781554" providerId="AD" clId="Web-{C7877019-9486-1FAC-7380-41C3C0BAFC6A}" dt="2025-03-18T10:02:22.403" v="177"/>
        <pc:sldMkLst>
          <pc:docMk/>
          <pc:sldMk cId="3521162900" sldId="264"/>
        </pc:sldMkLst>
      </pc:sldChg>
      <pc:sldChg chg="modSp del">
        <pc:chgData name="Barendregt, Wolmet" userId="S::w.barendregt_tue.nl#ext#@aarhusuniversitet.onmicrosoft.com::846f6c6e-aab0-4b5f-b54b-404904781554" providerId="AD" clId="Web-{C7877019-9486-1FAC-7380-41C3C0BAFC6A}" dt="2025-03-18T10:02:26.809" v="178"/>
        <pc:sldMkLst>
          <pc:docMk/>
          <pc:sldMk cId="3375616505" sldId="265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1:35.245" v="166" actId="20577"/>
          <ac:spMkLst>
            <pc:docMk/>
            <pc:sldMk cId="3375616505" sldId="265"/>
            <ac:spMk id="6" creationId="{80B354E2-896D-CBCA-2835-89AF02FC4C75}"/>
          </ac:spMkLst>
        </pc:spChg>
      </pc:sldChg>
      <pc:sldChg chg="modSp add ord">
        <pc:chgData name="Barendregt, Wolmet" userId="S::w.barendregt_tue.nl#ext#@aarhusuniversitet.onmicrosoft.com::846f6c6e-aab0-4b5f-b54b-404904781554" providerId="AD" clId="Web-{C7877019-9486-1FAC-7380-41C3C0BAFC6A}" dt="2025-03-18T09:55:44.328" v="7" actId="20577"/>
        <pc:sldMkLst>
          <pc:docMk/>
          <pc:sldMk cId="1546153775" sldId="266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09:55:44.328" v="7" actId="20577"/>
          <ac:spMkLst>
            <pc:docMk/>
            <pc:sldMk cId="1546153775" sldId="266"/>
            <ac:spMk id="3" creationId="{AACB61B2-83B1-4619-CE54-129B4F9B839F}"/>
          </ac:spMkLst>
        </pc:spChg>
      </pc:sldChg>
      <pc:sldChg chg="modSp add">
        <pc:chgData name="Barendregt, Wolmet" userId="S::w.barendregt_tue.nl#ext#@aarhusuniversitet.onmicrosoft.com::846f6c6e-aab0-4b5f-b54b-404904781554" providerId="AD" clId="Web-{C7877019-9486-1FAC-7380-41C3C0BAFC6A}" dt="2025-03-18T10:00:05.258" v="59" actId="20577"/>
        <pc:sldMkLst>
          <pc:docMk/>
          <pc:sldMk cId="2681902740" sldId="267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09:58:48.943" v="48" actId="20577"/>
          <ac:spMkLst>
            <pc:docMk/>
            <pc:sldMk cId="2681902740" sldId="267"/>
            <ac:spMk id="4" creationId="{817A063A-3E7E-9432-A89D-B589222544A7}"/>
          </ac:spMkLst>
        </pc:spChg>
        <pc:spChg chg="mod">
          <ac:chgData name="Barendregt, Wolmet" userId="S::w.barendregt_tue.nl#ext#@aarhusuniversitet.onmicrosoft.com::846f6c6e-aab0-4b5f-b54b-404904781554" providerId="AD" clId="Web-{C7877019-9486-1FAC-7380-41C3C0BAFC6A}" dt="2025-03-18T10:00:05.258" v="59" actId="20577"/>
          <ac:spMkLst>
            <pc:docMk/>
            <pc:sldMk cId="2681902740" sldId="267"/>
            <ac:spMk id="5" creationId="{B14FBD4D-5FC5-FB86-F1F1-4DA525B09397}"/>
          </ac:spMkLst>
        </pc:spChg>
      </pc:sldChg>
      <pc:sldChg chg="modSp add">
        <pc:chgData name="Barendregt, Wolmet" userId="S::w.barendregt_tue.nl#ext#@aarhusuniversitet.onmicrosoft.com::846f6c6e-aab0-4b5f-b54b-404904781554" providerId="AD" clId="Web-{C7877019-9486-1FAC-7380-41C3C0BAFC6A}" dt="2025-03-18T10:03:43.859" v="248" actId="20577"/>
        <pc:sldMkLst>
          <pc:docMk/>
          <pc:sldMk cId="1202742556" sldId="268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3:43.859" v="248" actId="20577"/>
          <ac:spMkLst>
            <pc:docMk/>
            <pc:sldMk cId="1202742556" sldId="268"/>
            <ac:spMk id="6" creationId="{E3F40E3B-C3C7-787E-D572-0A3BA28E2902}"/>
          </ac:spMkLst>
        </pc:spChg>
      </pc:sldChg>
      <pc:sldChg chg="modSp add">
        <pc:chgData name="Barendregt, Wolmet" userId="S::w.barendregt_tue.nl#ext#@aarhusuniversitet.onmicrosoft.com::846f6c6e-aab0-4b5f-b54b-404904781554" providerId="AD" clId="Web-{C7877019-9486-1FAC-7380-41C3C0BAFC6A}" dt="2025-03-18T10:07:29.834" v="277"/>
        <pc:sldMkLst>
          <pc:docMk/>
          <pc:sldMk cId="2559094129" sldId="269"/>
        </pc:sldMkLst>
        <pc:spChg chg="mod">
          <ac:chgData name="Barendregt, Wolmet" userId="S::w.barendregt_tue.nl#ext#@aarhusuniversitet.onmicrosoft.com::846f6c6e-aab0-4b5f-b54b-404904781554" providerId="AD" clId="Web-{C7877019-9486-1FAC-7380-41C3C0BAFC6A}" dt="2025-03-18T10:07:29.834" v="277"/>
          <ac:spMkLst>
            <pc:docMk/>
            <pc:sldMk cId="2559094129" sldId="269"/>
            <ac:spMk id="3" creationId="{6E0C358F-F65F-E242-ACE6-4D3E98081FA0}"/>
          </ac:spMkLst>
        </pc:spChg>
      </pc:sldChg>
      <pc:sldChg chg="add">
        <pc:chgData name="Barendregt, Wolmet" userId="S::w.barendregt_tue.nl#ext#@aarhusuniversitet.onmicrosoft.com::846f6c6e-aab0-4b5f-b54b-404904781554" providerId="AD" clId="Web-{C7877019-9486-1FAC-7380-41C3C0BAFC6A}" dt="2025-03-18T10:04:46.923" v="256"/>
        <pc:sldMkLst>
          <pc:docMk/>
          <pc:sldMk cId="2685662338" sldId="270"/>
        </pc:sldMkLst>
      </pc:sldChg>
      <pc:sldMasterChg chg="addSldLayout">
        <pc:chgData name="Barendregt, Wolmet" userId="S::w.barendregt_tue.nl#ext#@aarhusuniversitet.onmicrosoft.com::846f6c6e-aab0-4b5f-b54b-404904781554" providerId="AD" clId="Web-{C7877019-9486-1FAC-7380-41C3C0BAFC6A}" dt="2025-03-18T09:55:16.593" v="3"/>
        <pc:sldMasterMkLst>
          <pc:docMk/>
          <pc:sldMasterMk cId="1378981124" sldId="2147483648"/>
        </pc:sldMasterMkLst>
        <pc:sldLayoutChg chg="add">
          <pc:chgData name="Barendregt, Wolmet" userId="S::w.barendregt_tue.nl#ext#@aarhusuniversitet.onmicrosoft.com::846f6c6e-aab0-4b5f-b54b-404904781554" providerId="AD" clId="Web-{C7877019-9486-1FAC-7380-41C3C0BAFC6A}" dt="2025-03-18T09:55:11.655" v="2"/>
          <pc:sldLayoutMkLst>
            <pc:docMk/>
            <pc:sldMasterMk cId="1378981124" sldId="2147483648"/>
            <pc:sldLayoutMk cId="3718733741" sldId="2147483660"/>
          </pc:sldLayoutMkLst>
        </pc:sldLayoutChg>
        <pc:sldLayoutChg chg="add">
          <pc:chgData name="Barendregt, Wolmet" userId="S::w.barendregt_tue.nl#ext#@aarhusuniversitet.onmicrosoft.com::846f6c6e-aab0-4b5f-b54b-404904781554" providerId="AD" clId="Web-{C7877019-9486-1FAC-7380-41C3C0BAFC6A}" dt="2025-03-18T09:55:16.593" v="3"/>
          <pc:sldLayoutMkLst>
            <pc:docMk/>
            <pc:sldMasterMk cId="1378981124" sldId="2147483648"/>
            <pc:sldLayoutMk cId="3174991314" sldId="2147483661"/>
          </pc:sldLayoutMkLst>
        </pc:sldLayoutChg>
      </pc:sldMasterChg>
    </pc:docChg>
  </pc:docChgLst>
  <pc:docChgLst>
    <pc:chgData name="Elisabet M. Nilsson" userId="S::elisabet.nilsson_mau.se#ext#@aarhusuniversitet.onmicrosoft.com::595ef072-bd51-4511-937f-ed0b1e939d37" providerId="AD" clId="Web-{64152704-26FF-9FB2-521D-419DA2614164}"/>
    <pc:docChg chg="modSld">
      <pc:chgData name="Elisabet M. Nilsson" userId="S::elisabet.nilsson_mau.se#ext#@aarhusuniversitet.onmicrosoft.com::595ef072-bd51-4511-937f-ed0b1e939d37" providerId="AD" clId="Web-{64152704-26FF-9FB2-521D-419DA2614164}" dt="2025-03-20T08:03:46.315" v="61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64152704-26FF-9FB2-521D-419DA2614164}" dt="2025-03-20T08:02:44.972" v="51" actId="14100"/>
        <pc:sldMkLst>
          <pc:docMk/>
          <pc:sldMk cId="3818816870" sldId="258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2:44.972" v="51" actId="14100"/>
          <ac:spMkLst>
            <pc:docMk/>
            <pc:sldMk cId="3818816870" sldId="258"/>
            <ac:spMk id="3" creationId="{A34D6EE3-FBD3-C547-BB01-0AA6229A7EDA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3:28.018" v="58" actId="1076"/>
        <pc:sldMkLst>
          <pc:docMk/>
          <pc:sldMk cId="3046125152" sldId="261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3:27.956" v="57" actId="1076"/>
          <ac:spMkLst>
            <pc:docMk/>
            <pc:sldMk cId="3046125152" sldId="261"/>
            <ac:spMk id="2" creationId="{1624FBC4-05C0-2200-5B26-A6272B5DDBA7}"/>
          </ac:spMkLst>
        </pc:spChg>
        <pc:spChg chg="mod">
          <ac:chgData name="Elisabet M. Nilsson" userId="S::elisabet.nilsson_mau.se#ext#@aarhusuniversitet.onmicrosoft.com::595ef072-bd51-4511-937f-ed0b1e939d37" providerId="AD" clId="Web-{64152704-26FF-9FB2-521D-419DA2614164}" dt="2025-03-20T08:03:28.018" v="58" actId="1076"/>
          <ac:spMkLst>
            <pc:docMk/>
            <pc:sldMk cId="3046125152" sldId="261"/>
            <ac:spMk id="3" creationId="{C16C58E1-9EBB-68B1-C99F-28E001489C1E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3:33.596" v="59" actId="20577"/>
        <pc:sldMkLst>
          <pc:docMk/>
          <pc:sldMk cId="2510109968" sldId="262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3:33.596" v="59" actId="20577"/>
          <ac:spMkLst>
            <pc:docMk/>
            <pc:sldMk cId="2510109968" sldId="262"/>
            <ac:spMk id="6" creationId="{7519862D-A297-E2B9-13B6-78DF85FA0A08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3:46.315" v="61" actId="20577"/>
        <pc:sldMkLst>
          <pc:docMk/>
          <pc:sldMk cId="4171800312" sldId="263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3:46.315" v="61" actId="20577"/>
          <ac:spMkLst>
            <pc:docMk/>
            <pc:sldMk cId="4171800312" sldId="263"/>
            <ac:spMk id="3" creationId="{8E30E642-FEC6-63C8-4960-936DE00A58E2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1:33.878" v="19" actId="20577"/>
        <pc:sldMkLst>
          <pc:docMk/>
          <pc:sldMk cId="1546153775" sldId="266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1:33.878" v="19" actId="20577"/>
          <ac:spMkLst>
            <pc:docMk/>
            <pc:sldMk cId="1546153775" sldId="266"/>
            <ac:spMk id="3" creationId="{AACB61B2-83B1-4619-CE54-129B4F9B839F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2:08.206" v="40" actId="20577"/>
        <pc:sldMkLst>
          <pc:docMk/>
          <pc:sldMk cId="1202742556" sldId="268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2:08.206" v="40" actId="20577"/>
          <ac:spMkLst>
            <pc:docMk/>
            <pc:sldMk cId="1202742556" sldId="268"/>
            <ac:spMk id="6" creationId="{E3F40E3B-C3C7-787E-D572-0A3BA28E2902}"/>
          </ac:spMkLst>
        </pc:spChg>
      </pc:sldChg>
      <pc:sldChg chg="modSp">
        <pc:chgData name="Elisabet M. Nilsson" userId="S::elisabet.nilsson_mau.se#ext#@aarhusuniversitet.onmicrosoft.com::595ef072-bd51-4511-937f-ed0b1e939d37" providerId="AD" clId="Web-{64152704-26FF-9FB2-521D-419DA2614164}" dt="2025-03-20T08:02:27.878" v="45" actId="14100"/>
        <pc:sldMkLst>
          <pc:docMk/>
          <pc:sldMk cId="2559094129" sldId="269"/>
        </pc:sldMkLst>
        <pc:spChg chg="mod">
          <ac:chgData name="Elisabet M. Nilsson" userId="S::elisabet.nilsson_mau.se#ext#@aarhusuniversitet.onmicrosoft.com::595ef072-bd51-4511-937f-ed0b1e939d37" providerId="AD" clId="Web-{64152704-26FF-9FB2-521D-419DA2614164}" dt="2025-03-20T08:02:27.878" v="45" actId="14100"/>
          <ac:spMkLst>
            <pc:docMk/>
            <pc:sldMk cId="2559094129" sldId="269"/>
            <ac:spMk id="3" creationId="{6E0C358F-F65F-E242-ACE6-4D3E98081FA0}"/>
          </ac:spMkLst>
        </pc:spChg>
      </pc:sldChg>
    </pc:docChg>
  </pc:docChgLst>
  <pc:docChgLst>
    <pc:chgData name="Barendregt, Wolmet" userId="S::w.barendregt@tue.nl::14fcc2e9-e636-4cb9-a29b-9c83ef29212b" providerId="AD" clId="Web-{6FA290EB-B056-EB76-24C9-09098FE5E156}"/>
    <pc:docChg chg="mod modSld">
      <pc:chgData name="Barendregt, Wolmet" userId="S::w.barendregt@tue.nl::14fcc2e9-e636-4cb9-a29b-9c83ef29212b" providerId="AD" clId="Web-{6FA290EB-B056-EB76-24C9-09098FE5E156}" dt="2024-09-17T11:31:57.934" v="10" actId="20577"/>
      <pc:docMkLst>
        <pc:docMk/>
      </pc:docMkLst>
      <pc:sldChg chg="modSp">
        <pc:chgData name="Barendregt, Wolmet" userId="S::w.barendregt@tue.nl::14fcc2e9-e636-4cb9-a29b-9c83ef29212b" providerId="AD" clId="Web-{6FA290EB-B056-EB76-24C9-09098FE5E156}" dt="2024-09-17T11:30:45.681" v="3" actId="20577"/>
        <pc:sldMkLst>
          <pc:docMk/>
          <pc:sldMk cId="3818816870" sldId="258"/>
        </pc:sldMkLst>
        <pc:spChg chg="mod">
          <ac:chgData name="Barendregt, Wolmet" userId="S::w.barendregt@tue.nl::14fcc2e9-e636-4cb9-a29b-9c83ef29212b" providerId="AD" clId="Web-{6FA290EB-B056-EB76-24C9-09098FE5E156}" dt="2024-09-17T11:30:45.681" v="3" actId="20577"/>
          <ac:spMkLst>
            <pc:docMk/>
            <pc:sldMk cId="3818816870" sldId="258"/>
            <ac:spMk id="3" creationId="{A34D6EE3-FBD3-C547-BB01-0AA6229A7EDA}"/>
          </ac:spMkLst>
        </pc:spChg>
      </pc:sldChg>
      <pc:sldChg chg="modSp">
        <pc:chgData name="Barendregt, Wolmet" userId="S::w.barendregt@tue.nl::14fcc2e9-e636-4cb9-a29b-9c83ef29212b" providerId="AD" clId="Web-{6FA290EB-B056-EB76-24C9-09098FE5E156}" dt="2024-09-17T11:30:56.650" v="5" actId="20577"/>
        <pc:sldMkLst>
          <pc:docMk/>
          <pc:sldMk cId="830556626" sldId="260"/>
        </pc:sldMkLst>
        <pc:spChg chg="mod">
          <ac:chgData name="Barendregt, Wolmet" userId="S::w.barendregt@tue.nl::14fcc2e9-e636-4cb9-a29b-9c83ef29212b" providerId="AD" clId="Web-{6FA290EB-B056-EB76-24C9-09098FE5E156}" dt="2024-09-17T11:30:56.650" v="5" actId="20577"/>
          <ac:spMkLst>
            <pc:docMk/>
            <pc:sldMk cId="830556626" sldId="260"/>
            <ac:spMk id="3" creationId="{DD5055EB-6DBC-0521-98E8-BCE985CD48C3}"/>
          </ac:spMkLst>
        </pc:spChg>
      </pc:sldChg>
      <pc:sldChg chg="modSp">
        <pc:chgData name="Barendregt, Wolmet" userId="S::w.barendregt@tue.nl::14fcc2e9-e636-4cb9-a29b-9c83ef29212b" providerId="AD" clId="Web-{6FA290EB-B056-EB76-24C9-09098FE5E156}" dt="2024-09-17T11:31:46.605" v="8" actId="20577"/>
        <pc:sldMkLst>
          <pc:docMk/>
          <pc:sldMk cId="2510109968" sldId="262"/>
        </pc:sldMkLst>
        <pc:spChg chg="mod">
          <ac:chgData name="Barendregt, Wolmet" userId="S::w.barendregt@tue.nl::14fcc2e9-e636-4cb9-a29b-9c83ef29212b" providerId="AD" clId="Web-{6FA290EB-B056-EB76-24C9-09098FE5E156}" dt="2024-09-17T11:31:46.605" v="8" actId="20577"/>
          <ac:spMkLst>
            <pc:docMk/>
            <pc:sldMk cId="2510109968" sldId="262"/>
            <ac:spMk id="6" creationId="{7519862D-A297-E2B9-13B6-78DF85FA0A08}"/>
          </ac:spMkLst>
        </pc:spChg>
      </pc:sldChg>
      <pc:sldChg chg="modSp">
        <pc:chgData name="Barendregt, Wolmet" userId="S::w.barendregt@tue.nl::14fcc2e9-e636-4cb9-a29b-9c83ef29212b" providerId="AD" clId="Web-{6FA290EB-B056-EB76-24C9-09098FE5E156}" dt="2024-09-17T11:31:57.934" v="10" actId="20577"/>
        <pc:sldMkLst>
          <pc:docMk/>
          <pc:sldMk cId="4171800312" sldId="263"/>
        </pc:sldMkLst>
        <pc:spChg chg="mod">
          <ac:chgData name="Barendregt, Wolmet" userId="S::w.barendregt@tue.nl::14fcc2e9-e636-4cb9-a29b-9c83ef29212b" providerId="AD" clId="Web-{6FA290EB-B056-EB76-24C9-09098FE5E156}" dt="2024-09-17T11:31:57.934" v="10" actId="20577"/>
          <ac:spMkLst>
            <pc:docMk/>
            <pc:sldMk cId="4171800312" sldId="263"/>
            <ac:spMk id="3" creationId="{8E30E642-FEC6-63C8-4960-936DE00A58E2}"/>
          </ac:spMkLst>
        </pc:spChg>
      </pc:sldChg>
    </pc:docChg>
  </pc:docChgLst>
</pc:chgInfo>
</file>

<file path=ppt/comments/modernComment_101_93814CB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4B2D23-C331-44B2-BD77-887F9D78A86E}" authorId="{8237454E-3B1A-68E0-6D78-DA155DE7D734}" created="2024-09-17T11:27:13.5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74724540" sldId="257"/>
      <ac:spMk id="3" creationId="{E66893CA-49C0-C202-6C8F-F2E332524FFD}"/>
      <ac:txMk cp="8" len="73">
        <ac:context len="83" hash="2354086956"/>
      </ac:txMk>
    </ac:txMkLst>
    <p188:pos x="5802216" y="706915"/>
    <p188:txBody>
      <a:bodyPr/>
      <a:lstStyle/>
      <a:p>
        <a:r>
          <a:rPr lang="nl-NL"/>
          <a:t>Maybe needs some elaboration?</a:t>
        </a:r>
      </a:p>
    </p188:txBody>
  </p188:cm>
</p188:cmLst>
</file>

<file path=ppt/comments/modernComment_102_E39E856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A415CD-A34E-4E5B-B081-DC68EA61C3F8}" authorId="{8237454E-3B1A-68E0-6D78-DA155DE7D734}" created="2024-09-17T11:27:32.4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18816870" sldId="258"/>
      <ac:spMk id="2" creationId="{ED7518E0-1B7D-5C9B-D58F-3770D3397E33}"/>
      <ac:txMk cp="19">
        <ac:context len="28" hash="2979557333"/>
      </ac:txMk>
    </ac:txMkLst>
    <p188:pos x="2570602" y="844626"/>
    <p188:txBody>
      <a:bodyPr/>
      <a:lstStyle/>
      <a:p>
        <a:r>
          <a:rPr lang="nl-NL"/>
          <a:t>Would remove 'the' here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049D5-536C-4294-9FD2-35D3D50558F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28CA6-0CF0-4664-AD44-5A35AE23F7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45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658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Explain</a:t>
            </a:r>
            <a:r>
              <a:rPr lang="nl-NL"/>
              <a:t> </a:t>
            </a:r>
            <a:r>
              <a:rPr lang="nl-NL" err="1"/>
              <a:t>what</a:t>
            </a:r>
            <a:r>
              <a:rPr lang="nl-NL"/>
              <a:t> more-</a:t>
            </a:r>
            <a:r>
              <a:rPr lang="nl-NL" err="1"/>
              <a:t>than</a:t>
            </a:r>
            <a:r>
              <a:rPr lang="nl-NL"/>
              <a:t>-human design is.</a:t>
            </a:r>
          </a:p>
          <a:p>
            <a:r>
              <a:rPr lang="nl-NL" err="1"/>
              <a:t>Ecological</a:t>
            </a:r>
            <a:r>
              <a:rPr lang="nl-NL"/>
              <a:t> </a:t>
            </a:r>
            <a:r>
              <a:rPr lang="nl-NL" err="1"/>
              <a:t>probes</a:t>
            </a:r>
            <a:r>
              <a:rPr lang="nl-NL"/>
              <a:t> </a:t>
            </a:r>
            <a:r>
              <a:rPr lang="nl-NL" err="1"/>
              <a:t>allow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noticing</a:t>
            </a:r>
            <a:r>
              <a:rPr lang="nl-NL"/>
              <a:t> non-</a:t>
            </a:r>
            <a:r>
              <a:rPr lang="nl-NL" err="1"/>
              <a:t>humans</a:t>
            </a:r>
            <a:r>
              <a:rPr lang="nl-NL"/>
              <a:t> in </a:t>
            </a:r>
            <a:r>
              <a:rPr lang="nl-NL" err="1"/>
              <a:t>an</a:t>
            </a:r>
            <a:r>
              <a:rPr lang="nl-NL"/>
              <a:t> </a:t>
            </a:r>
            <a:r>
              <a:rPr lang="nl-NL" err="1"/>
              <a:t>engaging</a:t>
            </a:r>
            <a:r>
              <a:rPr lang="nl-NL"/>
              <a:t> way.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helps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create</a:t>
            </a:r>
            <a:r>
              <a:rPr lang="nl-NL"/>
              <a:t> awareness of non-human </a:t>
            </a:r>
            <a:r>
              <a:rPr lang="nl-NL" err="1"/>
              <a:t>entities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live in a </a:t>
            </a:r>
            <a:r>
              <a:rPr lang="nl-NL" err="1"/>
              <a:t>certain</a:t>
            </a:r>
            <a:r>
              <a:rPr lang="nl-NL"/>
              <a:t> environment, </a:t>
            </a:r>
            <a:r>
              <a:rPr lang="nl-NL" err="1"/>
              <a:t>which</a:t>
            </a:r>
            <a:r>
              <a:rPr lang="nl-NL"/>
              <a:t> </a:t>
            </a:r>
            <a:r>
              <a:rPr lang="nl-NL" err="1"/>
              <a:t>can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</a:t>
            </a:r>
            <a:r>
              <a:rPr lang="nl-NL" err="1"/>
              <a:t>useful</a:t>
            </a:r>
            <a:r>
              <a:rPr lang="nl-NL"/>
              <a:t> </a:t>
            </a:r>
            <a:r>
              <a:rPr lang="nl-NL" err="1"/>
              <a:t>when</a:t>
            </a:r>
            <a:r>
              <a:rPr lang="nl-NL"/>
              <a:t> </a:t>
            </a:r>
            <a:r>
              <a:rPr lang="nl-NL" err="1"/>
              <a:t>designing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environment. Awareness of </a:t>
            </a:r>
            <a:r>
              <a:rPr lang="nl-NL" err="1"/>
              <a:t>the</a:t>
            </a:r>
            <a:r>
              <a:rPr lang="nl-NL"/>
              <a:t> non-</a:t>
            </a:r>
            <a:r>
              <a:rPr lang="nl-NL" err="1"/>
              <a:t>humans</a:t>
            </a:r>
            <a:r>
              <a:rPr lang="nl-NL"/>
              <a:t> </a:t>
            </a:r>
            <a:r>
              <a:rPr lang="nl-NL" err="1"/>
              <a:t>can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a first step </a:t>
            </a:r>
            <a:r>
              <a:rPr lang="nl-NL" err="1"/>
              <a:t>towards</a:t>
            </a:r>
            <a:r>
              <a:rPr lang="nl-NL"/>
              <a:t> </a:t>
            </a:r>
            <a:r>
              <a:rPr lang="nl-NL" err="1"/>
              <a:t>involving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considering</a:t>
            </a:r>
            <a:r>
              <a:rPr lang="nl-NL"/>
              <a:t> </a:t>
            </a:r>
            <a:r>
              <a:rPr lang="nl-NL" err="1"/>
              <a:t>them</a:t>
            </a:r>
            <a:r>
              <a:rPr lang="nl-NL"/>
              <a:t> in </a:t>
            </a:r>
            <a:r>
              <a:rPr lang="nl-NL" err="1"/>
              <a:t>your</a:t>
            </a:r>
            <a:r>
              <a:rPr lang="nl-NL"/>
              <a:t> </a:t>
            </a:r>
            <a:r>
              <a:rPr lang="nl-NL" err="1"/>
              <a:t>process</a:t>
            </a:r>
            <a:r>
              <a:rPr lang="nl-NL"/>
              <a:t>.</a:t>
            </a:r>
            <a:endParaRPr lang="LID4096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28CA6-0CF0-4664-AD44-5A35AE23F734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395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313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9B8C5-2036-E95D-3B59-46FC96809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DE7FE7-653F-56D5-2CD6-00A3B1EEC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42EB88-6F06-A736-21C2-73F879C1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16C767-9DB1-C405-9CEC-AB582B9C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C3311D-8D2F-4A61-B39B-1BE64B9F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85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91DF5-9FC2-3F4F-3AB8-8AC50094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425206-AC73-C791-C849-99634DB0D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CC1BA-C9D9-E80A-95F1-77E6BF09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1A058B-AF4A-9A5B-8D4D-765DC477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A649A6-0109-0635-B504-613FA415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053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20A350A-DA1D-671D-2A1B-B82517644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7DADC1-EAE6-24DE-5FE1-942B81F19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7355E6-94A0-EED9-23ED-EC86D3FD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1232A7-1531-8D41-392A-B5F8A3ADD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7FFBA5-10DA-D65F-6890-DB1C009D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0001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733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99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903BE-A435-7246-2FE2-65FB8DA2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097044-26BD-A8C1-4E0E-F7AA4AA91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481994-E66A-D50D-288B-6FEDE6FE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AD74A3-B8A8-45D6-7290-7951CE02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D4917F-9F7A-385B-F8DF-93DCD7F7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5922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B0A3A-BDD5-ED11-B67A-1BEB18B4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5EF719-E462-4F0B-9106-D40AA66D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0CE916-F622-DAE9-E0C6-78EF1342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ABB96E-2625-823C-4F96-DE19FC5B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D12FDE-6462-70EE-615D-7B1E194C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590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628BD-469A-A17B-455D-875191A0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A38B3E-4235-5E80-AF4C-D1282D4FE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002491-BB83-5599-D664-7B5065E91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B80703-0DB5-A85A-5D94-0BD1C719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C5E3F2-F590-3790-2B1D-FBEE0BD1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BC5886-442F-6B60-E3B1-2B68E1EF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59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1864B-C895-C1FE-80BA-C6983D83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52FC8E-DB00-72A4-06DD-29AF27FE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FD0E68-5639-96AF-555B-37CC730BA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7866D7-43BE-5522-E54F-98933206D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1E4C97-B22A-626D-9710-0B6823C4D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6D2AD0E-E6EF-826E-D5D4-32D81B5B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4A96654-AFF9-49B6-D264-9D51350C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2A2737-D9C3-946D-DF06-66B1E545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4489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D5215-1C0D-470A-47D1-8A7E9CCC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CF8757B-4499-B133-FCD5-18547235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53DAD6-AFCB-E4E7-60F7-E3E91268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1061ED-D775-5709-1F58-0A906344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24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868DD06-FC4D-54B3-1A02-381919CA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4A22B9-1B27-66CA-FF2D-BA9F8B8E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CAC77E-FEE1-159A-8AF2-C82A2BD4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3018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FE7BD-AA89-BEFC-AB5D-9C558BC1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D8A7D2-0E50-3764-8556-19ED767C8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0BB577-EC7E-DC0B-6381-1CDF4D417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3473A3-512C-429D-373D-BD652F50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56CE08-A6D3-8AE2-31A6-5C564028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435666-B1BA-F39E-B70D-261C13F0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894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6D6BB-6644-03C5-E105-66108A6B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8ED01D-F59F-3A21-F834-FB060432A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FFB2ED-452E-887B-8EFE-08E885A8A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18673C-6FA1-2D3D-8C7F-161512AE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05F466-3CCC-8FA9-D70D-6834F019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B3D7DE-172D-A5B8-6E1A-E0E84D6B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386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5B137B6-CB3D-14A3-B389-BD4472D8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LID4096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C378B5-E84C-926E-F692-38C5B676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AD36BE-6A44-8918-B747-11593D885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A04B54-D69C-438F-9A56-DCC3F2D001A8}" type="datetimeFigureOut">
              <a:rPr lang="LID4096" smtClean="0"/>
              <a:t>03/20/2025</a:t>
            </a:fld>
            <a:endParaRPr lang="LID4096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917C2D-CA3F-D3B1-A08F-33761724B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16E219-63E7-FDFA-94FC-960949A4B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F4F4C4-5227-40C9-9504-615ECE9639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898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va.uni.mau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93814CBC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18/10/relationships/comments" Target="../comments/modernComment_102_E39E85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AACB61B2-83B1-4619-CE54-129B4F9B839F}"/>
              </a:ext>
            </a:extLst>
          </p:cNvPr>
          <p:cNvSpPr txBox="1"/>
          <p:nvPr/>
        </p:nvSpPr>
        <p:spPr>
          <a:xfrm>
            <a:off x="2924269" y="2569028"/>
            <a:ext cx="63012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>
                <a:latin typeface="Calibri"/>
                <a:ea typeface="Calibri"/>
                <a:cs typeface="Calibri"/>
              </a:rPr>
              <a:t>Ecological Probes for experiencing nature</a:t>
            </a:r>
            <a:endParaRPr lang="en-US" sz="4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7" name="Bildobjekt 6" descr="En bild som visar skärmbild, Electric blue, Teckensnitt, Majorelleblå&#10;&#10;Automatiskt genererad beskrivning">
            <a:extLst>
              <a:ext uri="{FF2B5EF4-FFF2-40B4-BE49-F238E27FC236}">
                <a16:creationId xmlns:a16="http://schemas.microsoft.com/office/drawing/2014/main" id="{62A04571-AFBA-E60F-83A9-6341B9B99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5" y="86610"/>
            <a:ext cx="1937481" cy="431424"/>
          </a:xfrm>
          <a:prstGeom prst="rect">
            <a:avLst/>
          </a:prstGeom>
        </p:spPr>
      </p:pic>
      <p:pic>
        <p:nvPicPr>
          <p:cNvPr id="2" name="Bildobjekt 1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54DC04A2-D7F8-8CC7-576C-F49AF0C0B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5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D447C-F51B-0838-AEAD-B104965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err="1">
                <a:latin typeface="Calibri"/>
              </a:rPr>
              <a:t>Reflection</a:t>
            </a:r>
            <a:endParaRPr lang="LID4096" sz="3600" err="1">
              <a:latin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0E642-FEC6-63C8-4960-936DE00A5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err="1">
                <a:latin typeface="Calibri"/>
                <a:ea typeface="Calibri"/>
                <a:cs typeface="Calibri"/>
              </a:rPr>
              <a:t>Compare</a:t>
            </a:r>
            <a:r>
              <a:rPr lang="nl-NL" sz="2400">
                <a:latin typeface="Calibri"/>
                <a:ea typeface="Calibri"/>
                <a:cs typeface="Calibri"/>
              </a:rPr>
              <a:t> </a:t>
            </a:r>
            <a:r>
              <a:rPr lang="nl-NL" sz="2400" err="1">
                <a:latin typeface="Calibri"/>
                <a:ea typeface="Calibri"/>
                <a:cs typeface="Calibri"/>
              </a:rPr>
              <a:t>findings</a:t>
            </a:r>
            <a:r>
              <a:rPr lang="nl-NL" sz="2400">
                <a:latin typeface="Calibri"/>
                <a:ea typeface="Calibri"/>
                <a:cs typeface="Calibri"/>
              </a:rPr>
              <a:t> in small </a:t>
            </a:r>
            <a:r>
              <a:rPr lang="nl-NL" sz="2400" err="1">
                <a:latin typeface="Calibri"/>
                <a:ea typeface="Calibri"/>
                <a:cs typeface="Calibri"/>
              </a:rPr>
              <a:t>groups</a:t>
            </a:r>
            <a:endParaRPr lang="nl-NL" sz="2400">
              <a:latin typeface="Calibri"/>
              <a:ea typeface="Calibri"/>
              <a:cs typeface="Calibri"/>
            </a:endParaRPr>
          </a:p>
          <a:p>
            <a:r>
              <a:rPr lang="nl-NL" sz="2400" err="1">
                <a:latin typeface="Calibri"/>
                <a:ea typeface="Calibri"/>
                <a:cs typeface="Calibri"/>
              </a:rPr>
              <a:t>Reflect</a:t>
            </a:r>
            <a:r>
              <a:rPr lang="nl-NL" sz="2400">
                <a:latin typeface="Calibri"/>
                <a:ea typeface="Calibri"/>
                <a:cs typeface="Calibri"/>
              </a:rPr>
              <a:t> on </a:t>
            </a:r>
            <a:r>
              <a:rPr lang="nl-NL" sz="2400" err="1">
                <a:latin typeface="Calibri"/>
                <a:ea typeface="Calibri"/>
                <a:cs typeface="Calibri"/>
              </a:rPr>
              <a:t>the</a:t>
            </a:r>
            <a:r>
              <a:rPr lang="nl-NL" sz="2400">
                <a:latin typeface="Calibri"/>
                <a:ea typeface="Calibri"/>
                <a:cs typeface="Calibri"/>
              </a:rPr>
              <a:t> </a:t>
            </a:r>
            <a:r>
              <a:rPr lang="nl-NL" sz="2400" err="1">
                <a:latin typeface="Calibri"/>
                <a:ea typeface="Calibri"/>
                <a:cs typeface="Calibri"/>
              </a:rPr>
              <a:t>following</a:t>
            </a:r>
            <a:r>
              <a:rPr lang="nl-NL" sz="2400">
                <a:latin typeface="Calibri"/>
                <a:ea typeface="Calibri"/>
                <a:cs typeface="Calibri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Calibri"/>
                <a:ea typeface="Calibri"/>
                <a:cs typeface="Calibri"/>
              </a:rPr>
              <a:t>What is an insight that you got due to the use of the ecological probe? 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Calibri"/>
                <a:ea typeface="Calibri"/>
                <a:cs typeface="Calibri"/>
              </a:rPr>
              <a:t>How did the probe influence how you perceived the environment?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Calibri"/>
                <a:ea typeface="Calibri"/>
                <a:cs typeface="Calibri"/>
              </a:rPr>
              <a:t>What did you learn about the more-than-humans you encountered?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Calibri"/>
                <a:ea typeface="Calibri"/>
                <a:cs typeface="Calibri"/>
              </a:rPr>
              <a:t>How will you use your insights and learning in future design activities?</a:t>
            </a:r>
          </a:p>
          <a:p>
            <a:pPr lvl="1">
              <a:lnSpc>
                <a:spcPct val="80000"/>
              </a:lnSpc>
              <a:spcAft>
                <a:spcPts val="800"/>
              </a:spcAft>
            </a:pPr>
            <a:r>
              <a:rPr lang="en-US">
                <a:latin typeface="Calibri"/>
                <a:ea typeface="Calibri"/>
                <a:cs typeface="Calibri"/>
              </a:rPr>
              <a:t>How would you change the probe to improve the exploration or to explore something else?</a:t>
            </a:r>
            <a:endParaRPr lang="LID4096">
              <a:latin typeface="Calibri"/>
              <a:ea typeface="Calibri"/>
              <a:cs typeface="Calibri"/>
            </a:endParaRPr>
          </a:p>
        </p:txBody>
      </p:sp>
      <p:pic>
        <p:nvPicPr>
          <p:cNvPr id="5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7FB96122-6BF8-4719-6FE4-5814C3AEB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0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272575" y="1699612"/>
            <a:ext cx="11620500" cy="41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0C358F-F65F-E242-ACE6-4D3E9808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875" y="1028247"/>
            <a:ext cx="10960100" cy="4351200"/>
          </a:xfrm>
        </p:spPr>
        <p:txBody>
          <a:bodyPr/>
          <a:lstStyle/>
          <a:p>
            <a:pPr marL="114300" indent="0">
              <a:lnSpc>
                <a:spcPct val="100000"/>
              </a:lnSpc>
              <a:buNone/>
            </a:pPr>
            <a:endParaRPr lang="sv-SE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endParaRPr lang="sv-SE" b="0" i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sv-SE" b="0" i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This</a:t>
            </a:r>
            <a:r>
              <a:rPr lang="sv-SE" b="0" i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b="0" i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teaching</a:t>
            </a:r>
            <a:r>
              <a:rPr lang="sv-SE" b="0" i="0">
                <a:solidFill>
                  <a:schemeClr val="tx1"/>
                </a:solidFill>
                <a:effectLst/>
                <a:latin typeface="Calibri"/>
                <a:cs typeface="Calibri"/>
              </a:rPr>
              <a:t> </a:t>
            </a:r>
            <a:r>
              <a:rPr lang="sv-SE" b="0" i="0" err="1">
                <a:solidFill>
                  <a:schemeClr val="tx1"/>
                </a:solidFill>
                <a:effectLst/>
                <a:latin typeface="Calibri"/>
                <a:cs typeface="Calibri"/>
              </a:rPr>
              <a:t>activity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was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developed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as part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the MOVA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project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co-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funded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by the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European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Union. 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https://mova.uni.mau.se/</a:t>
            </a:r>
            <a:endParaRPr lang="sv-SE">
              <a:solidFill>
                <a:schemeClr val="tx1"/>
              </a:solidFill>
              <a:latin typeface="Calibri"/>
              <a:cs typeface="Calibri"/>
            </a:endParaRPr>
          </a:p>
          <a:p>
            <a:pPr marL="114300" indent="0">
              <a:buNone/>
            </a:pPr>
            <a:endParaRPr lang="en-GB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8BF4586-C96B-8727-94C4-75F524140D35}"/>
              </a:ext>
            </a:extLst>
          </p:cNvPr>
          <p:cNvSpPr txBox="1"/>
          <p:nvPr/>
        </p:nvSpPr>
        <p:spPr>
          <a:xfrm>
            <a:off x="768826" y="5827643"/>
            <a:ext cx="1112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Disclaimer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Union.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opinions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expressed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(s)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do not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necessarily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reflect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 or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Culture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Executive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Agency (EACEA).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Neither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Union nor EACEA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responsible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sz="1200" b="0" i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sv-SE" sz="1200" b="0" i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Bildobjekt 7" descr="En bild som visar skärmbild, Electric blue, Teckensnitt, Majorelleblå&#10;&#10;Automatiskt genererad beskrivning">
            <a:extLst>
              <a:ext uri="{FF2B5EF4-FFF2-40B4-BE49-F238E27FC236}">
                <a16:creationId xmlns:a16="http://schemas.microsoft.com/office/drawing/2014/main" id="{3507B513-DB5F-51C2-86B0-5806EB90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435" y="3205638"/>
            <a:ext cx="5501131" cy="1224951"/>
          </a:xfrm>
          <a:prstGeom prst="rect">
            <a:avLst/>
          </a:prstGeom>
        </p:spPr>
      </p:pic>
      <p:pic>
        <p:nvPicPr>
          <p:cNvPr id="6" name="Bildobjekt 5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CA81504A-1A3C-7F79-8086-08EAFB719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6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A063A-3E7E-9432-A89D-B58922254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100" y="1625245"/>
            <a:ext cx="5015700" cy="4555200"/>
          </a:xfrm>
        </p:spPr>
        <p:txBody>
          <a:bodyPr>
            <a:normAutofit/>
          </a:bodyPr>
          <a:lstStyle/>
          <a:p>
            <a:pPr marL="139700" indent="0">
              <a:lnSpc>
                <a:spcPct val="114999"/>
              </a:lnSpc>
              <a:buNone/>
            </a:pPr>
            <a:r>
              <a:rPr lang="en-US" sz="3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Summary </a:t>
            </a:r>
            <a:endParaRPr lang="da-DK" sz="2800">
              <a:solidFill>
                <a:schemeClr val="tx1"/>
              </a:solidFill>
              <a:latin typeface="Calibri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An introduction to creating ecological probes and using them to explore a natural environment in a sensory and intuitive manner. This creates a starting point to find tangible ways to involve the more-than-human world in your design.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FBD4D-5FC5-FB86-F1F1-4DA525B0939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7996" y="1630141"/>
            <a:ext cx="5130000" cy="4555200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sz="3600">
                <a:solidFill>
                  <a:schemeClr val="tx1"/>
                </a:solidFill>
                <a:latin typeface="Calibri"/>
              </a:rPr>
              <a:t>Learning outcomes</a:t>
            </a:r>
            <a:endParaRPr lang="en-US" sz="3600">
              <a:solidFill>
                <a:schemeClr val="tx1"/>
              </a:solidFill>
            </a:endParaRPr>
          </a:p>
          <a:p>
            <a:pPr marL="425450" indent="-285750">
              <a:lnSpc>
                <a:spcPct val="114999"/>
              </a:lnSpc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Make (pre-designed) ecological probes 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to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explore a natural environment’s qualities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U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25450" indent="-285750">
              <a:lnSpc>
                <a:spcPct val="114999"/>
              </a:lnSpc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Reflect on the experience of exploring the natural context through probes and make sense of it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425450" indent="-285750">
              <a:lnSpc>
                <a:spcPct val="114999"/>
              </a:lnSpc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Consider and reflect on the impact 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of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your actions on non-humans in 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the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environment.</a:t>
            </a:r>
          </a:p>
          <a:p>
            <a:pPr marL="425450" indent="-285750">
              <a:lnSpc>
                <a:spcPct val="114999"/>
              </a:lnSpc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Imagine new or improved ecological probes suitable for your project</a:t>
            </a:r>
            <a:r>
              <a:rPr lang="en-US" sz="20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en-US"/>
          </a:p>
          <a:p>
            <a:pPr marL="425450" indent="-285750">
              <a:lnSpc>
                <a:spcPct val="114999"/>
              </a:lnSpc>
              <a:buChar char="•"/>
            </a:pPr>
            <a:endParaRPr lang="en-US">
              <a:solidFill>
                <a:srgbClr val="595959"/>
              </a:solidFill>
              <a:ea typeface="Calibri"/>
            </a:endParaRPr>
          </a:p>
          <a:p>
            <a:pPr marL="425450" indent="-285750">
              <a:lnSpc>
                <a:spcPct val="114999"/>
              </a:lnSpc>
              <a:buFont typeface="Arial"/>
              <a:buChar char="•"/>
            </a:pPr>
            <a:endParaRPr lang="en-GB" sz="240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7" name="Bildobjekt 6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D8D9EBAE-8A4C-EA71-6972-1895315E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0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4F6704-3F9B-0B5C-722C-3A58407C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00" y="999767"/>
            <a:ext cx="10700400" cy="738100"/>
          </a:xfrm>
        </p:spPr>
        <p:txBody>
          <a:bodyPr>
            <a:normAutofit/>
          </a:bodyPr>
          <a:lstStyle/>
          <a:p>
            <a:r>
              <a:rPr lang="en-US" sz="3600">
                <a:latin typeface="Calibri"/>
              </a:rPr>
              <a:t>Outline/Content</a:t>
            </a:r>
            <a:endParaRPr lang="da-DK" sz="3600">
              <a:latin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F40E3B-C3C7-787E-D572-0A3BA28E2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700" y="1943033"/>
            <a:ext cx="10852800" cy="4555200"/>
          </a:xfrm>
        </p:spPr>
        <p:txBody>
          <a:bodyPr/>
          <a:lstStyle/>
          <a:p>
            <a:pPr marL="571500" indent="-457200">
              <a:buChar char="•"/>
            </a:pPr>
            <a:r>
              <a:rPr lang="sv-SE" err="1">
                <a:latin typeface="Calibri"/>
              </a:rPr>
              <a:t>Why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work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with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ecological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probes</a:t>
            </a:r>
            <a:r>
              <a:rPr lang="sv-SE">
                <a:latin typeface="Calibri"/>
              </a:rPr>
              <a:t>?</a:t>
            </a:r>
            <a:endParaRPr lang="sv-SE"/>
          </a:p>
          <a:p>
            <a:pPr marL="571500" indent="-457200">
              <a:buChar char="•"/>
            </a:pPr>
            <a:r>
              <a:rPr lang="sv-SE" err="1">
                <a:latin typeface="Calibri"/>
              </a:rPr>
              <a:t>What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are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ecological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probes</a:t>
            </a:r>
            <a:r>
              <a:rPr lang="sv-SE">
                <a:latin typeface="Calibri"/>
              </a:rPr>
              <a:t>?</a:t>
            </a:r>
            <a:endParaRPr lang="sv-SE">
              <a:latin typeface="Calibri"/>
              <a:ea typeface="Calibri"/>
              <a:cs typeface="Calibri"/>
            </a:endParaRPr>
          </a:p>
          <a:p>
            <a:pPr marL="571500" indent="-457200">
              <a:buChar char="•"/>
            </a:pPr>
            <a:r>
              <a:rPr lang="sv-SE">
                <a:latin typeface="Calibri"/>
              </a:rPr>
              <a:t>Make </a:t>
            </a:r>
            <a:r>
              <a:rPr lang="sv-SE" err="1">
                <a:latin typeface="Calibri"/>
              </a:rPr>
              <a:t>your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own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ecological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probes</a:t>
            </a:r>
            <a:endParaRPr lang="sv-SE">
              <a:latin typeface="Calibri"/>
              <a:ea typeface="Calibri"/>
              <a:cs typeface="Calibri"/>
            </a:endParaRPr>
          </a:p>
          <a:p>
            <a:pPr marL="571500" indent="-457200">
              <a:buChar char="•"/>
            </a:pPr>
            <a:r>
              <a:rPr lang="sv-SE" err="1">
                <a:latin typeface="Calibri"/>
              </a:rPr>
              <a:t>Explore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your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environment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with</a:t>
            </a:r>
            <a:r>
              <a:rPr lang="sv-SE">
                <a:latin typeface="Calibri"/>
              </a:rPr>
              <a:t> the </a:t>
            </a:r>
            <a:r>
              <a:rPr lang="sv-SE" err="1">
                <a:latin typeface="Calibri"/>
              </a:rPr>
              <a:t>ecological</a:t>
            </a:r>
            <a:r>
              <a:rPr lang="sv-SE">
                <a:latin typeface="Calibri"/>
              </a:rPr>
              <a:t> </a:t>
            </a:r>
            <a:r>
              <a:rPr lang="sv-SE" err="1">
                <a:latin typeface="Calibri"/>
              </a:rPr>
              <a:t>probes</a:t>
            </a:r>
            <a:r>
              <a:rPr lang="sv-SE">
                <a:latin typeface="Calibri"/>
              </a:rPr>
              <a:t> </a:t>
            </a:r>
            <a:endParaRPr lang="sv-SE">
              <a:latin typeface="Calibri"/>
              <a:ea typeface="Calibri"/>
              <a:cs typeface="Calibri"/>
            </a:endParaRPr>
          </a:p>
          <a:p>
            <a:pPr marL="571500" indent="-457200">
              <a:buChar char="•"/>
            </a:pPr>
            <a:r>
              <a:rPr lang="sv-SE" err="1">
                <a:latin typeface="Calibri"/>
                <a:ea typeface="Calibri"/>
                <a:cs typeface="Calibri"/>
              </a:rPr>
              <a:t>Analyse</a:t>
            </a:r>
            <a:r>
              <a:rPr lang="sv-SE">
                <a:latin typeface="Calibri"/>
                <a:ea typeface="Calibri"/>
                <a:cs typeface="Calibri"/>
              </a:rPr>
              <a:t> </a:t>
            </a:r>
            <a:r>
              <a:rPr lang="sv-SE" err="1">
                <a:latin typeface="Calibri"/>
                <a:ea typeface="Calibri"/>
                <a:cs typeface="Calibri"/>
              </a:rPr>
              <a:t>your</a:t>
            </a:r>
            <a:r>
              <a:rPr lang="sv-SE">
                <a:latin typeface="Calibri"/>
                <a:ea typeface="Calibri"/>
                <a:cs typeface="Calibri"/>
              </a:rPr>
              <a:t> </a:t>
            </a:r>
            <a:r>
              <a:rPr lang="sv-SE" err="1">
                <a:latin typeface="Calibri"/>
                <a:ea typeface="Calibri"/>
                <a:cs typeface="Calibri"/>
              </a:rPr>
              <a:t>findings</a:t>
            </a:r>
            <a:r>
              <a:rPr lang="sv-SE">
                <a:latin typeface="Calibri"/>
                <a:ea typeface="Calibri"/>
                <a:cs typeface="Calibri"/>
              </a:rPr>
              <a:t> and </a:t>
            </a:r>
            <a:r>
              <a:rPr lang="sv-SE" err="1">
                <a:latin typeface="Calibri"/>
                <a:ea typeface="Calibri"/>
                <a:cs typeface="Calibri"/>
              </a:rPr>
              <a:t>reflect</a:t>
            </a:r>
            <a:r>
              <a:rPr lang="sv-SE">
                <a:latin typeface="Calibri"/>
                <a:ea typeface="Calibri"/>
                <a:cs typeface="Calibri"/>
              </a:rPr>
              <a:t> on the </a:t>
            </a:r>
            <a:r>
              <a:rPr lang="sv-SE" err="1">
                <a:latin typeface="Calibri"/>
                <a:ea typeface="Calibri"/>
                <a:cs typeface="Calibri"/>
              </a:rPr>
              <a:t>use</a:t>
            </a:r>
            <a:r>
              <a:rPr lang="sv-SE">
                <a:latin typeface="Calibri"/>
                <a:ea typeface="Calibri"/>
                <a:cs typeface="Calibri"/>
              </a:rPr>
              <a:t> </a:t>
            </a:r>
            <a:r>
              <a:rPr lang="sv-SE" err="1">
                <a:latin typeface="Calibri"/>
                <a:ea typeface="Calibri"/>
                <a:cs typeface="Calibri"/>
              </a:rPr>
              <a:t>of</a:t>
            </a:r>
            <a:r>
              <a:rPr lang="sv-SE">
                <a:latin typeface="Calibri"/>
                <a:ea typeface="Calibri"/>
                <a:cs typeface="Calibri"/>
              </a:rPr>
              <a:t> the </a:t>
            </a:r>
            <a:r>
              <a:rPr lang="sv-SE" err="1">
                <a:latin typeface="Calibri"/>
                <a:ea typeface="Calibri"/>
                <a:cs typeface="Calibri"/>
              </a:rPr>
              <a:t>probes</a:t>
            </a:r>
            <a:endParaRPr lang="sv-SE">
              <a:latin typeface="Calibri"/>
              <a:ea typeface="Calibri"/>
              <a:cs typeface="Calibri"/>
            </a:endParaRPr>
          </a:p>
        </p:txBody>
      </p:sp>
      <p:pic>
        <p:nvPicPr>
          <p:cNvPr id="4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971A43AC-AA75-E360-F9E3-1B1405322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4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2114075" y="1280512"/>
            <a:ext cx="7886700" cy="413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0C358F-F65F-E242-ACE6-4D3E9808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075" y="1067226"/>
            <a:ext cx="10058700" cy="4953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buNone/>
            </a:pPr>
            <a:r>
              <a:rPr lang="en-GB" sz="5100" dirty="0">
                <a:latin typeface="Calibri"/>
                <a:ea typeface="+mj-ea"/>
                <a:cs typeface="+mj-cs"/>
              </a:rPr>
              <a:t>Key readings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222222"/>
                </a:solidFill>
                <a:latin typeface="Arial"/>
                <a:cs typeface="Arial"/>
              </a:rPr>
              <a:t>R</a:t>
            </a:r>
            <a:r>
              <a:rPr lang="en-US" sz="2000" dirty="0">
                <a:latin typeface="Calibri"/>
                <a:cs typeface="Calibri"/>
              </a:rPr>
              <a:t>osén, A. P., Normark</a:t>
            </a:r>
            <a:r>
              <a:rPr lang="en-US" sz="2000" b="0" i="0" dirty="0">
                <a:effectLst/>
                <a:latin typeface="Calibri"/>
                <a:cs typeface="Calibri"/>
              </a:rPr>
              <a:t>, M</a:t>
            </a:r>
            <a:r>
              <a:rPr lang="en-US" sz="2000" dirty="0">
                <a:latin typeface="Calibri"/>
                <a:cs typeface="Calibri"/>
              </a:rPr>
              <a:t>., &amp; Wiberg, M. (2022</a:t>
            </a:r>
            <a:r>
              <a:rPr lang="en-US" sz="2000" b="0" i="0" dirty="0">
                <a:effectLst/>
                <a:latin typeface="Calibri"/>
                <a:cs typeface="Calibri"/>
              </a:rPr>
              <a:t>, </a:t>
            </a:r>
            <a:r>
              <a:rPr lang="en-US" sz="2000" dirty="0">
                <a:latin typeface="Calibri"/>
                <a:cs typeface="Calibri"/>
              </a:rPr>
              <a:t>October</a:t>
            </a:r>
            <a:r>
              <a:rPr lang="en-US" sz="2000" b="0" i="0" dirty="0">
                <a:effectLst/>
                <a:latin typeface="Calibri"/>
                <a:cs typeface="Calibri"/>
              </a:rPr>
              <a:t>). </a:t>
            </a:r>
            <a:r>
              <a:rPr lang="en-US" sz="2000" dirty="0">
                <a:latin typeface="Calibri"/>
                <a:cs typeface="Calibri"/>
              </a:rPr>
              <a:t>Noticing </a:t>
            </a:r>
            <a:r>
              <a:rPr lang="en-US" sz="2000" b="0" dirty="0">
                <a:effectLst/>
                <a:latin typeface="Calibri"/>
                <a:cs typeface="Calibri"/>
              </a:rPr>
              <a:t>the </a:t>
            </a:r>
            <a:r>
              <a:rPr lang="en-US" sz="2000" dirty="0">
                <a:latin typeface="Calibri"/>
                <a:cs typeface="Calibri"/>
              </a:rPr>
              <a:t>environment–A design ethnography of urban farming. In </a:t>
            </a:r>
            <a:r>
              <a:rPr lang="en-US" sz="2000" i="1" dirty="0">
                <a:latin typeface="Calibri"/>
                <a:cs typeface="Calibri"/>
              </a:rPr>
              <a:t>Nordic Human-Computer Interaction Conference</a:t>
            </a:r>
            <a:r>
              <a:rPr lang="en-US" sz="2000" dirty="0">
                <a:latin typeface="Calibri"/>
                <a:cs typeface="Calibri"/>
              </a:rPr>
              <a:t> (pp</a:t>
            </a:r>
            <a:r>
              <a:rPr lang="en-US" sz="2000" b="0" i="0" dirty="0">
                <a:effectLst/>
                <a:latin typeface="Calibri"/>
                <a:cs typeface="Calibri"/>
              </a:rPr>
              <a:t>. </a:t>
            </a:r>
            <a:r>
              <a:rPr lang="en-US" sz="2000" dirty="0">
                <a:latin typeface="Calibri"/>
                <a:cs typeface="Calibri"/>
              </a:rPr>
              <a:t>1-13).</a:t>
            </a:r>
            <a:endParaRPr lang="en-US" sz="2000">
              <a:latin typeface="Calibri"/>
              <a:ea typeface="Calibri"/>
              <a:cs typeface="Calibri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1800">
              <a:solidFill>
                <a:srgbClr val="D13438"/>
              </a:solidFill>
              <a:latin typeface="Calibri"/>
              <a:ea typeface="Calibri"/>
              <a:cs typeface="Calibri"/>
            </a:endParaRPr>
          </a:p>
          <a:p>
            <a:pPr marL="114300" indent="0">
              <a:lnSpc>
                <a:spcPct val="100000"/>
              </a:lnSpc>
              <a:buNone/>
            </a:pPr>
            <a:endParaRPr lang="sv-SE" sz="18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GB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916DDB54-AD98-8CF9-D652-461BB6891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68369-32E4-F54D-56E3-C3EAED4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err="1">
                <a:latin typeface="Calibri"/>
              </a:rPr>
              <a:t>Why</a:t>
            </a:r>
            <a:r>
              <a:rPr lang="nl-NL" sz="3600">
                <a:latin typeface="Calibri"/>
              </a:rPr>
              <a:t> </a:t>
            </a:r>
            <a:r>
              <a:rPr lang="nl-NL" sz="3600" err="1">
                <a:latin typeface="Calibri"/>
              </a:rPr>
              <a:t>ecological</a:t>
            </a:r>
            <a:r>
              <a:rPr lang="nl-NL" sz="3600">
                <a:latin typeface="Calibri"/>
              </a:rPr>
              <a:t> </a:t>
            </a:r>
            <a:r>
              <a:rPr lang="nl-NL" sz="3600" err="1">
                <a:latin typeface="Calibri"/>
              </a:rPr>
              <a:t>probes</a:t>
            </a:r>
            <a:r>
              <a:rPr lang="nl-NL" sz="3600">
                <a:latin typeface="Calibri"/>
              </a:rPr>
              <a:t>?</a:t>
            </a:r>
            <a:endParaRPr lang="LID4096" sz="3600">
              <a:latin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6893CA-49C0-C202-6C8F-F2E332524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aid</a:t>
            </a:r>
            <a:r>
              <a:rPr lang="nl-NL"/>
              <a:t> more-</a:t>
            </a:r>
            <a:r>
              <a:rPr lang="nl-NL" err="1"/>
              <a:t>than</a:t>
            </a:r>
            <a:r>
              <a:rPr lang="nl-NL"/>
              <a:t>-human-</a:t>
            </a:r>
            <a:r>
              <a:rPr lang="nl-NL" err="1"/>
              <a:t>centred</a:t>
            </a:r>
            <a:r>
              <a:rPr lang="nl-NL"/>
              <a:t> design</a:t>
            </a:r>
          </a:p>
          <a:p>
            <a:r>
              <a:rPr lang="nl-NL" err="1"/>
              <a:t>They</a:t>
            </a:r>
            <a:r>
              <a:rPr lang="nl-NL"/>
              <a:t> </a:t>
            </a:r>
            <a:r>
              <a:rPr lang="nl-NL" err="1"/>
              <a:t>raise</a:t>
            </a:r>
            <a:r>
              <a:rPr lang="nl-NL"/>
              <a:t> awareness of non-</a:t>
            </a:r>
            <a:r>
              <a:rPr lang="nl-NL" err="1"/>
              <a:t>humans</a:t>
            </a:r>
            <a:r>
              <a:rPr lang="nl-NL"/>
              <a:t> </a:t>
            </a:r>
            <a:r>
              <a:rPr lang="nl-NL" err="1"/>
              <a:t>involved</a:t>
            </a:r>
            <a:endParaRPr lang="nl-NL"/>
          </a:p>
          <a:p>
            <a:endParaRPr lang="LID4096"/>
          </a:p>
        </p:txBody>
      </p:sp>
      <p:pic>
        <p:nvPicPr>
          <p:cNvPr id="5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5E17D285-917B-3B23-84F6-B48EC0B3B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  <p:pic>
        <p:nvPicPr>
          <p:cNvPr id="6" name="Picture 5" descr="Afbeelding met schermopname, tekst, buitenshuis&#10;&#10;Automatisch gegenereerde beschrijving">
            <a:extLst>
              <a:ext uri="{FF2B5EF4-FFF2-40B4-BE49-F238E27FC236}">
                <a16:creationId xmlns:a16="http://schemas.microsoft.com/office/drawing/2014/main" id="{A9A385C5-BD5E-3AFD-A925-385002588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719" y="2918603"/>
            <a:ext cx="1720791" cy="3148642"/>
          </a:xfrm>
          <a:prstGeom prst="rect">
            <a:avLst/>
          </a:prstGeom>
        </p:spPr>
      </p:pic>
      <p:pic>
        <p:nvPicPr>
          <p:cNvPr id="7" name="Picture 6" descr="Afbeelding met schermopname&#10;&#10;Automatisch gegenereerde beschrijving">
            <a:extLst>
              <a:ext uri="{FF2B5EF4-FFF2-40B4-BE49-F238E27FC236}">
                <a16:creationId xmlns:a16="http://schemas.microsoft.com/office/drawing/2014/main" id="{F8A09D7A-D7F0-C500-60A7-B1632F6E4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2237" y="2918603"/>
            <a:ext cx="1816581" cy="31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245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gras, zoogdier, buitenshuis, Hondenras&#10;&#10;Automatisch gegenereerde beschrijving">
            <a:extLst>
              <a:ext uri="{FF2B5EF4-FFF2-40B4-BE49-F238E27FC236}">
                <a16:creationId xmlns:a16="http://schemas.microsoft.com/office/drawing/2014/main" id="{E96EC9CB-1285-C125-B14E-2A45168CA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r="1785"/>
          <a:stretch/>
        </p:blipFill>
        <p:spPr>
          <a:xfrm>
            <a:off x="2752394" y="129406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7518E0-1B7D-5C9B-D58F-3770D339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3600" err="1">
                <a:latin typeface="Calibri"/>
              </a:rPr>
              <a:t>What</a:t>
            </a:r>
            <a:r>
              <a:rPr lang="nl-NL" sz="3600">
                <a:latin typeface="Calibri"/>
              </a:rPr>
              <a:t> are ecological </a:t>
            </a:r>
            <a:r>
              <a:rPr lang="nl-NL" sz="3600" err="1">
                <a:latin typeface="Calibri"/>
              </a:rPr>
              <a:t>probes</a:t>
            </a:r>
            <a:r>
              <a:rPr lang="nl-NL" sz="3600">
                <a:latin typeface="Calibri"/>
              </a:rPr>
              <a:t>?</a:t>
            </a:r>
            <a:endParaRPr lang="LID4096" sz="3600">
              <a:latin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4D6EE3-FBD3-C547-BB01-0AA6229A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670601" cy="42848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1800" err="1">
                <a:latin typeface="Calibri"/>
                <a:ea typeface="Calibri"/>
                <a:cs typeface="Calibri"/>
              </a:rPr>
              <a:t>They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originated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from</a:t>
            </a:r>
            <a:r>
              <a:rPr lang="nl-NL" sz="1800">
                <a:latin typeface="Calibri"/>
                <a:ea typeface="Calibri"/>
                <a:cs typeface="Calibri"/>
              </a:rPr>
              <a:t> a student project </a:t>
            </a:r>
            <a:r>
              <a:rPr lang="nl-NL" sz="1800" err="1">
                <a:latin typeface="Calibri"/>
                <a:ea typeface="Calibri"/>
                <a:cs typeface="Calibri"/>
              </a:rPr>
              <a:t>about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creating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appreciation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for</a:t>
            </a:r>
            <a:r>
              <a:rPr lang="nl-NL" sz="1800">
                <a:latin typeface="Calibri"/>
                <a:ea typeface="Calibri"/>
                <a:cs typeface="Calibri"/>
              </a:rPr>
              <a:t> non-</a:t>
            </a:r>
            <a:r>
              <a:rPr lang="nl-NL" sz="1800" err="1">
                <a:latin typeface="Calibri"/>
                <a:ea typeface="Calibri"/>
                <a:cs typeface="Calibri"/>
              </a:rPr>
              <a:t>humans</a:t>
            </a:r>
            <a:r>
              <a:rPr lang="nl-NL" sz="1800">
                <a:latin typeface="Calibri"/>
                <a:ea typeface="Calibri"/>
                <a:cs typeface="Calibri"/>
              </a:rPr>
              <a:t>/nature </a:t>
            </a:r>
            <a:r>
              <a:rPr lang="nl-NL" sz="1800" err="1">
                <a:latin typeface="Calibri"/>
                <a:ea typeface="Calibri"/>
                <a:cs typeface="Calibri"/>
              </a:rPr>
              <a:t>by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letting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people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notice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them</a:t>
            </a:r>
            <a:r>
              <a:rPr lang="nl-NL" sz="1800">
                <a:latin typeface="Calibri"/>
                <a:ea typeface="Calibri"/>
                <a:cs typeface="Calibri"/>
              </a:rPr>
              <a:t>.</a:t>
            </a:r>
          </a:p>
          <a:p>
            <a:r>
              <a:rPr lang="nl-NL" sz="1800" err="1">
                <a:latin typeface="Calibri"/>
                <a:ea typeface="Calibri"/>
                <a:cs typeface="Calibri"/>
              </a:rPr>
              <a:t>Based</a:t>
            </a:r>
            <a:r>
              <a:rPr lang="nl-NL" sz="1800">
                <a:latin typeface="Calibri"/>
                <a:ea typeface="Calibri"/>
                <a:cs typeface="Calibri"/>
              </a:rPr>
              <a:t> on </a:t>
            </a:r>
            <a:r>
              <a:rPr lang="nl-NL" sz="1800" err="1">
                <a:latin typeface="Calibri"/>
                <a:ea typeface="Calibri"/>
                <a:cs typeface="Calibri"/>
              </a:rPr>
              <a:t>biomimicry</a:t>
            </a:r>
            <a:r>
              <a:rPr lang="nl-NL" sz="1800">
                <a:latin typeface="Calibri"/>
                <a:ea typeface="Calibri"/>
                <a:cs typeface="Calibri"/>
              </a:rPr>
              <a:t>: How </a:t>
            </a:r>
            <a:r>
              <a:rPr lang="nl-NL" sz="1800" err="1">
                <a:latin typeface="Calibri"/>
                <a:ea typeface="Calibri"/>
                <a:cs typeface="Calibri"/>
              </a:rPr>
              <a:t>seeds</a:t>
            </a:r>
            <a:r>
              <a:rPr lang="nl-NL" sz="1800">
                <a:latin typeface="Calibri"/>
                <a:ea typeface="Calibri"/>
                <a:cs typeface="Calibri"/>
              </a:rPr>
              <a:t> stick </a:t>
            </a:r>
            <a:r>
              <a:rPr lang="nl-NL" sz="1800" err="1">
                <a:latin typeface="Calibri"/>
                <a:ea typeface="Calibri"/>
                <a:cs typeface="Calibri"/>
              </a:rPr>
              <a:t>to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fur</a:t>
            </a:r>
            <a:r>
              <a:rPr lang="nl-NL" sz="1800">
                <a:latin typeface="Calibri"/>
                <a:ea typeface="Calibri"/>
                <a:cs typeface="Calibri"/>
              </a:rPr>
              <a:t> as </a:t>
            </a:r>
            <a:r>
              <a:rPr lang="nl-NL" sz="1800" err="1">
                <a:latin typeface="Calibri"/>
                <a:ea typeface="Calibri"/>
                <a:cs typeface="Calibri"/>
              </a:rPr>
              <a:t>inspiration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for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collecting</a:t>
            </a:r>
            <a:r>
              <a:rPr lang="nl-NL" sz="1800">
                <a:latin typeface="Calibri"/>
                <a:ea typeface="Calibri"/>
                <a:cs typeface="Calibri"/>
              </a:rPr>
              <a:t> non-human </a:t>
            </a:r>
            <a:r>
              <a:rPr lang="nl-NL" sz="1800" err="1">
                <a:latin typeface="Calibri"/>
                <a:ea typeface="Calibri"/>
                <a:cs typeface="Calibri"/>
              </a:rPr>
              <a:t>material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unintentionally</a:t>
            </a:r>
            <a:r>
              <a:rPr lang="nl-NL" sz="1800">
                <a:latin typeface="Calibri"/>
                <a:ea typeface="Calibri"/>
                <a:cs typeface="Calibri"/>
              </a:rPr>
              <a:t>.</a:t>
            </a:r>
          </a:p>
          <a:p>
            <a:r>
              <a:rPr lang="nl-NL" sz="1800" err="1">
                <a:latin typeface="Calibri"/>
                <a:ea typeface="Calibri"/>
                <a:cs typeface="Calibri"/>
              </a:rPr>
              <a:t>Purpose</a:t>
            </a:r>
            <a:r>
              <a:rPr lang="nl-NL" sz="1800">
                <a:latin typeface="Calibri"/>
                <a:ea typeface="Calibri"/>
                <a:cs typeface="Calibri"/>
              </a:rPr>
              <a:t>:</a:t>
            </a:r>
          </a:p>
          <a:p>
            <a:pPr lvl="1"/>
            <a:r>
              <a:rPr lang="nl-NL" sz="1800">
                <a:latin typeface="Calibri"/>
                <a:ea typeface="Calibri"/>
                <a:cs typeface="Calibri"/>
              </a:rPr>
              <a:t>Collect &amp; </a:t>
            </a:r>
            <a:r>
              <a:rPr lang="nl-NL" sz="1800" err="1">
                <a:latin typeface="Calibri"/>
                <a:ea typeface="Calibri"/>
                <a:cs typeface="Calibri"/>
              </a:rPr>
              <a:t>displace</a:t>
            </a:r>
            <a:r>
              <a:rPr lang="nl-NL" sz="1800">
                <a:latin typeface="Calibri"/>
                <a:ea typeface="Calibri"/>
                <a:cs typeface="Calibri"/>
              </a:rPr>
              <a:t> non-human </a:t>
            </a:r>
            <a:r>
              <a:rPr lang="nl-NL" sz="1800" err="1">
                <a:latin typeface="Calibri"/>
                <a:ea typeface="Calibri"/>
                <a:cs typeface="Calibri"/>
              </a:rPr>
              <a:t>material</a:t>
            </a:r>
            <a:endParaRPr lang="nl-NL" sz="1800">
              <a:latin typeface="Calibri"/>
              <a:ea typeface="Calibri"/>
              <a:cs typeface="Calibri"/>
            </a:endParaRPr>
          </a:p>
          <a:p>
            <a:pPr lvl="2"/>
            <a:r>
              <a:rPr lang="nl-NL" sz="1800" err="1">
                <a:latin typeface="Calibri"/>
                <a:ea typeface="Calibri"/>
                <a:cs typeface="Calibri"/>
              </a:rPr>
              <a:t>Increase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understanding</a:t>
            </a:r>
            <a:r>
              <a:rPr lang="nl-NL" sz="1800">
                <a:latin typeface="Calibri"/>
                <a:ea typeface="Calibri"/>
                <a:cs typeface="Calibri"/>
              </a:rPr>
              <a:t> of a </a:t>
            </a:r>
            <a:r>
              <a:rPr lang="nl-NL" sz="1800" err="1">
                <a:latin typeface="Calibri"/>
                <a:ea typeface="Calibri"/>
                <a:cs typeface="Calibri"/>
              </a:rPr>
              <a:t>natural</a:t>
            </a:r>
            <a:r>
              <a:rPr lang="nl-NL" sz="1800">
                <a:latin typeface="Calibri"/>
                <a:ea typeface="Calibri"/>
                <a:cs typeface="Calibri"/>
              </a:rPr>
              <a:t> environment</a:t>
            </a:r>
          </a:p>
          <a:p>
            <a:pPr lvl="2"/>
            <a:r>
              <a:rPr lang="nl-NL" sz="1800">
                <a:latin typeface="Calibri"/>
                <a:ea typeface="Calibri"/>
                <a:cs typeface="Calibri"/>
              </a:rPr>
              <a:t>Input </a:t>
            </a:r>
            <a:r>
              <a:rPr lang="nl-NL" sz="1800" err="1">
                <a:latin typeface="Calibri"/>
                <a:ea typeface="Calibri"/>
                <a:cs typeface="Calibri"/>
              </a:rPr>
              <a:t>for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reflection</a:t>
            </a:r>
            <a:endParaRPr lang="LID4096" sz="1800">
              <a:latin typeface="Calibri"/>
              <a:ea typeface="Calibri"/>
              <a:cs typeface="Calibri"/>
            </a:endParaRPr>
          </a:p>
        </p:txBody>
      </p:sp>
      <p:pic>
        <p:nvPicPr>
          <p:cNvPr id="6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49F40955-B28E-37D3-16A5-B1BB5C53C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68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overdekt, sneeuw, naaimachine, apparaat&#10;&#10;Automatisch gegenereerde beschrijving">
            <a:extLst>
              <a:ext uri="{FF2B5EF4-FFF2-40B4-BE49-F238E27FC236}">
                <a16:creationId xmlns:a16="http://schemas.microsoft.com/office/drawing/2014/main" id="{E8B78D0E-2BD1-75A0-3C4C-F8309F38F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10BFAE-1E03-4690-323F-3899D7B2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3600">
                <a:latin typeface="Calibri"/>
              </a:rPr>
              <a:t>MAKING: </a:t>
            </a:r>
            <a:r>
              <a:rPr lang="nl-NL" sz="3600" err="1">
                <a:latin typeface="Calibri"/>
              </a:rPr>
              <a:t>Homework</a:t>
            </a:r>
            <a:endParaRPr lang="LID4096" sz="3600" err="1">
              <a:latin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5055EB-6DBC-0521-98E8-BCE985CD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/>
              <a:t>(make </a:t>
            </a:r>
            <a:r>
              <a:rPr lang="nl-NL" sz="2000" err="1"/>
              <a:t>groups</a:t>
            </a:r>
            <a:r>
              <a:rPr lang="nl-NL" sz="2000"/>
              <a:t>?)</a:t>
            </a:r>
          </a:p>
          <a:p>
            <a:r>
              <a:rPr lang="nl-NL" sz="2000"/>
              <a:t>Make </a:t>
            </a:r>
            <a:r>
              <a:rPr lang="nl-NL" sz="2000" err="1"/>
              <a:t>probes</a:t>
            </a:r>
            <a:r>
              <a:rPr lang="nl-NL" sz="2000"/>
              <a:t> </a:t>
            </a:r>
            <a:r>
              <a:rPr lang="nl-NL" sz="2000" err="1"/>
              <a:t>by</a:t>
            </a:r>
            <a:r>
              <a:rPr lang="nl-NL" sz="2000"/>
              <a:t> </a:t>
            </a:r>
            <a:r>
              <a:rPr lang="nl-NL" sz="2000" err="1"/>
              <a:t>following</a:t>
            </a:r>
            <a:r>
              <a:rPr lang="nl-NL" sz="2000"/>
              <a:t> </a:t>
            </a:r>
            <a:r>
              <a:rPr lang="nl-NL" sz="2000" err="1"/>
              <a:t>the</a:t>
            </a:r>
            <a:r>
              <a:rPr lang="nl-NL" sz="2000"/>
              <a:t> DIY </a:t>
            </a:r>
            <a:r>
              <a:rPr lang="nl-NL" sz="2000" err="1"/>
              <a:t>worksheet</a:t>
            </a:r>
            <a:endParaRPr lang="nl-NL" sz="2000"/>
          </a:p>
          <a:p>
            <a:r>
              <a:rPr lang="nl-NL" sz="2000"/>
              <a:t>Help </a:t>
            </a:r>
            <a:r>
              <a:rPr lang="nl-NL" sz="2000" err="1"/>
              <a:t>each</a:t>
            </a:r>
            <a:r>
              <a:rPr lang="nl-NL" sz="2000"/>
              <a:t> </a:t>
            </a:r>
            <a:r>
              <a:rPr lang="nl-NL" sz="2000" err="1"/>
              <a:t>other</a:t>
            </a:r>
            <a:r>
              <a:rPr lang="nl-NL" sz="2000"/>
              <a:t> </a:t>
            </a:r>
            <a:r>
              <a:rPr lang="nl-NL" sz="2000" err="1"/>
              <a:t>when</a:t>
            </a:r>
            <a:r>
              <a:rPr lang="nl-NL" sz="2000"/>
              <a:t> </a:t>
            </a:r>
            <a:r>
              <a:rPr lang="nl-NL" sz="2000" err="1"/>
              <a:t>unfamiliar</a:t>
            </a:r>
            <a:r>
              <a:rPr lang="nl-NL" sz="2000"/>
              <a:t> </a:t>
            </a:r>
            <a:r>
              <a:rPr lang="nl-NL" sz="2000" err="1"/>
              <a:t>with</a:t>
            </a:r>
            <a:r>
              <a:rPr lang="nl-NL" sz="2000"/>
              <a:t> </a:t>
            </a:r>
            <a:r>
              <a:rPr lang="nl-NL" sz="2000" err="1"/>
              <a:t>techniques</a:t>
            </a:r>
          </a:p>
          <a:p>
            <a:endParaRPr lang="nl-NL" sz="2000"/>
          </a:p>
        </p:txBody>
      </p:sp>
      <p:pic>
        <p:nvPicPr>
          <p:cNvPr id="6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563C34C3-4A4B-DE2F-D6B9-B1F4F914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5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buitenshuis, persoon, kleding, schoeisel&#10;&#10;Automatisch gegenereerde beschrijving">
            <a:extLst>
              <a:ext uri="{FF2B5EF4-FFF2-40B4-BE49-F238E27FC236}">
                <a16:creationId xmlns:a16="http://schemas.microsoft.com/office/drawing/2014/main" id="{8C1D64F5-BE74-C477-34B6-6B36561D4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24FBC4-05C0-2200-5B26-A6272B5D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4" y="-384585"/>
            <a:ext cx="3822189" cy="1899912"/>
          </a:xfrm>
        </p:spPr>
        <p:txBody>
          <a:bodyPr>
            <a:normAutofit/>
          </a:bodyPr>
          <a:lstStyle/>
          <a:p>
            <a:r>
              <a:rPr lang="nl-NL" sz="3600">
                <a:latin typeface="Calibri"/>
              </a:rPr>
              <a:t>EXPLORING</a:t>
            </a:r>
            <a:endParaRPr lang="LID4096" sz="3600">
              <a:latin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6C58E1-9EBB-68B1-C99F-28E001489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95" y="998703"/>
            <a:ext cx="4837686" cy="47444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1800" err="1">
                <a:latin typeface="Calibri"/>
                <a:ea typeface="Calibri"/>
                <a:cs typeface="Calibri"/>
              </a:rPr>
              <a:t>Where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to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explore</a:t>
            </a:r>
            <a:r>
              <a:rPr lang="nl-NL" sz="1800">
                <a:latin typeface="Calibri"/>
                <a:ea typeface="Calibri"/>
                <a:cs typeface="Calibri"/>
              </a:rPr>
              <a:t>: </a:t>
            </a:r>
          </a:p>
          <a:p>
            <a:pPr lvl="1"/>
            <a:r>
              <a:rPr lang="nl-NL" sz="1800" err="1">
                <a:latin typeface="Calibri"/>
                <a:ea typeface="Calibri"/>
                <a:cs typeface="Calibri"/>
              </a:rPr>
              <a:t>Outside</a:t>
            </a:r>
            <a:r>
              <a:rPr lang="nl-NL" sz="1800">
                <a:latin typeface="Calibri"/>
                <a:ea typeface="Calibri"/>
                <a:cs typeface="Calibri"/>
              </a:rPr>
              <a:t>, </a:t>
            </a:r>
            <a:r>
              <a:rPr lang="nl-NL" sz="1800" err="1">
                <a:latin typeface="Calibri"/>
                <a:ea typeface="Calibri"/>
                <a:cs typeface="Calibri"/>
              </a:rPr>
              <a:t>natural</a:t>
            </a:r>
            <a:r>
              <a:rPr lang="nl-NL" sz="1800">
                <a:latin typeface="Calibri"/>
                <a:ea typeface="Calibri"/>
                <a:cs typeface="Calibri"/>
              </a:rPr>
              <a:t> environment, context of a </a:t>
            </a:r>
            <a:r>
              <a:rPr lang="nl-NL" sz="1800" err="1">
                <a:latin typeface="Calibri"/>
                <a:ea typeface="Calibri"/>
                <a:cs typeface="Calibri"/>
              </a:rPr>
              <a:t>current</a:t>
            </a:r>
            <a:r>
              <a:rPr lang="nl-NL" sz="1800">
                <a:latin typeface="Calibri"/>
                <a:ea typeface="Calibri"/>
                <a:cs typeface="Calibri"/>
              </a:rPr>
              <a:t> project?</a:t>
            </a:r>
          </a:p>
          <a:p>
            <a:r>
              <a:rPr lang="nl-NL" sz="1800" err="1">
                <a:latin typeface="Calibri"/>
                <a:ea typeface="Calibri"/>
                <a:cs typeface="Calibri"/>
              </a:rPr>
              <a:t>Things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to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try</a:t>
            </a:r>
            <a:r>
              <a:rPr lang="nl-NL" sz="1800">
                <a:latin typeface="Calibri"/>
                <a:ea typeface="Calibri"/>
                <a:cs typeface="Calibri"/>
              </a:rPr>
              <a:t>:</a:t>
            </a:r>
          </a:p>
          <a:p>
            <a:pPr lvl="1"/>
            <a:r>
              <a:rPr lang="nl-NL" sz="1800">
                <a:latin typeface="Calibri"/>
                <a:ea typeface="Calibri"/>
                <a:cs typeface="Calibri"/>
              </a:rPr>
              <a:t>Go </a:t>
            </a:r>
            <a:r>
              <a:rPr lang="nl-NL" sz="1800" err="1">
                <a:latin typeface="Calibri"/>
                <a:ea typeface="Calibri"/>
                <a:cs typeface="Calibri"/>
              </a:rPr>
              <a:t>beyond</a:t>
            </a:r>
            <a:r>
              <a:rPr lang="nl-NL" sz="1800">
                <a:latin typeface="Calibri"/>
                <a:ea typeface="Calibri"/>
                <a:cs typeface="Calibri"/>
              </a:rPr>
              <a:t> a </a:t>
            </a:r>
            <a:r>
              <a:rPr lang="nl-NL" sz="1800" err="1">
                <a:latin typeface="Calibri"/>
                <a:ea typeface="Calibri"/>
                <a:cs typeface="Calibri"/>
              </a:rPr>
              <a:t>paved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path</a:t>
            </a:r>
            <a:r>
              <a:rPr lang="nl-NL" sz="1800">
                <a:latin typeface="Calibri"/>
                <a:ea typeface="Calibri"/>
                <a:cs typeface="Calibri"/>
              </a:rPr>
              <a:t>, </a:t>
            </a:r>
            <a:r>
              <a:rPr lang="nl-NL" sz="1800" err="1">
                <a:latin typeface="Calibri"/>
                <a:ea typeface="Calibri"/>
                <a:cs typeface="Calibri"/>
              </a:rPr>
              <a:t>try</a:t>
            </a:r>
            <a:r>
              <a:rPr lang="nl-NL" sz="1800">
                <a:latin typeface="Calibri"/>
                <a:ea typeface="Calibri"/>
                <a:cs typeface="Calibri"/>
              </a:rPr>
              <a:t> different </a:t>
            </a:r>
            <a:r>
              <a:rPr lang="nl-NL" sz="1800" err="1">
                <a:latin typeface="Calibri"/>
                <a:ea typeface="Calibri"/>
                <a:cs typeface="Calibri"/>
              </a:rPr>
              <a:t>terrains</a:t>
            </a:r>
            <a:endParaRPr lang="nl-NL" sz="1800">
              <a:latin typeface="Calibri"/>
              <a:ea typeface="Calibri"/>
              <a:cs typeface="Calibri"/>
            </a:endParaRPr>
          </a:p>
          <a:p>
            <a:pPr lvl="1"/>
            <a:r>
              <a:rPr lang="nl-NL" sz="1800" err="1">
                <a:latin typeface="Calibri"/>
                <a:ea typeface="Calibri"/>
                <a:cs typeface="Calibri"/>
              </a:rPr>
              <a:t>Consider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the</a:t>
            </a:r>
            <a:r>
              <a:rPr lang="nl-NL" sz="1800">
                <a:latin typeface="Calibri"/>
                <a:ea typeface="Calibri"/>
                <a:cs typeface="Calibri"/>
              </a:rPr>
              <a:t> impact of </a:t>
            </a:r>
            <a:r>
              <a:rPr lang="nl-NL" sz="1800" err="1">
                <a:latin typeface="Calibri"/>
                <a:ea typeface="Calibri"/>
                <a:cs typeface="Calibri"/>
              </a:rPr>
              <a:t>the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season</a:t>
            </a:r>
            <a:endParaRPr lang="nl-NL" sz="1800">
              <a:latin typeface="Calibri"/>
              <a:ea typeface="Calibri"/>
              <a:cs typeface="Calibri"/>
            </a:endParaRPr>
          </a:p>
          <a:p>
            <a:r>
              <a:rPr lang="nl-NL" sz="1800" err="1">
                <a:latin typeface="Calibri"/>
                <a:ea typeface="Calibri"/>
                <a:cs typeface="Calibri"/>
              </a:rPr>
              <a:t>What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to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avoid</a:t>
            </a:r>
            <a:r>
              <a:rPr lang="nl-NL" sz="1800">
                <a:latin typeface="Calibri"/>
                <a:ea typeface="Calibri"/>
                <a:cs typeface="Calibri"/>
              </a:rPr>
              <a:t>:</a:t>
            </a:r>
          </a:p>
          <a:p>
            <a:pPr lvl="1"/>
            <a:r>
              <a:rPr lang="nl-NL" sz="1800" err="1">
                <a:latin typeface="Calibri"/>
                <a:ea typeface="Calibri"/>
                <a:cs typeface="Calibri"/>
              </a:rPr>
              <a:t>Disturbing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the</a:t>
            </a:r>
            <a:r>
              <a:rPr lang="nl-NL" sz="1800">
                <a:latin typeface="Calibri"/>
                <a:ea typeface="Calibri"/>
                <a:cs typeface="Calibri"/>
              </a:rPr>
              <a:t> environment</a:t>
            </a:r>
          </a:p>
          <a:p>
            <a:pPr lvl="2"/>
            <a:r>
              <a:rPr lang="nl-NL" sz="1800" err="1">
                <a:latin typeface="Calibri"/>
                <a:ea typeface="Calibri"/>
                <a:cs typeface="Calibri"/>
              </a:rPr>
              <a:t>Remove</a:t>
            </a:r>
            <a:r>
              <a:rPr lang="nl-NL" sz="1800">
                <a:latin typeface="Calibri"/>
                <a:ea typeface="Calibri"/>
                <a:cs typeface="Calibri"/>
              </a:rPr>
              <a:t> living </a:t>
            </a:r>
            <a:r>
              <a:rPr lang="nl-NL" sz="1800" err="1">
                <a:latin typeface="Calibri"/>
                <a:ea typeface="Calibri"/>
                <a:cs typeface="Calibri"/>
              </a:rPr>
              <a:t>organisms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carefully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from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your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probe</a:t>
            </a:r>
            <a:r>
              <a:rPr lang="nl-NL" sz="1800">
                <a:latin typeface="Calibri"/>
                <a:ea typeface="Calibri"/>
                <a:cs typeface="Calibri"/>
              </a:rPr>
              <a:t> in </a:t>
            </a:r>
            <a:r>
              <a:rPr lang="nl-NL" sz="1800" err="1">
                <a:latin typeface="Calibri"/>
                <a:ea typeface="Calibri"/>
                <a:cs typeface="Calibri"/>
              </a:rPr>
              <a:t>the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location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they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got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attached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to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it</a:t>
            </a:r>
            <a:r>
              <a:rPr lang="nl-NL" sz="1800">
                <a:latin typeface="Calibri"/>
                <a:ea typeface="Calibri"/>
                <a:cs typeface="Calibri"/>
              </a:rPr>
              <a:t> (take a picture of </a:t>
            </a:r>
            <a:r>
              <a:rPr lang="nl-NL" sz="1800" err="1">
                <a:latin typeface="Calibri"/>
                <a:ea typeface="Calibri"/>
                <a:cs typeface="Calibri"/>
              </a:rPr>
              <a:t>them</a:t>
            </a:r>
            <a:r>
              <a:rPr lang="nl-NL" sz="1800">
                <a:latin typeface="Calibri"/>
                <a:ea typeface="Calibri"/>
                <a:cs typeface="Calibri"/>
              </a:rPr>
              <a:t>).</a:t>
            </a:r>
          </a:p>
          <a:p>
            <a:pPr lvl="2"/>
            <a:r>
              <a:rPr lang="nl-NL" sz="1800">
                <a:latin typeface="Calibri"/>
                <a:ea typeface="Calibri"/>
                <a:cs typeface="Calibri"/>
              </a:rPr>
              <a:t>Do </a:t>
            </a:r>
            <a:r>
              <a:rPr lang="nl-NL" sz="1800" err="1">
                <a:latin typeface="Calibri"/>
                <a:ea typeface="Calibri"/>
                <a:cs typeface="Calibri"/>
              </a:rPr>
              <a:t>not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leave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trash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and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use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natural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materials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for</a:t>
            </a:r>
            <a:r>
              <a:rPr lang="nl-NL" sz="1800">
                <a:latin typeface="Calibri"/>
                <a:ea typeface="Calibri"/>
                <a:cs typeface="Calibri"/>
              </a:rPr>
              <a:t> making </a:t>
            </a:r>
            <a:r>
              <a:rPr lang="nl-NL" sz="1800" err="1">
                <a:latin typeface="Calibri"/>
                <a:ea typeface="Calibri"/>
                <a:cs typeface="Calibri"/>
              </a:rPr>
              <a:t>your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probe</a:t>
            </a:r>
            <a:r>
              <a:rPr lang="nl-NL" sz="1800">
                <a:latin typeface="Calibri"/>
                <a:ea typeface="Calibri"/>
                <a:cs typeface="Calibri"/>
              </a:rPr>
              <a:t>.</a:t>
            </a:r>
          </a:p>
          <a:p>
            <a:pPr lvl="2"/>
            <a:r>
              <a:rPr lang="nl-NL" sz="1800">
                <a:latin typeface="Calibri"/>
                <a:ea typeface="Calibri"/>
                <a:cs typeface="Calibri"/>
              </a:rPr>
              <a:t>Do </a:t>
            </a:r>
            <a:r>
              <a:rPr lang="nl-NL" sz="1800" err="1">
                <a:latin typeface="Calibri"/>
                <a:ea typeface="Calibri"/>
                <a:cs typeface="Calibri"/>
              </a:rPr>
              <a:t>not</a:t>
            </a:r>
            <a:r>
              <a:rPr lang="nl-NL" sz="1800">
                <a:latin typeface="Calibri"/>
                <a:ea typeface="Calibri"/>
                <a:cs typeface="Calibri"/>
              </a:rPr>
              <a:t> go off </a:t>
            </a:r>
            <a:r>
              <a:rPr lang="nl-NL" sz="1800" err="1">
                <a:latin typeface="Calibri"/>
                <a:ea typeface="Calibri"/>
                <a:cs typeface="Calibri"/>
              </a:rPr>
              <a:t>the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path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when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that</a:t>
            </a:r>
            <a:r>
              <a:rPr lang="nl-NL" sz="1800">
                <a:latin typeface="Calibri"/>
                <a:ea typeface="Calibri"/>
                <a:cs typeface="Calibri"/>
              </a:rPr>
              <a:t> is </a:t>
            </a:r>
            <a:r>
              <a:rPr lang="nl-NL" sz="1800" err="1">
                <a:latin typeface="Calibri"/>
                <a:ea typeface="Calibri"/>
                <a:cs typeface="Calibri"/>
              </a:rPr>
              <a:t>indicated</a:t>
            </a:r>
            <a:r>
              <a:rPr lang="nl-NL" sz="1800">
                <a:latin typeface="Calibri"/>
                <a:ea typeface="Calibri"/>
                <a:cs typeface="Calibri"/>
              </a:rPr>
              <a:t> (</a:t>
            </a:r>
            <a:r>
              <a:rPr lang="nl-NL" sz="1800" err="1">
                <a:latin typeface="Calibri"/>
                <a:ea typeface="Calibri"/>
                <a:cs typeface="Calibri"/>
              </a:rPr>
              <a:t>otherwise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you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disturb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the</a:t>
            </a:r>
            <a:r>
              <a:rPr lang="nl-NL" sz="1800">
                <a:latin typeface="Calibri"/>
                <a:ea typeface="Calibri"/>
                <a:cs typeface="Calibri"/>
              </a:rPr>
              <a:t> </a:t>
            </a:r>
            <a:r>
              <a:rPr lang="nl-NL" sz="1800" err="1">
                <a:latin typeface="Calibri"/>
                <a:ea typeface="Calibri"/>
                <a:cs typeface="Calibri"/>
              </a:rPr>
              <a:t>ecosystem</a:t>
            </a:r>
            <a:r>
              <a:rPr lang="nl-NL" sz="1800">
                <a:latin typeface="Calibri"/>
                <a:ea typeface="Calibri"/>
                <a:cs typeface="Calibri"/>
              </a:rPr>
              <a:t>.</a:t>
            </a:r>
          </a:p>
          <a:p>
            <a:r>
              <a:rPr lang="nl-NL" sz="1800">
                <a:latin typeface="Calibri"/>
                <a:ea typeface="Calibri"/>
                <a:cs typeface="Calibri"/>
              </a:rPr>
              <a:t>Document!</a:t>
            </a:r>
          </a:p>
        </p:txBody>
      </p:sp>
      <p:pic>
        <p:nvPicPr>
          <p:cNvPr id="6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33A8B65C-CCE2-ADFA-A385-322FC6F6D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2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persoon, sneeuw, winter, buitenshuis&#10;&#10;Automatisch gegenereerde beschrijving">
            <a:extLst>
              <a:ext uri="{FF2B5EF4-FFF2-40B4-BE49-F238E27FC236}">
                <a16:creationId xmlns:a16="http://schemas.microsoft.com/office/drawing/2014/main" id="{6102E933-69BC-EF0D-97D6-2E172EE06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C319D4-EB96-2762-8B33-134E2DAA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>
                <a:latin typeface="Calibri"/>
              </a:rPr>
              <a:t>HOMEWORK: Analyse your exploration &amp; Reflect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519862D-A297-E2B9-13B6-78DF85FA0A08}"/>
              </a:ext>
            </a:extLst>
          </p:cNvPr>
          <p:cNvSpPr txBox="1">
            <a:spLocks/>
          </p:cNvSpPr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Calibri"/>
                <a:ea typeface="Calibri"/>
                <a:cs typeface="Calibri"/>
              </a:rPr>
              <a:t>Use your pictures as a starting point to annotate your initial observations</a:t>
            </a:r>
          </a:p>
          <a:p>
            <a:r>
              <a:rPr lang="en-US" sz="2000">
                <a:latin typeface="Calibri"/>
                <a:ea typeface="Calibri"/>
                <a:cs typeface="Calibri"/>
              </a:rPr>
              <a:t>Consider what these observations can say about the environment</a:t>
            </a:r>
          </a:p>
          <a:p>
            <a:r>
              <a:rPr lang="en-US" sz="2000">
                <a:latin typeface="Calibri"/>
                <a:ea typeface="Calibri"/>
                <a:cs typeface="Calibri"/>
              </a:rPr>
              <a:t>Consider how you impacted the environment</a:t>
            </a:r>
          </a:p>
          <a:p>
            <a:r>
              <a:rPr lang="en-US" sz="2000">
                <a:latin typeface="Calibri"/>
                <a:ea typeface="Calibri"/>
                <a:cs typeface="Calibri"/>
              </a:rPr>
              <a:t>What does it mean for your role as designer?</a:t>
            </a:r>
          </a:p>
          <a:p>
            <a:endParaRPr lang="en-US" sz="2000"/>
          </a:p>
        </p:txBody>
      </p:sp>
      <p:pic>
        <p:nvPicPr>
          <p:cNvPr id="4" name="Bildobjekt 3" descr="En bild som visar Färggrann, konst, siluett&#10;&#10;Automatiskt genererad beskrivning">
            <a:extLst>
              <a:ext uri="{FF2B5EF4-FFF2-40B4-BE49-F238E27FC236}">
                <a16:creationId xmlns:a16="http://schemas.microsoft.com/office/drawing/2014/main" id="{A6DD6C64-8308-4F7B-1D94-7A2FC0CE8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846" y="123664"/>
            <a:ext cx="1506392" cy="3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099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db1d7e-016f-4183-8f2d-c936cae0deb6">
      <Terms xmlns="http://schemas.microsoft.com/office/infopath/2007/PartnerControls"/>
    </lcf76f155ced4ddcb4097134ff3c332f>
    <TaxCatchAll xmlns="4957828b-1830-42c5-a4eb-4d442edbbb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13A438EEDB8945B82220F2155C6630" ma:contentTypeVersion="15" ma:contentTypeDescription="Opret et nyt dokument." ma:contentTypeScope="" ma:versionID="3adc257fdfa51378e37f9dc49d3dafeb">
  <xsd:schema xmlns:xsd="http://www.w3.org/2001/XMLSchema" xmlns:xs="http://www.w3.org/2001/XMLSchema" xmlns:p="http://schemas.microsoft.com/office/2006/metadata/properties" xmlns:ns2="20db1d7e-016f-4183-8f2d-c936cae0deb6" xmlns:ns3="4957828b-1830-42c5-a4eb-4d442edbbb52" targetNamespace="http://schemas.microsoft.com/office/2006/metadata/properties" ma:root="true" ma:fieldsID="503c7aa3f5152ebd512396ca6f21824e" ns2:_="" ns3:_="">
    <xsd:import namespace="20db1d7e-016f-4183-8f2d-c936cae0deb6"/>
    <xsd:import namespace="4957828b-1830-42c5-a4eb-4d442edbb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b1d7e-016f-4183-8f2d-c936cae0d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5cd08861-88c0-49b2-8510-903f698cf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7828b-1830-42c5-a4eb-4d442edbbb5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d4c56d4-e1e0-4245-a429-f613676a2a34}" ma:internalName="TaxCatchAll" ma:showField="CatchAllData" ma:web="4957828b-1830-42c5-a4eb-4d442edbb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6041A-3E4B-45B1-AEF5-C38324FD2F20}">
  <ds:schemaRefs>
    <ds:schemaRef ds:uri="20db1d7e-016f-4183-8f2d-c936cae0deb6"/>
    <ds:schemaRef ds:uri="3f22c1af-c001-4403-b3d3-7b0f124b1f64"/>
    <ds:schemaRef ds:uri="4957828b-1830-42c5-a4eb-4d442edbbb52"/>
    <ds:schemaRef ds:uri="57268f8e-affa-4621-a33a-c192ec6182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4EB27B-B248-485D-A695-F59C1F117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51B7F-8DB9-4A22-9731-A844524D969E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Kantoorthema</vt:lpstr>
      <vt:lpstr>PowerPoint Presentation</vt:lpstr>
      <vt:lpstr>PowerPoint Presentation</vt:lpstr>
      <vt:lpstr>Outline/Content</vt:lpstr>
      <vt:lpstr>PowerPoint Presentation</vt:lpstr>
      <vt:lpstr>Why ecological probes?</vt:lpstr>
      <vt:lpstr>What are ecological probes?</vt:lpstr>
      <vt:lpstr>MAKING: Homework</vt:lpstr>
      <vt:lpstr>EXPLORING</vt:lpstr>
      <vt:lpstr>HOMEWORK: Analyse your exploration &amp; Reflect</vt:lpstr>
      <vt:lpstr>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Probes for exploring the MTH environment</dc:title>
  <dc:creator>Snelder, Luna</dc:creator>
  <cp:revision>4</cp:revision>
  <dcterms:created xsi:type="dcterms:W3CDTF">2024-05-21T12:41:56Z</dcterms:created>
  <dcterms:modified xsi:type="dcterms:W3CDTF">2025-03-20T10:20:26Z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0x010100FF13A438EEDB8945B82220F2155C6630</vt:lpwstr>
  </property>
  <property fmtid="{D5CDD505-2E9C-101B-9397-08002B2CF9AE}" pid="3" name="MediaServiceImageTags">
    <vt:lpwstr/>
  </property>
</Properties>
</file>