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10E_0.xml" ContentType="application/vnd.ms-powerpoint.comment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1"/>
  </p:notesMasterIdLst>
  <p:sldIdLst>
    <p:sldId id="256" r:id="rId5"/>
    <p:sldId id="282" r:id="rId6"/>
    <p:sldId id="283" r:id="rId7"/>
    <p:sldId id="284" r:id="rId8"/>
    <p:sldId id="262" r:id="rId9"/>
    <p:sldId id="263" r:id="rId10"/>
    <p:sldId id="287" r:id="rId11"/>
    <p:sldId id="289" r:id="rId12"/>
    <p:sldId id="288" r:id="rId13"/>
    <p:sldId id="296" r:id="rId14"/>
    <p:sldId id="297" r:id="rId15"/>
    <p:sldId id="294" r:id="rId16"/>
    <p:sldId id="298" r:id="rId17"/>
    <p:sldId id="291" r:id="rId18"/>
    <p:sldId id="270" r:id="rId19"/>
    <p:sldId id="278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96DB69-B44F-CA55-272A-20E29ABF5CAC}" name="Elisabet M. Nilsson" initials="EN" userId="S::elisabet.nilsson_mau.se#ext#@aarhusuniversitet.onmicrosoft.com::595ef072-bd51-4511-937f-ed0b1e939d37" providerId="AD"/>
  <p188:author id="{AA1F98CA-3C85-3E4D-6B4F-ED41C21F40D5}" name="Anne-Marie Hansen" initials="AH" userId="S::anne-marie.hansen_mau.se#ext#@aarhusuniversitet.onmicrosoft.com::1ee254a2-39d2-4aab-aca8-1ffdae2a89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B0B851-D7D3-E23D-EE3D-C09029139A53}" v="15" dt="2025-05-13T13:38:26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62343"/>
  </p:normalViewPr>
  <p:slideViewPr>
    <p:cSldViewPr snapToGrid="0">
      <p:cViewPr varScale="1">
        <p:scale>
          <a:sx n="75" d="100"/>
          <a:sy n="75" d="100"/>
        </p:scale>
        <p:origin x="2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 M. Nilsson" userId="S::elisabet.nilsson_mau.se#ext#@aarhusuniversitet.onmicrosoft.com::595ef072-bd51-4511-937f-ed0b1e939d37" providerId="AD" clId="Web-{5AB0B851-D7D3-E23D-EE3D-C09029139A53}"/>
    <pc:docChg chg="modSld">
      <pc:chgData name="Elisabet M. Nilsson" userId="S::elisabet.nilsson_mau.se#ext#@aarhusuniversitet.onmicrosoft.com::595ef072-bd51-4511-937f-ed0b1e939d37" providerId="AD" clId="Web-{5AB0B851-D7D3-E23D-EE3D-C09029139A53}" dt="2025-05-13T13:38:26.771" v="18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5AB0B851-D7D3-E23D-EE3D-C09029139A53}" dt="2025-05-13T13:38:26.771" v="18" actId="20577"/>
        <pc:sldMkLst>
          <pc:docMk/>
          <pc:sldMk cId="2681902740" sldId="282"/>
        </pc:sldMkLst>
        <pc:spChg chg="mod">
          <ac:chgData name="Elisabet M. Nilsson" userId="S::elisabet.nilsson_mau.se#ext#@aarhusuniversitet.onmicrosoft.com::595ef072-bd51-4511-937f-ed0b1e939d37" providerId="AD" clId="Web-{5AB0B851-D7D3-E23D-EE3D-C09029139A53}" dt="2025-05-13T13:37:50.082" v="2" actId="20577"/>
          <ac:spMkLst>
            <pc:docMk/>
            <pc:sldMk cId="2681902740" sldId="282"/>
            <ac:spMk id="4" creationId="{817A063A-3E7E-9432-A89D-B589222544A7}"/>
          </ac:spMkLst>
        </pc:spChg>
        <pc:spChg chg="mod">
          <ac:chgData name="Elisabet M. Nilsson" userId="S::elisabet.nilsson_mau.se#ext#@aarhusuniversitet.onmicrosoft.com::595ef072-bd51-4511-937f-ed0b1e939d37" providerId="AD" clId="Web-{5AB0B851-D7D3-E23D-EE3D-C09029139A53}" dt="2025-05-13T13:38:26.771" v="18" actId="20577"/>
          <ac:spMkLst>
            <pc:docMk/>
            <pc:sldMk cId="2681902740" sldId="282"/>
            <ac:spMk id="5" creationId="{B14FBD4D-5FC5-FB86-F1F1-4DA525B09397}"/>
          </ac:spMkLst>
        </pc:spChg>
      </pc:sldChg>
    </pc:docChg>
  </pc:docChgLst>
  <pc:docChgLst>
    <pc:chgData name="Elisabet M. Nilsson" userId="S::elisabet.nilsson_mau.se#ext#@aarhusuniversitet.onmicrosoft.com::595ef072-bd51-4511-937f-ed0b1e939d37" providerId="AD" clId="Web-{2222D2C6-6D09-016E-B011-4E575AEDB620}"/>
    <pc:docChg chg="modSld">
      <pc:chgData name="Elisabet M. Nilsson" userId="S::elisabet.nilsson_mau.se#ext#@aarhusuniversitet.onmicrosoft.com::595ef072-bd51-4511-937f-ed0b1e939d37" providerId="AD" clId="Web-{2222D2C6-6D09-016E-B011-4E575AEDB620}" dt="2025-02-18T13:16:52.795" v="27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2222D2C6-6D09-016E-B011-4E575AEDB620}" dt="2025-02-18T13:16:20.825" v="23" actId="14100"/>
        <pc:sldMkLst>
          <pc:docMk/>
          <pc:sldMk cId="0" sldId="262"/>
        </pc:sldMkLst>
        <pc:spChg chg="mod">
          <ac:chgData name="Elisabet M. Nilsson" userId="S::elisabet.nilsson_mau.se#ext#@aarhusuniversitet.onmicrosoft.com::595ef072-bd51-4511-937f-ed0b1e939d37" providerId="AD" clId="Web-{2222D2C6-6D09-016E-B011-4E575AEDB620}" dt="2025-02-18T13:16:20.825" v="23" actId="14100"/>
          <ac:spMkLst>
            <pc:docMk/>
            <pc:sldMk cId="0" sldId="262"/>
            <ac:spMk id="99" creationId="{00000000-0000-0000-0000-000000000000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2222D2C6-6D09-016E-B011-4E575AEDB620}" dt="2025-02-18T13:16:52.795" v="27" actId="20577"/>
        <pc:sldMkLst>
          <pc:docMk/>
          <pc:sldMk cId="0" sldId="270"/>
        </pc:sldMkLst>
        <pc:spChg chg="mod">
          <ac:chgData name="Elisabet M. Nilsson" userId="S::elisabet.nilsson_mau.se#ext#@aarhusuniversitet.onmicrosoft.com::595ef072-bd51-4511-937f-ed0b1e939d37" providerId="AD" clId="Web-{2222D2C6-6D09-016E-B011-4E575AEDB620}" dt="2025-02-18T13:16:52.795" v="27" actId="20577"/>
          <ac:spMkLst>
            <pc:docMk/>
            <pc:sldMk cId="0" sldId="270"/>
            <ac:spMk id="264" creationId="{00000000-0000-0000-0000-000000000000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2222D2C6-6D09-016E-B011-4E575AEDB620}" dt="2025-02-18T13:16:04.481" v="18" actId="20577"/>
        <pc:sldMkLst>
          <pc:docMk/>
          <pc:sldMk cId="2681902740" sldId="282"/>
        </pc:sldMkLst>
        <pc:spChg chg="mod">
          <ac:chgData name="Elisabet M. Nilsson" userId="S::elisabet.nilsson_mau.se#ext#@aarhusuniversitet.onmicrosoft.com::595ef072-bd51-4511-937f-ed0b1e939d37" providerId="AD" clId="Web-{2222D2C6-6D09-016E-B011-4E575AEDB620}" dt="2025-02-18T13:16:04.481" v="18" actId="20577"/>
          <ac:spMkLst>
            <pc:docMk/>
            <pc:sldMk cId="2681902740" sldId="282"/>
            <ac:spMk id="5" creationId="{B14FBD4D-5FC5-FB86-F1F1-4DA525B09397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2222D2C6-6D09-016E-B011-4E575AEDB620}" dt="2025-02-18T13:16:11.497" v="20" actId="20577"/>
        <pc:sldMkLst>
          <pc:docMk/>
          <pc:sldMk cId="1202742556" sldId="283"/>
        </pc:sldMkLst>
        <pc:spChg chg="mod">
          <ac:chgData name="Elisabet M. Nilsson" userId="S::elisabet.nilsson_mau.se#ext#@aarhusuniversitet.onmicrosoft.com::595ef072-bd51-4511-937f-ed0b1e939d37" providerId="AD" clId="Web-{2222D2C6-6D09-016E-B011-4E575AEDB620}" dt="2025-02-18T13:16:11.497" v="20" actId="20577"/>
          <ac:spMkLst>
            <pc:docMk/>
            <pc:sldMk cId="1202742556" sldId="283"/>
            <ac:spMk id="6" creationId="{E3F40E3B-C3C7-787E-D572-0A3BA28E2902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2222D2C6-6D09-016E-B011-4E575AEDB620}" dt="2025-02-18T13:16:29.060" v="24" actId="1076"/>
        <pc:sldMkLst>
          <pc:docMk/>
          <pc:sldMk cId="4223238939" sldId="287"/>
        </pc:sldMkLst>
        <pc:spChg chg="mod">
          <ac:chgData name="Elisabet M. Nilsson" userId="S::elisabet.nilsson_mau.se#ext#@aarhusuniversitet.onmicrosoft.com::595ef072-bd51-4511-937f-ed0b1e939d37" providerId="AD" clId="Web-{2222D2C6-6D09-016E-B011-4E575AEDB620}" dt="2025-02-18T13:16:29.060" v="24" actId="1076"/>
          <ac:spMkLst>
            <pc:docMk/>
            <pc:sldMk cId="4223238939" sldId="287"/>
            <ac:spMk id="10" creationId="{B5804B8C-853A-E44B-1750-04BF916244BB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2222D2C6-6D09-016E-B011-4E575AEDB620}" dt="2025-02-18T13:16:34.841" v="25" actId="1076"/>
        <pc:sldMkLst>
          <pc:docMk/>
          <pc:sldMk cId="2824527564" sldId="289"/>
        </pc:sldMkLst>
        <pc:spChg chg="mod">
          <ac:chgData name="Elisabet M. Nilsson" userId="S::elisabet.nilsson_mau.se#ext#@aarhusuniversitet.onmicrosoft.com::595ef072-bd51-4511-937f-ed0b1e939d37" providerId="AD" clId="Web-{2222D2C6-6D09-016E-B011-4E575AEDB620}" dt="2025-02-18T13:16:34.841" v="25" actId="1076"/>
          <ac:spMkLst>
            <pc:docMk/>
            <pc:sldMk cId="2824527564" sldId="289"/>
            <ac:spMk id="12" creationId="{1E29A3D2-B3BA-F9CB-9282-8E5BB3ABDE50}"/>
          </ac:spMkLst>
        </pc:spChg>
      </pc:sldChg>
    </pc:docChg>
  </pc:docChgLst>
  <pc:docChgLst>
    <pc:chgData name="Elisabet M. Nilsson" userId="S::elisabet.nilsson_mau.se#ext#@aarhusuniversitet.onmicrosoft.com::595ef072-bd51-4511-937f-ed0b1e939d37" providerId="AD" clId="Web-{ACF1D198-0C12-FB34-826D-D0EF5F3A3287}"/>
    <pc:docChg chg="modSld">
      <pc:chgData name="Elisabet M. Nilsson" userId="S::elisabet.nilsson_mau.se#ext#@aarhusuniversitet.onmicrosoft.com::595ef072-bd51-4511-937f-ed0b1e939d37" providerId="AD" clId="Web-{ACF1D198-0C12-FB34-826D-D0EF5F3A3287}" dt="2024-06-13T10:33:17.919" v="33"/>
      <pc:docMkLst>
        <pc:docMk/>
      </pc:docMkLst>
      <pc:sldChg chg="addSp delSp modSp">
        <pc:chgData name="Elisabet M. Nilsson" userId="S::elisabet.nilsson_mau.se#ext#@aarhusuniversitet.onmicrosoft.com::595ef072-bd51-4511-937f-ed0b1e939d37" providerId="AD" clId="Web-{ACF1D198-0C12-FB34-826D-D0EF5F3A3287}" dt="2024-06-13T10:32:02.262" v="2" actId="1076"/>
        <pc:sldMkLst>
          <pc:docMk/>
          <pc:sldMk cId="0" sldId="256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1:56.230" v="0"/>
          <ac:spMkLst>
            <pc:docMk/>
            <pc:sldMk cId="0" sldId="256"/>
            <ac:spMk id="5" creationId="{1644A5B7-A71B-4321-F2E8-C75414B6128B}"/>
          </ac:spMkLst>
        </pc:spChg>
        <pc:picChg chg="add mod">
          <ac:chgData name="Elisabet M. Nilsson" userId="S::elisabet.nilsson_mau.se#ext#@aarhusuniversitet.onmicrosoft.com::595ef072-bd51-4511-937f-ed0b1e939d37" providerId="AD" clId="Web-{ACF1D198-0C12-FB34-826D-D0EF5F3A3287}" dt="2024-06-13T10:32:02.262" v="2" actId="1076"/>
          <ac:picMkLst>
            <pc:docMk/>
            <pc:sldMk cId="0" sldId="256"/>
            <ac:picMk id="2" creationId="{CD829E00-AFF9-7EE7-1CC3-1F6477355CC8}"/>
          </ac:picMkLst>
        </pc:picChg>
      </pc:sldChg>
      <pc:sldChg chg="addSp delSp modSp">
        <pc:chgData name="Elisabet M. Nilsson" userId="S::elisabet.nilsson_mau.se#ext#@aarhusuniversitet.onmicrosoft.com::595ef072-bd51-4511-937f-ed0b1e939d37" providerId="AD" clId="Web-{ACF1D198-0C12-FB34-826D-D0EF5F3A3287}" dt="2024-06-13T10:32:29.965" v="13"/>
        <pc:sldMkLst>
          <pc:docMk/>
          <pc:sldMk cId="0" sldId="262"/>
        </pc:sldMkLst>
        <pc:spChg chg="del mod">
          <ac:chgData name="Elisabet M. Nilsson" userId="S::elisabet.nilsson_mau.se#ext#@aarhusuniversitet.onmicrosoft.com::595ef072-bd51-4511-937f-ed0b1e939d37" providerId="AD" clId="Web-{ACF1D198-0C12-FB34-826D-D0EF5F3A3287}" dt="2024-06-13T10:32:29.496" v="12"/>
          <ac:spMkLst>
            <pc:docMk/>
            <pc:sldMk cId="0" sldId="262"/>
            <ac:spMk id="2" creationId="{D2906762-1878-BC31-43C5-CA0961F5DF56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29.965" v="13"/>
          <ac:picMkLst>
            <pc:docMk/>
            <pc:sldMk cId="0" sldId="262"/>
            <ac:picMk id="4" creationId="{E9441C59-0628-57CB-BD07-1F6CD736E0F4}"/>
          </ac:picMkLst>
        </pc:picChg>
      </pc:sldChg>
      <pc:sldChg chg="addSp delSp modSp">
        <pc:chgData name="Elisabet M. Nilsson" userId="S::elisabet.nilsson_mau.se#ext#@aarhusuniversitet.onmicrosoft.com::595ef072-bd51-4511-937f-ed0b1e939d37" providerId="AD" clId="Web-{ACF1D198-0C12-FB34-826D-D0EF5F3A3287}" dt="2024-06-13T10:32:37.012" v="16"/>
        <pc:sldMkLst>
          <pc:docMk/>
          <pc:sldMk cId="0" sldId="263"/>
        </pc:sldMkLst>
        <pc:spChg chg="del mod">
          <ac:chgData name="Elisabet M. Nilsson" userId="S::elisabet.nilsson_mau.se#ext#@aarhusuniversitet.onmicrosoft.com::595ef072-bd51-4511-937f-ed0b1e939d37" providerId="AD" clId="Web-{ACF1D198-0C12-FB34-826D-D0EF5F3A3287}" dt="2024-06-13T10:32:36.590" v="15"/>
          <ac:spMkLst>
            <pc:docMk/>
            <pc:sldMk cId="0" sldId="263"/>
            <ac:spMk id="5" creationId="{EAEAE520-8042-B677-1927-D46A97F9C021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37.012" v="16"/>
          <ac:picMkLst>
            <pc:docMk/>
            <pc:sldMk cId="0" sldId="263"/>
            <ac:picMk id="3" creationId="{53EC8EBF-C4DF-F9E2-15F6-56EFA9E13FCD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2:57.840" v="25"/>
        <pc:sldMkLst>
          <pc:docMk/>
          <pc:sldMk cId="0" sldId="267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2:57.512" v="24"/>
          <ac:spMkLst>
            <pc:docMk/>
            <pc:sldMk cId="0" sldId="267"/>
            <ac:spMk id="6" creationId="{F77F46F4-BD5A-BB4C-8778-6A8744B8EE21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57.840" v="25"/>
          <ac:picMkLst>
            <pc:docMk/>
            <pc:sldMk cId="0" sldId="267"/>
            <ac:picMk id="4" creationId="{257B9484-53BD-BDE8-2FA2-D86F984075B9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3:10.716" v="31"/>
        <pc:sldMkLst>
          <pc:docMk/>
          <pc:sldMk cId="0" sldId="270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3:10.325" v="30"/>
          <ac:spMkLst>
            <pc:docMk/>
            <pc:sldMk cId="0" sldId="270"/>
            <ac:spMk id="3" creationId="{2DC23E1E-2EEC-1257-E710-E2BF0A708740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3:10.716" v="31"/>
          <ac:picMkLst>
            <pc:docMk/>
            <pc:sldMk cId="0" sldId="270"/>
            <ac:picMk id="4" creationId="{73369FB2-36DF-93AA-1FE8-94E3EBA2A67B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3:17.919" v="33"/>
        <pc:sldMkLst>
          <pc:docMk/>
          <pc:sldMk cId="2685662338" sldId="278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3:17.544" v="32"/>
          <ac:spMkLst>
            <pc:docMk/>
            <pc:sldMk cId="2685662338" sldId="278"/>
            <ac:spMk id="2" creationId="{1644A5B7-A71B-4321-F2E8-C75414B6128B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3:17.919" v="33"/>
          <ac:picMkLst>
            <pc:docMk/>
            <pc:sldMk cId="2685662338" sldId="278"/>
            <ac:picMk id="6" creationId="{2CA25FF0-747A-F217-B4D2-3837C4338192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2:08.387" v="4"/>
        <pc:sldMkLst>
          <pc:docMk/>
          <pc:sldMk cId="2681902740" sldId="282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2:07.949" v="3"/>
          <ac:spMkLst>
            <pc:docMk/>
            <pc:sldMk cId="2681902740" sldId="282"/>
            <ac:spMk id="6" creationId="{45ECD726-0F0C-E8EC-72E6-542A2CDB5383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08.387" v="4"/>
          <ac:picMkLst>
            <pc:docMk/>
            <pc:sldMk cId="2681902740" sldId="282"/>
            <ac:picMk id="3" creationId="{FDD164E6-A9A8-3A79-58FB-4C75E14083CF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2:13.777" v="6"/>
        <pc:sldMkLst>
          <pc:docMk/>
          <pc:sldMk cId="1202742556" sldId="283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2:13.355" v="5"/>
          <ac:spMkLst>
            <pc:docMk/>
            <pc:sldMk cId="1202742556" sldId="283"/>
            <ac:spMk id="3" creationId="{42FD2CED-7BB2-7455-3E17-6A9F605AFCB4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13.777" v="6"/>
          <ac:picMkLst>
            <pc:docMk/>
            <pc:sldMk cId="1202742556" sldId="283"/>
            <ac:picMk id="4" creationId="{2EC53DF2-B191-4C38-266B-248664E57BF6}"/>
          </ac:picMkLst>
        </pc:picChg>
      </pc:sldChg>
      <pc:sldChg chg="addSp delSp modSp">
        <pc:chgData name="Elisabet M. Nilsson" userId="S::elisabet.nilsson_mau.se#ext#@aarhusuniversitet.onmicrosoft.com::595ef072-bd51-4511-937f-ed0b1e939d37" providerId="AD" clId="Web-{ACF1D198-0C12-FB34-826D-D0EF5F3A3287}" dt="2024-06-13T10:32:23.949" v="10"/>
        <pc:sldMkLst>
          <pc:docMk/>
          <pc:sldMk cId="2559094129" sldId="284"/>
        </pc:sldMkLst>
        <pc:spChg chg="del mod">
          <ac:chgData name="Elisabet M. Nilsson" userId="S::elisabet.nilsson_mau.se#ext#@aarhusuniversitet.onmicrosoft.com::595ef072-bd51-4511-937f-ed0b1e939d37" providerId="AD" clId="Web-{ACF1D198-0C12-FB34-826D-D0EF5F3A3287}" dt="2024-06-13T10:32:23.418" v="9"/>
          <ac:spMkLst>
            <pc:docMk/>
            <pc:sldMk cId="2559094129" sldId="284"/>
            <ac:spMk id="4" creationId="{D34BF597-7174-0921-2F1E-28398B8DF18B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23.949" v="10"/>
          <ac:picMkLst>
            <pc:docMk/>
            <pc:sldMk cId="2559094129" sldId="284"/>
            <ac:picMk id="5" creationId="{2C9F617B-6E49-F3C5-8300-C31BFA506F17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2:41.950" v="18"/>
        <pc:sldMkLst>
          <pc:docMk/>
          <pc:sldMk cId="4223238939" sldId="287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2:41.496" v="17"/>
          <ac:spMkLst>
            <pc:docMk/>
            <pc:sldMk cId="4223238939" sldId="287"/>
            <ac:spMk id="6" creationId="{B65B569E-C815-346B-741F-4EDEA2C9F697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41.950" v="18"/>
          <ac:picMkLst>
            <pc:docMk/>
            <pc:sldMk cId="4223238939" sldId="287"/>
            <ac:picMk id="3" creationId="{BB4A427E-5CDD-20ED-5C85-A30755F72086}"/>
          </ac:picMkLst>
        </pc:picChg>
      </pc:sldChg>
      <pc:sldChg chg="addSp delSp modSp">
        <pc:chgData name="Elisabet M. Nilsson" userId="S::elisabet.nilsson_mau.se#ext#@aarhusuniversitet.onmicrosoft.com::595ef072-bd51-4511-937f-ed0b1e939d37" providerId="AD" clId="Web-{ACF1D198-0C12-FB34-826D-D0EF5F3A3287}" dt="2024-06-13T10:32:53.309" v="23"/>
        <pc:sldMkLst>
          <pc:docMk/>
          <pc:sldMk cId="223536246" sldId="288"/>
        </pc:sldMkLst>
        <pc:spChg chg="del mod">
          <ac:chgData name="Elisabet M. Nilsson" userId="S::elisabet.nilsson_mau.se#ext#@aarhusuniversitet.onmicrosoft.com::595ef072-bd51-4511-937f-ed0b1e939d37" providerId="AD" clId="Web-{ACF1D198-0C12-FB34-826D-D0EF5F3A3287}" dt="2024-06-13T10:32:52.934" v="22"/>
          <ac:spMkLst>
            <pc:docMk/>
            <pc:sldMk cId="223536246" sldId="288"/>
            <ac:spMk id="7" creationId="{0C7AC42A-24D1-2232-FFF7-B2769757AED1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53.309" v="23"/>
          <ac:picMkLst>
            <pc:docMk/>
            <pc:sldMk cId="223536246" sldId="288"/>
            <ac:picMk id="3" creationId="{39F1ABC7-3C40-DA68-EA2F-FD2D55647FDE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2:46.684" v="20"/>
        <pc:sldMkLst>
          <pc:docMk/>
          <pc:sldMk cId="2824527564" sldId="289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2:45.700" v="19"/>
          <ac:spMkLst>
            <pc:docMk/>
            <pc:sldMk cId="2824527564" sldId="289"/>
            <ac:spMk id="10" creationId="{2148B2EF-689F-B0E6-87B1-83D1C826E5AF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46.684" v="20"/>
          <ac:picMkLst>
            <pc:docMk/>
            <pc:sldMk cId="2824527564" sldId="289"/>
            <ac:picMk id="4" creationId="{23E4CBDC-AE05-2FCB-BB6A-0AB6FD39ACB4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3:01.606" v="27"/>
        <pc:sldMkLst>
          <pc:docMk/>
          <pc:sldMk cId="543342460" sldId="290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3:01.044" v="26"/>
          <ac:spMkLst>
            <pc:docMk/>
            <pc:sldMk cId="543342460" sldId="290"/>
            <ac:spMk id="3" creationId="{7F740532-1032-BD06-8272-01CE6FABA62E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3:01.606" v="27"/>
          <ac:picMkLst>
            <pc:docMk/>
            <pc:sldMk cId="543342460" sldId="290"/>
            <ac:picMk id="5" creationId="{38B2BAA7-6E2A-9AF5-7B11-56C670362731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3:06.153" v="29"/>
        <pc:sldMkLst>
          <pc:docMk/>
          <pc:sldMk cId="563802280" sldId="291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3:05.856" v="28"/>
          <ac:spMkLst>
            <pc:docMk/>
            <pc:sldMk cId="563802280" sldId="291"/>
            <ac:spMk id="6" creationId="{23C9AE22-1F5A-4662-BBE1-3B4E368F7E74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3:06.153" v="29"/>
          <ac:picMkLst>
            <pc:docMk/>
            <pc:sldMk cId="563802280" sldId="291"/>
            <ac:picMk id="4" creationId="{087B02E6-D40E-AAF6-4812-A12BEECAF6C1}"/>
          </ac:picMkLst>
        </pc:picChg>
      </pc:sldChg>
    </pc:docChg>
  </pc:docChgLst>
  <pc:docChgLst>
    <pc:chgData name="Elisabet M. Nilsson" userId="S::elisabet.nilsson_mau.se#ext#@aarhusuniversitet.onmicrosoft.com::595ef072-bd51-4511-937f-ed0b1e939d37" providerId="AD" clId="Web-{1DD3700C-AB30-0944-64C2-112F942AFADF}"/>
    <pc:docChg chg="mod addSld delSld modSld">
      <pc:chgData name="Elisabet M. Nilsson" userId="S::elisabet.nilsson_mau.se#ext#@aarhusuniversitet.onmicrosoft.com::595ef072-bd51-4511-937f-ed0b1e939d37" providerId="AD" clId="Web-{1DD3700C-AB30-0944-64C2-112F942AFADF}" dt="2025-03-07T14:04:11.855" v="312" actId="20577"/>
      <pc:docMkLst>
        <pc:docMk/>
      </pc:docMkLst>
      <pc:sldChg chg="del">
        <pc:chgData name="Elisabet M. Nilsson" userId="S::elisabet.nilsson_mau.se#ext#@aarhusuniversitet.onmicrosoft.com::595ef072-bd51-4511-937f-ed0b1e939d37" providerId="AD" clId="Web-{1DD3700C-AB30-0944-64C2-112F942AFADF}" dt="2025-03-07T13:29:38.998" v="59"/>
        <pc:sldMkLst>
          <pc:docMk/>
          <pc:sldMk cId="0" sldId="267"/>
        </pc:sldMkLst>
      </pc:sldChg>
      <pc:sldChg chg="modSp modCm">
        <pc:chgData name="Elisabet M. Nilsson" userId="S::elisabet.nilsson_mau.se#ext#@aarhusuniversitet.onmicrosoft.com::595ef072-bd51-4511-937f-ed0b1e939d37" providerId="AD" clId="Web-{1DD3700C-AB30-0944-64C2-112F942AFADF}" dt="2025-03-07T13:44:50.275" v="280" actId="20577"/>
        <pc:sldMkLst>
          <pc:docMk/>
          <pc:sldMk cId="0" sldId="270"/>
        </pc:sldMkLst>
        <pc:spChg chg="mod">
          <ac:chgData name="Elisabet M. Nilsson" userId="S::elisabet.nilsson_mau.se#ext#@aarhusuniversitet.onmicrosoft.com::595ef072-bd51-4511-937f-ed0b1e939d37" providerId="AD" clId="Web-{1DD3700C-AB30-0944-64C2-112F942AFADF}" dt="2025-03-07T13:44:50.275" v="280" actId="20577"/>
          <ac:spMkLst>
            <pc:docMk/>
            <pc:sldMk cId="0" sldId="270"/>
            <ac:spMk id="264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lisabet M. Nilsson" userId="S::elisabet.nilsson_mau.se#ext#@aarhusuniversitet.onmicrosoft.com::595ef072-bd51-4511-937f-ed0b1e939d37" providerId="AD" clId="Web-{1DD3700C-AB30-0944-64C2-112F942AFADF}" dt="2025-03-07T13:44:42.196" v="279" actId="20577"/>
              <pc2:cmMkLst xmlns:pc2="http://schemas.microsoft.com/office/powerpoint/2019/9/main/command">
                <pc:docMk/>
                <pc:sldMk cId="0" sldId="270"/>
                <pc2:cmMk id="{68093B24-316B-465F-82A4-7399B59820D4}"/>
              </pc2:cmMkLst>
            </pc226:cmChg>
          </p:ext>
        </pc:extLst>
      </pc:sldChg>
      <pc:sldChg chg="modSp">
        <pc:chgData name="Elisabet M. Nilsson" userId="S::elisabet.nilsson_mau.se#ext#@aarhusuniversitet.onmicrosoft.com::595ef072-bd51-4511-937f-ed0b1e939d37" providerId="AD" clId="Web-{1DD3700C-AB30-0944-64C2-112F942AFADF}" dt="2025-03-07T14:04:11.855" v="312" actId="20577"/>
        <pc:sldMkLst>
          <pc:docMk/>
          <pc:sldMk cId="2681902740" sldId="282"/>
        </pc:sldMkLst>
        <pc:spChg chg="mod">
          <ac:chgData name="Elisabet M. Nilsson" userId="S::elisabet.nilsson_mau.se#ext#@aarhusuniversitet.onmicrosoft.com::595ef072-bd51-4511-937f-ed0b1e939d37" providerId="AD" clId="Web-{1DD3700C-AB30-0944-64C2-112F942AFADF}" dt="2025-03-07T14:04:11.855" v="312" actId="20577"/>
          <ac:spMkLst>
            <pc:docMk/>
            <pc:sldMk cId="2681902740" sldId="282"/>
            <ac:spMk id="4" creationId="{817A063A-3E7E-9432-A89D-B589222544A7}"/>
          </ac:spMkLst>
        </pc:spChg>
      </pc:sldChg>
      <pc:sldChg chg="addSp delSp modSp">
        <pc:chgData name="Elisabet M. Nilsson" userId="S::elisabet.nilsson_mau.se#ext#@aarhusuniversitet.onmicrosoft.com::595ef072-bd51-4511-937f-ed0b1e939d37" providerId="AD" clId="Web-{1DD3700C-AB30-0944-64C2-112F942AFADF}" dt="2025-03-07T13:28:16.230" v="20" actId="1076"/>
        <pc:sldMkLst>
          <pc:docMk/>
          <pc:sldMk cId="223536246" sldId="288"/>
        </pc:sldMkLst>
        <pc:spChg chg="add">
          <ac:chgData name="Elisabet M. Nilsson" userId="S::elisabet.nilsson_mau.se#ext#@aarhusuniversitet.onmicrosoft.com::595ef072-bd51-4511-937f-ed0b1e939d37" providerId="AD" clId="Web-{1DD3700C-AB30-0944-64C2-112F942AFADF}" dt="2025-03-07T13:26:51.509" v="3"/>
          <ac:spMkLst>
            <pc:docMk/>
            <pc:sldMk cId="223536246" sldId="288"/>
            <ac:spMk id="2" creationId="{8790AD36-3FDA-14DE-AA5A-0ABB12A3F2B1}"/>
          </ac:spMkLst>
        </pc:spChg>
        <pc:spChg chg="add">
          <ac:chgData name="Elisabet M. Nilsson" userId="S::elisabet.nilsson_mau.se#ext#@aarhusuniversitet.onmicrosoft.com::595ef072-bd51-4511-937f-ed0b1e939d37" providerId="AD" clId="Web-{1DD3700C-AB30-0944-64C2-112F942AFADF}" dt="2025-03-07T13:26:56.150" v="4"/>
          <ac:spMkLst>
            <pc:docMk/>
            <pc:sldMk cId="223536246" sldId="288"/>
            <ac:spMk id="4" creationId="{A13FE1AB-A9F3-814A-B075-E4477E283496}"/>
          </ac:spMkLst>
        </pc:spChg>
        <pc:spChg chg="add">
          <ac:chgData name="Elisabet M. Nilsson" userId="S::elisabet.nilsson_mau.se#ext#@aarhusuniversitet.onmicrosoft.com::595ef072-bd51-4511-937f-ed0b1e939d37" providerId="AD" clId="Web-{1DD3700C-AB30-0944-64C2-112F942AFADF}" dt="2025-03-07T13:27:01.353" v="6"/>
          <ac:spMkLst>
            <pc:docMk/>
            <pc:sldMk cId="223536246" sldId="288"/>
            <ac:spMk id="5" creationId="{CE06A591-DCDE-8239-8657-363836F9B11B}"/>
          </ac:spMkLst>
        </pc:spChg>
        <pc:spChg chg="add">
          <ac:chgData name="Elisabet M. Nilsson" userId="S::elisabet.nilsson_mau.se#ext#@aarhusuniversitet.onmicrosoft.com::595ef072-bd51-4511-937f-ed0b1e939d37" providerId="AD" clId="Web-{1DD3700C-AB30-0944-64C2-112F942AFADF}" dt="2025-03-07T13:27:03.509" v="8"/>
          <ac:spMkLst>
            <pc:docMk/>
            <pc:sldMk cId="223536246" sldId="288"/>
            <ac:spMk id="6" creationId="{67791F73-746A-E892-8086-E28A8A7FF88C}"/>
          </ac:spMkLst>
        </pc:spChg>
        <pc:spChg chg="add">
          <ac:chgData name="Elisabet M. Nilsson" userId="S::elisabet.nilsson_mau.se#ext#@aarhusuniversitet.onmicrosoft.com::595ef072-bd51-4511-937f-ed0b1e939d37" providerId="AD" clId="Web-{1DD3700C-AB30-0944-64C2-112F942AFADF}" dt="2025-03-07T13:27:08.838" v="10"/>
          <ac:spMkLst>
            <pc:docMk/>
            <pc:sldMk cId="223536246" sldId="288"/>
            <ac:spMk id="7" creationId="{9B23F155-C081-C065-F229-7639835720C4}"/>
          </ac:spMkLst>
        </pc:spChg>
        <pc:spChg chg="del">
          <ac:chgData name="Elisabet M. Nilsson" userId="S::elisabet.nilsson_mau.se#ext#@aarhusuniversitet.onmicrosoft.com::595ef072-bd51-4511-937f-ed0b1e939d37" providerId="AD" clId="Web-{1DD3700C-AB30-0944-64C2-112F942AFADF}" dt="2025-03-07T13:27:00.728" v="5"/>
          <ac:spMkLst>
            <pc:docMk/>
            <pc:sldMk cId="223536246" sldId="288"/>
            <ac:spMk id="12" creationId="{CE06A591-DCDE-8239-8657-363836F9B11B}"/>
          </ac:spMkLst>
        </pc:spChg>
        <pc:spChg chg="del">
          <ac:chgData name="Elisabet M. Nilsson" userId="S::elisabet.nilsson_mau.se#ext#@aarhusuniversitet.onmicrosoft.com::595ef072-bd51-4511-937f-ed0b1e939d37" providerId="AD" clId="Web-{1DD3700C-AB30-0944-64C2-112F942AFADF}" dt="2025-03-07T13:27:02.869" v="7"/>
          <ac:spMkLst>
            <pc:docMk/>
            <pc:sldMk cId="223536246" sldId="288"/>
            <ac:spMk id="13" creationId="{67791F73-746A-E892-8086-E28A8A7FF88C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26:49.228" v="1" actId="20577"/>
          <ac:spMkLst>
            <pc:docMk/>
            <pc:sldMk cId="223536246" sldId="288"/>
            <ac:spMk id="200" creationId="{00000000-0000-0000-0000-000000000000}"/>
          </ac:spMkLst>
        </pc:spChg>
        <pc:spChg chg="del">
          <ac:chgData name="Elisabet M. Nilsson" userId="S::elisabet.nilsson_mau.se#ext#@aarhusuniversitet.onmicrosoft.com::595ef072-bd51-4511-937f-ed0b1e939d37" providerId="AD" clId="Web-{1DD3700C-AB30-0944-64C2-112F942AFADF}" dt="2025-03-07T13:27:08.228" v="9"/>
          <ac:spMkLst>
            <pc:docMk/>
            <pc:sldMk cId="223536246" sldId="288"/>
            <ac:spMk id="202" creationId="{00000000-0000-0000-0000-000000000000}"/>
          </ac:spMkLst>
        </pc:spChg>
        <pc:spChg chg="del">
          <ac:chgData name="Elisabet M. Nilsson" userId="S::elisabet.nilsson_mau.se#ext#@aarhusuniversitet.onmicrosoft.com::595ef072-bd51-4511-937f-ed0b1e939d37" providerId="AD" clId="Web-{1DD3700C-AB30-0944-64C2-112F942AFADF}" dt="2025-03-07T13:26:50.868" v="2"/>
          <ac:spMkLst>
            <pc:docMk/>
            <pc:sldMk cId="223536246" sldId="288"/>
            <ac:spMk id="203" creationId="{00000000-0000-0000-0000-000000000000}"/>
          </ac:spMkLst>
        </pc:spChg>
        <pc:cxnChg chg="add del">
          <ac:chgData name="Elisabet M. Nilsson" userId="S::elisabet.nilsson_mau.se#ext#@aarhusuniversitet.onmicrosoft.com::595ef072-bd51-4511-937f-ed0b1e939d37" providerId="AD" clId="Web-{1DD3700C-AB30-0944-64C2-112F942AFADF}" dt="2025-03-07T13:27:25.604" v="12"/>
          <ac:cxnSpMkLst>
            <pc:docMk/>
            <pc:sldMk cId="223536246" sldId="288"/>
            <ac:cxnSpMk id="9" creationId="{87503FC1-7E47-12FA-B60D-A4D5F4D71254}"/>
          </ac:cxnSpMkLst>
        </pc:cxnChg>
        <pc:cxnChg chg="add mod">
          <ac:chgData name="Elisabet M. Nilsson" userId="S::elisabet.nilsson_mau.se#ext#@aarhusuniversitet.onmicrosoft.com::595ef072-bd51-4511-937f-ed0b1e939d37" providerId="AD" clId="Web-{1DD3700C-AB30-0944-64C2-112F942AFADF}" dt="2025-03-07T13:28:08.402" v="18" actId="14100"/>
          <ac:cxnSpMkLst>
            <pc:docMk/>
            <pc:sldMk cId="223536246" sldId="288"/>
            <ac:cxnSpMk id="10" creationId="{458FE76E-1F73-1626-9617-2528DE78FA51}"/>
          </ac:cxnSpMkLst>
        </pc:cxn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28:16.230" v="20" actId="1076"/>
          <ac:cxnSpMkLst>
            <pc:docMk/>
            <pc:sldMk cId="223536246" sldId="288"/>
            <ac:cxnSpMk id="25" creationId="{9F61F295-29D7-DEDF-A4B7-468B98FBF53F}"/>
          </ac:cxnSpMkLst>
        </pc:cxn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27:08.228" v="9"/>
          <ac:cxnSpMkLst>
            <pc:docMk/>
            <pc:sldMk cId="223536246" sldId="288"/>
            <ac:cxnSpMk id="201" creationId="{00000000-0000-0000-0000-000000000000}"/>
          </ac:cxnSpMkLst>
        </pc:cxnChg>
      </pc:sldChg>
      <pc:sldChg chg="delSp del">
        <pc:chgData name="Elisabet M. Nilsson" userId="S::elisabet.nilsson_mau.se#ext#@aarhusuniversitet.onmicrosoft.com::595ef072-bd51-4511-937f-ed0b1e939d37" providerId="AD" clId="Web-{1DD3700C-AB30-0944-64C2-112F942AFADF}" dt="2025-03-07T13:44:03.289" v="271"/>
        <pc:sldMkLst>
          <pc:docMk/>
          <pc:sldMk cId="543342460" sldId="290"/>
        </pc:sldMkLst>
        <pc:spChg chg="del">
          <ac:chgData name="Elisabet M. Nilsson" userId="S::elisabet.nilsson_mau.se#ext#@aarhusuniversitet.onmicrosoft.com::595ef072-bd51-4511-937f-ed0b1e939d37" providerId="AD" clId="Web-{1DD3700C-AB30-0944-64C2-112F942AFADF}" dt="2025-03-07T13:43:58.476" v="269"/>
          <ac:spMkLst>
            <pc:docMk/>
            <pc:sldMk cId="543342460" sldId="290"/>
            <ac:spMk id="9" creationId="{7346FA48-D1BF-8C81-AB2A-D9F3FB379CC4}"/>
          </ac:spMkLst>
        </pc:spChg>
      </pc:sldChg>
      <pc:sldChg chg="del">
        <pc:chgData name="Elisabet M. Nilsson" userId="S::elisabet.nilsson_mau.se#ext#@aarhusuniversitet.onmicrosoft.com::595ef072-bd51-4511-937f-ed0b1e939d37" providerId="AD" clId="Web-{1DD3700C-AB30-0944-64C2-112F942AFADF}" dt="2025-03-07T13:37:03.699" v="140"/>
        <pc:sldMkLst>
          <pc:docMk/>
          <pc:sldMk cId="3661759380" sldId="293"/>
        </pc:sldMkLst>
      </pc:sldChg>
      <pc:sldChg chg="del">
        <pc:chgData name="Elisabet M. Nilsson" userId="S::elisabet.nilsson_mau.se#ext#@aarhusuniversitet.onmicrosoft.com::595ef072-bd51-4511-937f-ed0b1e939d37" providerId="AD" clId="Web-{1DD3700C-AB30-0944-64C2-112F942AFADF}" dt="2025-03-07T13:29:34.748" v="58"/>
        <pc:sldMkLst>
          <pc:docMk/>
          <pc:sldMk cId="2642384755" sldId="295"/>
        </pc:sldMkLst>
      </pc:sldChg>
      <pc:sldChg chg="addSp delSp modSp add replId">
        <pc:chgData name="Elisabet M. Nilsson" userId="S::elisabet.nilsson_mau.se#ext#@aarhusuniversitet.onmicrosoft.com::595ef072-bd51-4511-937f-ed0b1e939d37" providerId="AD" clId="Web-{1DD3700C-AB30-0944-64C2-112F942AFADF}" dt="2025-03-07T13:36:53.870" v="139" actId="20577"/>
        <pc:sldMkLst>
          <pc:docMk/>
          <pc:sldMk cId="241922922" sldId="296"/>
        </pc:sldMkLst>
        <pc:spChg chg="del">
          <ac:chgData name="Elisabet M. Nilsson" userId="S::elisabet.nilsson_mau.se#ext#@aarhusuniversitet.onmicrosoft.com::595ef072-bd51-4511-937f-ed0b1e939d37" providerId="AD" clId="Web-{1DD3700C-AB30-0944-64C2-112F942AFADF}" dt="2025-03-07T13:29:09.404" v="39"/>
          <ac:spMkLst>
            <pc:docMk/>
            <pc:sldMk cId="241922922" sldId="296"/>
            <ac:spMk id="2" creationId="{85489E23-72EE-593E-FE13-3D2548CD79F0}"/>
          </ac:spMkLst>
        </pc:spChg>
        <pc:spChg chg="add del">
          <ac:chgData name="Elisabet M. Nilsson" userId="S::elisabet.nilsson_mau.se#ext#@aarhusuniversitet.onmicrosoft.com::595ef072-bd51-4511-937f-ed0b1e939d37" providerId="AD" clId="Web-{1DD3700C-AB30-0944-64C2-112F942AFADF}" dt="2025-03-07T13:29:05.779" v="38"/>
          <ac:spMkLst>
            <pc:docMk/>
            <pc:sldMk cId="241922922" sldId="296"/>
            <ac:spMk id="4" creationId="{C1F6D686-D182-B04B-4F74-C5FB99811F16}"/>
          </ac:spMkLst>
        </pc:spChg>
        <pc:spChg chg="add del">
          <ac:chgData name="Elisabet M. Nilsson" userId="S::elisabet.nilsson_mau.se#ext#@aarhusuniversitet.onmicrosoft.com::595ef072-bd51-4511-937f-ed0b1e939d37" providerId="AD" clId="Web-{1DD3700C-AB30-0944-64C2-112F942AFADF}" dt="2025-03-07T13:29:05.779" v="37"/>
          <ac:spMkLst>
            <pc:docMk/>
            <pc:sldMk cId="241922922" sldId="296"/>
            <ac:spMk id="5" creationId="{7D6D4B24-C678-BB66-B399-618DC7845EE0}"/>
          </ac:spMkLst>
        </pc:spChg>
        <pc:spChg chg="add del">
          <ac:chgData name="Elisabet M. Nilsson" userId="S::elisabet.nilsson_mau.se#ext#@aarhusuniversitet.onmicrosoft.com::595ef072-bd51-4511-937f-ed0b1e939d37" providerId="AD" clId="Web-{1DD3700C-AB30-0944-64C2-112F942AFADF}" dt="2025-03-07T13:29:05.779" v="36"/>
          <ac:spMkLst>
            <pc:docMk/>
            <pc:sldMk cId="241922922" sldId="296"/>
            <ac:spMk id="6" creationId="{2B4D9F41-454D-BDBB-A71E-FEC5929ABF0D}"/>
          </ac:spMkLst>
        </pc:spChg>
        <pc:spChg chg="add del">
          <ac:chgData name="Elisabet M. Nilsson" userId="S::elisabet.nilsson_mau.se#ext#@aarhusuniversitet.onmicrosoft.com::595ef072-bd51-4511-937f-ed0b1e939d37" providerId="AD" clId="Web-{1DD3700C-AB30-0944-64C2-112F942AFADF}" dt="2025-03-07T13:28:59.716" v="32"/>
          <ac:spMkLst>
            <pc:docMk/>
            <pc:sldMk cId="241922922" sldId="296"/>
            <ac:spMk id="11" creationId="{2588E6B0-7773-9479-5B2E-8DC6731ED16A}"/>
          </ac:spMkLst>
        </pc:spChg>
        <pc:spChg chg="add del">
          <ac:chgData name="Elisabet M. Nilsson" userId="S::elisabet.nilsson_mau.se#ext#@aarhusuniversitet.onmicrosoft.com::595ef072-bd51-4511-937f-ed0b1e939d37" providerId="AD" clId="Web-{1DD3700C-AB30-0944-64C2-112F942AFADF}" dt="2025-03-07T13:28:59.716" v="31"/>
          <ac:spMkLst>
            <pc:docMk/>
            <pc:sldMk cId="241922922" sldId="296"/>
            <ac:spMk id="13" creationId="{CC6EF4CA-FACF-9C77-9134-2B1714A81904}"/>
          </ac:spMkLst>
        </pc:spChg>
        <pc:spChg chg="add del">
          <ac:chgData name="Elisabet M. Nilsson" userId="S::elisabet.nilsson_mau.se#ext#@aarhusuniversitet.onmicrosoft.com::595ef072-bd51-4511-937f-ed0b1e939d37" providerId="AD" clId="Web-{1DD3700C-AB30-0944-64C2-112F942AFADF}" dt="2025-03-07T13:28:59.716" v="30"/>
          <ac:spMkLst>
            <pc:docMk/>
            <pc:sldMk cId="241922922" sldId="296"/>
            <ac:spMk id="15" creationId="{7A9A7F0D-5469-6409-8308-F8A92839CACA}"/>
          </ac:spMkLst>
        </pc:spChg>
        <pc:spChg chg="add mod">
          <ac:chgData name="Elisabet M. Nilsson" userId="S::elisabet.nilsson_mau.se#ext#@aarhusuniversitet.onmicrosoft.com::595ef072-bd51-4511-937f-ed0b1e939d37" providerId="AD" clId="Web-{1DD3700C-AB30-0944-64C2-112F942AFADF}" dt="2025-03-07T13:36:34.416" v="130" actId="20577"/>
          <ac:spMkLst>
            <pc:docMk/>
            <pc:sldMk cId="241922922" sldId="296"/>
            <ac:spMk id="17" creationId="{B3E207FB-E8F6-D86B-BC13-A276B9B8C2EA}"/>
          </ac:spMkLst>
        </pc:spChg>
        <pc:spChg chg="add mod">
          <ac:chgData name="Elisabet M. Nilsson" userId="S::elisabet.nilsson_mau.se#ext#@aarhusuniversitet.onmicrosoft.com::595ef072-bd51-4511-937f-ed0b1e939d37" providerId="AD" clId="Web-{1DD3700C-AB30-0944-64C2-112F942AFADF}" dt="2025-03-07T13:36:42.932" v="135" actId="20577"/>
          <ac:spMkLst>
            <pc:docMk/>
            <pc:sldMk cId="241922922" sldId="296"/>
            <ac:spMk id="19" creationId="{22F17403-8DBB-CB41-150A-79D62757D64A}"/>
          </ac:spMkLst>
        </pc:spChg>
        <pc:spChg chg="add mod">
          <ac:chgData name="Elisabet M. Nilsson" userId="S::elisabet.nilsson_mau.se#ext#@aarhusuniversitet.onmicrosoft.com::595ef072-bd51-4511-937f-ed0b1e939d37" providerId="AD" clId="Web-{1DD3700C-AB30-0944-64C2-112F942AFADF}" dt="2025-03-07T13:36:53.870" v="139" actId="20577"/>
          <ac:spMkLst>
            <pc:docMk/>
            <pc:sldMk cId="241922922" sldId="296"/>
            <ac:spMk id="21" creationId="{9261C04B-E4D3-E812-9898-4DE9194FFAF1}"/>
          </ac:spMkLst>
        </pc:spChg>
        <pc:spChg chg="add">
          <ac:chgData name="Elisabet M. Nilsson" userId="S::elisabet.nilsson_mau.se#ext#@aarhusuniversitet.onmicrosoft.com::595ef072-bd51-4511-937f-ed0b1e939d37" providerId="AD" clId="Web-{1DD3700C-AB30-0944-64C2-112F942AFADF}" dt="2025-03-07T13:29:22.279" v="53"/>
          <ac:spMkLst>
            <pc:docMk/>
            <pc:sldMk cId="241922922" sldId="296"/>
            <ac:spMk id="26" creationId="{59B5D2AF-D185-1AE8-3864-7681FB5B16C4}"/>
          </ac:spMkLst>
        </pc:spChg>
        <pc:spChg chg="del">
          <ac:chgData name="Elisabet M. Nilsson" userId="S::elisabet.nilsson_mau.se#ext#@aarhusuniversitet.onmicrosoft.com::595ef072-bd51-4511-937f-ed0b1e939d37" providerId="AD" clId="Web-{1DD3700C-AB30-0944-64C2-112F942AFADF}" dt="2025-03-07T13:29:21.717" v="52"/>
          <ac:spMkLst>
            <pc:docMk/>
            <pc:sldMk cId="241922922" sldId="296"/>
            <ac:spMk id="211" creationId="{59B5D2AF-D185-1AE8-3864-7681FB5B16C4}"/>
          </ac:spMkLst>
        </pc:sp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28:49.481" v="23" actId="1076"/>
          <ac:cxnSpMkLst>
            <pc:docMk/>
            <pc:sldMk cId="241922922" sldId="296"/>
            <ac:cxnSpMk id="25" creationId="{85A8744C-989B-3BFA-C6D6-B0758937CC32}"/>
          </ac:cxnSpMkLst>
        </pc:cxnChg>
      </pc:sldChg>
      <pc:sldChg chg="addSp delSp modSp add replId">
        <pc:chgData name="Elisabet M. Nilsson" userId="S::elisabet.nilsson_mau.se#ext#@aarhusuniversitet.onmicrosoft.com::595ef072-bd51-4511-937f-ed0b1e939d37" providerId="AD" clId="Web-{1DD3700C-AB30-0944-64C2-112F942AFADF}" dt="2025-03-07T13:35:59.712" v="105" actId="20577"/>
        <pc:sldMkLst>
          <pc:docMk/>
          <pc:sldMk cId="2526967403" sldId="297"/>
        </pc:sldMkLst>
        <pc:spChg chg="add">
          <ac:chgData name="Elisabet M. Nilsson" userId="S::elisabet.nilsson_mau.se#ext#@aarhusuniversitet.onmicrosoft.com::595ef072-bd51-4511-937f-ed0b1e939d37" providerId="AD" clId="Web-{1DD3700C-AB30-0944-64C2-112F942AFADF}" dt="2025-03-07T13:33:25.880" v="95"/>
          <ac:spMkLst>
            <pc:docMk/>
            <pc:sldMk cId="2526967403" sldId="297"/>
            <ac:spMk id="4" creationId="{E0B813AF-6710-D54B-7EAD-E4D70500D67A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5:01.789" v="99" actId="20577"/>
          <ac:spMkLst>
            <pc:docMk/>
            <pc:sldMk cId="2526967403" sldId="297"/>
            <ac:spMk id="17" creationId="{A828E706-F8CE-BD2E-23B6-905BF0CCF8B3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5:55.634" v="103" actId="20577"/>
          <ac:spMkLst>
            <pc:docMk/>
            <pc:sldMk cId="2526967403" sldId="297"/>
            <ac:spMk id="19" creationId="{BEB23386-DDE4-6492-3A3A-5B8847F370E9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5:59.712" v="105" actId="20577"/>
          <ac:spMkLst>
            <pc:docMk/>
            <pc:sldMk cId="2526967403" sldId="297"/>
            <ac:spMk id="21" creationId="{B9A659E2-8FEA-206B-82EA-06BDCEF69E79}"/>
          </ac:spMkLst>
        </pc:spChg>
        <pc:spChg chg="del">
          <ac:chgData name="Elisabet M. Nilsson" userId="S::elisabet.nilsson_mau.se#ext#@aarhusuniversitet.onmicrosoft.com::595ef072-bd51-4511-937f-ed0b1e939d37" providerId="AD" clId="Web-{1DD3700C-AB30-0944-64C2-112F942AFADF}" dt="2025-03-07T13:32:53.457" v="88"/>
          <ac:spMkLst>
            <pc:docMk/>
            <pc:sldMk cId="2526967403" sldId="297"/>
            <ac:spMk id="212" creationId="{17DB8AD7-4A1C-450E-D844-695FBC2F65E0}"/>
          </ac:spMkLst>
        </pc:sp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32:18.644" v="80" actId="1076"/>
          <ac:cxnSpMkLst>
            <pc:docMk/>
            <pc:sldMk cId="2526967403" sldId="297"/>
            <ac:cxnSpMk id="10" creationId="{F31C4D9D-2FDE-82FB-931B-52D01F0E53D0}"/>
          </ac:cxnSpMkLst>
        </pc:cxn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31:53.408" v="69" actId="14100"/>
          <ac:cxnSpMkLst>
            <pc:docMk/>
            <pc:sldMk cId="2526967403" sldId="297"/>
            <ac:cxnSpMk id="23" creationId="{EA17D562-C454-A8E8-A5F0-FC23A438CF2B}"/>
          </ac:cxnSpMkLst>
        </pc:cxn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32:11.518" v="75" actId="14100"/>
          <ac:cxnSpMkLst>
            <pc:docMk/>
            <pc:sldMk cId="2526967403" sldId="297"/>
            <ac:cxnSpMk id="24" creationId="{D1B8FFC2-76E1-FA27-4FD4-A8ED0F859209}"/>
          </ac:cxnSpMkLst>
        </pc:cxn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32:45.613" v="87" actId="14100"/>
          <ac:cxnSpMkLst>
            <pc:docMk/>
            <pc:sldMk cId="2526967403" sldId="297"/>
            <ac:cxnSpMk id="25" creationId="{9D12F3B7-146D-A77E-67D5-0F87E7DAC95F}"/>
          </ac:cxnSpMkLst>
        </pc:cxnChg>
      </pc:sldChg>
      <pc:sldChg chg="add del replId">
        <pc:chgData name="Elisabet M. Nilsson" userId="S::elisabet.nilsson_mau.se#ext#@aarhusuniversitet.onmicrosoft.com::595ef072-bd51-4511-937f-ed0b1e939d37" providerId="AD" clId="Web-{1DD3700C-AB30-0944-64C2-112F942AFADF}" dt="2025-03-07T13:33:17.473" v="94"/>
        <pc:sldMkLst>
          <pc:docMk/>
          <pc:sldMk cId="964089049" sldId="298"/>
        </pc:sldMkLst>
      </pc:sldChg>
      <pc:sldChg chg="addSp delSp modSp add replId">
        <pc:chgData name="Elisabet M. Nilsson" userId="S::elisabet.nilsson_mau.se#ext#@aarhusuniversitet.onmicrosoft.com::595ef072-bd51-4511-937f-ed0b1e939d37" providerId="AD" clId="Web-{1DD3700C-AB30-0944-64C2-112F942AFADF}" dt="2025-03-07T13:44:00.086" v="270"/>
        <pc:sldMkLst>
          <pc:docMk/>
          <pc:sldMk cId="3256229004" sldId="298"/>
        </pc:sldMkLst>
        <pc:spChg chg="add del mod">
          <ac:chgData name="Elisabet M. Nilsson" userId="S::elisabet.nilsson_mau.se#ext#@aarhusuniversitet.onmicrosoft.com::595ef072-bd51-4511-937f-ed0b1e939d37" providerId="AD" clId="Web-{1DD3700C-AB30-0944-64C2-112F942AFADF}" dt="2025-03-07T13:43:47.116" v="267"/>
          <ac:spMkLst>
            <pc:docMk/>
            <pc:sldMk cId="3256229004" sldId="298"/>
            <ac:spMk id="2" creationId="{CDC761E6-8A28-3A29-E8F4-7CF1B3FCD767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8:20.482" v="172" actId="20577"/>
          <ac:spMkLst>
            <pc:docMk/>
            <pc:sldMk cId="3256229004" sldId="298"/>
            <ac:spMk id="4" creationId="{E26826BA-76D1-703A-B4D7-30DE0357F6BB}"/>
          </ac:spMkLst>
        </pc:spChg>
        <pc:spChg chg="add">
          <ac:chgData name="Elisabet M. Nilsson" userId="S::elisabet.nilsson_mau.se#ext#@aarhusuniversitet.onmicrosoft.com::595ef072-bd51-4511-937f-ed0b1e939d37" providerId="AD" clId="Web-{1DD3700C-AB30-0944-64C2-112F942AFADF}" dt="2025-03-07T13:43:47.726" v="268"/>
          <ac:spMkLst>
            <pc:docMk/>
            <pc:sldMk cId="3256229004" sldId="298"/>
            <ac:spMk id="6" creationId="{CDC761E6-8A28-3A29-E8F4-7CF1B3FCD767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7:52.434" v="159" actId="20577"/>
          <ac:spMkLst>
            <pc:docMk/>
            <pc:sldMk cId="3256229004" sldId="298"/>
            <ac:spMk id="7" creationId="{D3E79D58-84D2-9326-9F5E-74AAC7ACBBBF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7:32.074" v="143" actId="20577"/>
          <ac:spMkLst>
            <pc:docMk/>
            <pc:sldMk cId="3256229004" sldId="298"/>
            <ac:spMk id="8" creationId="{66CD8655-0457-067B-2475-C1C351C21DAE}"/>
          </ac:spMkLst>
        </pc:spChg>
        <pc:spChg chg="add">
          <ac:chgData name="Elisabet M. Nilsson" userId="S::elisabet.nilsson_mau.se#ext#@aarhusuniversitet.onmicrosoft.com::595ef072-bd51-4511-937f-ed0b1e939d37" providerId="AD" clId="Web-{1DD3700C-AB30-0944-64C2-112F942AFADF}" dt="2025-03-07T13:44:00.086" v="270"/>
          <ac:spMkLst>
            <pc:docMk/>
            <pc:sldMk cId="3256229004" sldId="298"/>
            <ac:spMk id="9" creationId="{7346FA48-D1BF-8C81-AB2A-D9F3FB379CC4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9:41.938" v="199" actId="20577"/>
          <ac:spMkLst>
            <pc:docMk/>
            <pc:sldMk cId="3256229004" sldId="298"/>
            <ac:spMk id="17" creationId="{E6F7044F-00BF-123B-F3FC-FCEE95D68C51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42:11.879" v="217" actId="20577"/>
          <ac:spMkLst>
            <pc:docMk/>
            <pc:sldMk cId="3256229004" sldId="298"/>
            <ac:spMk id="19" creationId="{7D204B44-862D-C053-10B7-389B0B9D9FA6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42:52.568" v="242" actId="20577"/>
          <ac:spMkLst>
            <pc:docMk/>
            <pc:sldMk cId="3256229004" sldId="298"/>
            <ac:spMk id="21" creationId="{178BD964-1C8B-E093-CCC4-26DBDB08177B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8:04.810" v="167" actId="20577"/>
          <ac:spMkLst>
            <pc:docMk/>
            <pc:sldMk cId="3256229004" sldId="298"/>
            <ac:spMk id="26" creationId="{B9701409-72A3-37CD-3963-9ACECD21E42B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7:42.981" v="153" actId="20577"/>
          <ac:spMkLst>
            <pc:docMk/>
            <pc:sldMk cId="3256229004" sldId="298"/>
            <ac:spMk id="200" creationId="{F3403053-F694-D20A-6E3C-2563969CBD21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8:22.732" v="173" actId="20577"/>
          <ac:spMkLst>
            <pc:docMk/>
            <pc:sldMk cId="3256229004" sldId="298"/>
            <ac:spMk id="213" creationId="{11453611-ACB3-FEFD-EE03-39CA6D709715}"/>
          </ac:spMkLst>
        </pc:spChg>
        <pc:cxnChg chg="add mod">
          <ac:chgData name="Elisabet M. Nilsson" userId="S::elisabet.nilsson_mau.se#ext#@aarhusuniversitet.onmicrosoft.com::595ef072-bd51-4511-937f-ed0b1e939d37" providerId="AD" clId="Web-{1DD3700C-AB30-0944-64C2-112F942AFADF}" dt="2025-03-07T13:43:45.320" v="266" actId="14100"/>
          <ac:cxnSpMkLst>
            <pc:docMk/>
            <pc:sldMk cId="3256229004" sldId="298"/>
            <ac:cxnSpMk id="5" creationId="{BDC4110D-F6D0-A036-AA0C-CB9F1CC12CEE}"/>
          </ac:cxnSpMkLst>
        </pc:cxn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43:34.069" v="262" actId="14100"/>
          <ac:cxnSpMkLst>
            <pc:docMk/>
            <pc:sldMk cId="3256229004" sldId="298"/>
            <ac:cxnSpMk id="10" creationId="{E4EA8187-A4B2-8887-9559-CF6FCC48B51C}"/>
          </ac:cxnSpMkLst>
        </pc:cxn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38:33.686" v="174" actId="1076"/>
          <ac:cxnSpMkLst>
            <pc:docMk/>
            <pc:sldMk cId="3256229004" sldId="298"/>
            <ac:cxnSpMk id="25" creationId="{C394B91B-6668-8BDC-C169-6FE589575CB3}"/>
          </ac:cxnSpMkLst>
        </pc:cxnChg>
      </pc:sldChg>
      <pc:sldChg chg="add del replId">
        <pc:chgData name="Elisabet M. Nilsson" userId="S::elisabet.nilsson_mau.se#ext#@aarhusuniversitet.onmicrosoft.com::595ef072-bd51-4511-937f-ed0b1e939d37" providerId="AD" clId="Web-{1DD3700C-AB30-0944-64C2-112F942AFADF}" dt="2025-03-07T13:33:16.848" v="93"/>
        <pc:sldMkLst>
          <pc:docMk/>
          <pc:sldMk cId="3732350549" sldId="299"/>
        </pc:sldMkLst>
      </pc:sldChg>
      <pc:sldChg chg="add del replId">
        <pc:chgData name="Elisabet M. Nilsson" userId="S::elisabet.nilsson_mau.se#ext#@aarhusuniversitet.onmicrosoft.com::595ef072-bd51-4511-937f-ed0b1e939d37" providerId="AD" clId="Web-{1DD3700C-AB30-0944-64C2-112F942AFADF}" dt="2025-03-07T13:33:14.239" v="92"/>
        <pc:sldMkLst>
          <pc:docMk/>
          <pc:sldMk cId="1231072079" sldId="300"/>
        </pc:sldMkLst>
      </pc:sldChg>
    </pc:docChg>
  </pc:docChgLst>
  <pc:docChgLst>
    <pc:chgData name="Elisabet M. Nilsson" userId="S::elisabet.nilsson_mau.se#ext#@aarhusuniversitet.onmicrosoft.com::595ef072-bd51-4511-937f-ed0b1e939d37" providerId="AD" clId="Web-{33FE8E5C-CC63-94BA-A20D-428D53816455}"/>
    <pc:docChg chg="modSld">
      <pc:chgData name="Elisabet M. Nilsson" userId="S::elisabet.nilsson_mau.se#ext#@aarhusuniversitet.onmicrosoft.com::595ef072-bd51-4511-937f-ed0b1e939d37" providerId="AD" clId="Web-{33FE8E5C-CC63-94BA-A20D-428D53816455}" dt="2025-01-30T11:55:22.935" v="52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33FE8E5C-CC63-94BA-A20D-428D53816455}" dt="2025-01-30T11:54:28.262" v="17" actId="20577"/>
        <pc:sldMkLst>
          <pc:docMk/>
          <pc:sldMk cId="0" sldId="262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4:28.262" v="17" actId="20577"/>
          <ac:spMkLst>
            <pc:docMk/>
            <pc:sldMk cId="0" sldId="262"/>
            <ac:spMk id="99" creationId="{00000000-0000-0000-0000-000000000000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4:35.637" v="19" actId="20577"/>
        <pc:sldMkLst>
          <pc:docMk/>
          <pc:sldMk cId="0" sldId="263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4:35.637" v="19" actId="20577"/>
          <ac:spMkLst>
            <pc:docMk/>
            <pc:sldMk cId="0" sldId="263"/>
            <ac:spMk id="108" creationId="{00000000-0000-0000-0000-000000000000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5:01.888" v="32" actId="20577"/>
        <pc:sldMkLst>
          <pc:docMk/>
          <pc:sldMk cId="0" sldId="267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5:01.888" v="32" actId="20577"/>
          <ac:spMkLst>
            <pc:docMk/>
            <pc:sldMk cId="0" sldId="267"/>
            <ac:spMk id="2" creationId="{3EF1934F-B76C-07CA-C667-378C733CF9B7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5:22.935" v="52" actId="20577"/>
        <pc:sldMkLst>
          <pc:docMk/>
          <pc:sldMk cId="0" sldId="270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5:22.935" v="52" actId="20577"/>
          <ac:spMkLst>
            <pc:docMk/>
            <pc:sldMk cId="0" sldId="270"/>
            <ac:spMk id="264" creationId="{00000000-0000-0000-0000-000000000000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4:17.683" v="15" actId="20577"/>
        <pc:sldMkLst>
          <pc:docMk/>
          <pc:sldMk cId="2681902740" sldId="282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4:10.824" v="5" actId="20577"/>
          <ac:spMkLst>
            <pc:docMk/>
            <pc:sldMk cId="2681902740" sldId="282"/>
            <ac:spMk id="4" creationId="{817A063A-3E7E-9432-A89D-B589222544A7}"/>
          </ac:spMkLst>
        </pc:spChg>
        <pc:spChg chg="mod">
          <ac:chgData name="Elisabet M. Nilsson" userId="S::elisabet.nilsson_mau.se#ext#@aarhusuniversitet.onmicrosoft.com::595ef072-bd51-4511-937f-ed0b1e939d37" providerId="AD" clId="Web-{33FE8E5C-CC63-94BA-A20D-428D53816455}" dt="2025-01-30T11:54:17.683" v="15" actId="20577"/>
          <ac:spMkLst>
            <pc:docMk/>
            <pc:sldMk cId="2681902740" sldId="282"/>
            <ac:spMk id="5" creationId="{B14FBD4D-5FC5-FB86-F1F1-4DA525B09397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4:41.106" v="22" actId="20577"/>
        <pc:sldMkLst>
          <pc:docMk/>
          <pc:sldMk cId="4223238939" sldId="287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4:41.106" v="22" actId="20577"/>
          <ac:spMkLst>
            <pc:docMk/>
            <pc:sldMk cId="4223238939" sldId="287"/>
            <ac:spMk id="9" creationId="{1BD3FD62-20F9-40BB-DD74-4934ABFB67F7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4:55.528" v="29" actId="20577"/>
        <pc:sldMkLst>
          <pc:docMk/>
          <pc:sldMk cId="223536246" sldId="288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4:55.528" v="29" actId="20577"/>
          <ac:spMkLst>
            <pc:docMk/>
            <pc:sldMk cId="223536246" sldId="288"/>
            <ac:spMk id="8" creationId="{1F6022AE-03A3-9B3B-9661-E3A12764F53B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4:46.543" v="24" actId="20577"/>
        <pc:sldMkLst>
          <pc:docMk/>
          <pc:sldMk cId="2824527564" sldId="289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4:46.543" v="24" actId="20577"/>
          <ac:spMkLst>
            <pc:docMk/>
            <pc:sldMk cId="2824527564" sldId="289"/>
            <ac:spMk id="3" creationId="{27265753-962A-32DE-D1AA-ECC909DA6E11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5:06.341" v="33" actId="20577"/>
        <pc:sldMkLst>
          <pc:docMk/>
          <pc:sldMk cId="543342460" sldId="290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5:06.341" v="33" actId="20577"/>
          <ac:spMkLst>
            <pc:docMk/>
            <pc:sldMk cId="543342460" sldId="290"/>
            <ac:spMk id="2" creationId="{1D0C0C61-5E91-ED97-B3B5-D1B5BD7BBF29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5:10.778" v="35" actId="20577"/>
        <pc:sldMkLst>
          <pc:docMk/>
          <pc:sldMk cId="563802280" sldId="291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5:10.778" v="35" actId="20577"/>
          <ac:spMkLst>
            <pc:docMk/>
            <pc:sldMk cId="563802280" sldId="291"/>
            <ac:spMk id="3" creationId="{0D7F30CB-4AAA-E6EB-92C3-F3AB20971678}"/>
          </ac:spMkLst>
        </pc:spChg>
      </pc:sldChg>
    </pc:docChg>
  </pc:docChgLst>
  <pc:docChgLst>
    <pc:chgData name="Elisabet M. Nilsson" userId="S::elisabet.nilsson_mau.se#ext#@aarhusuniversitet.onmicrosoft.com::595ef072-bd51-4511-937f-ed0b1e939d37" providerId="AD" clId="Web-{508A299E-0314-38F3-B617-327D51B6EA95}"/>
    <pc:docChg chg="addSld delSld modSld">
      <pc:chgData name="Elisabet M. Nilsson" userId="S::elisabet.nilsson_mau.se#ext#@aarhusuniversitet.onmicrosoft.com::595ef072-bd51-4511-937f-ed0b1e939d37" providerId="AD" clId="Web-{508A299E-0314-38F3-B617-327D51B6EA95}" dt="2025-03-07T11:06:27.157" v="441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508A299E-0314-38F3-B617-327D51B6EA95}" dt="2025-03-07T10:10:33.439" v="5" actId="20577"/>
        <pc:sldMkLst>
          <pc:docMk/>
          <pc:sldMk cId="0" sldId="256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0:10:33.439" v="5" actId="20577"/>
          <ac:spMkLst>
            <pc:docMk/>
            <pc:sldMk cId="0" sldId="256"/>
            <ac:spMk id="3" creationId="{AACB61B2-83B1-4619-CE54-129B4F9B839F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508A299E-0314-38F3-B617-327D51B6EA95}" dt="2025-03-07T11:01:22.082" v="371"/>
        <pc:sldMkLst>
          <pc:docMk/>
          <pc:sldMk cId="0" sldId="263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1:01:22.067" v="369"/>
          <ac:spMkLst>
            <pc:docMk/>
            <pc:sldMk cId="0" sldId="263"/>
            <ac:spMk id="109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1:01:22.067" v="370"/>
          <ac:spMkLst>
            <pc:docMk/>
            <pc:sldMk cId="0" sldId="263"/>
            <ac:spMk id="110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1:01:22.082" v="371"/>
          <ac:spMkLst>
            <pc:docMk/>
            <pc:sldMk cId="0" sldId="263"/>
            <ac:spMk id="111" creationId="{00000000-0000-0000-0000-000000000000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508A299E-0314-38F3-B617-327D51B6EA95}" dt="2025-03-07T10:19:37.201" v="34" actId="20577"/>
        <pc:sldMkLst>
          <pc:docMk/>
          <pc:sldMk cId="0" sldId="267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0:19:37.201" v="34" actId="20577"/>
          <ac:spMkLst>
            <pc:docMk/>
            <pc:sldMk cId="0" sldId="267"/>
            <ac:spMk id="2" creationId="{3EF1934F-B76C-07CA-C667-378C733CF9B7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508A299E-0314-38F3-B617-327D51B6EA95}" dt="2025-03-07T10:11:02.096" v="10" actId="20577"/>
        <pc:sldMkLst>
          <pc:docMk/>
          <pc:sldMk cId="2681902740" sldId="282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0:11:02.096" v="10" actId="20577"/>
          <ac:spMkLst>
            <pc:docMk/>
            <pc:sldMk cId="2681902740" sldId="282"/>
            <ac:spMk id="4" creationId="{817A063A-3E7E-9432-A89D-B589222544A7}"/>
          </ac:spMkLst>
        </pc:spChg>
      </pc:sldChg>
      <pc:sldChg chg="addSp delSp modSp">
        <pc:chgData name="Elisabet M. Nilsson" userId="S::elisabet.nilsson_mau.se#ext#@aarhusuniversitet.onmicrosoft.com::595ef072-bd51-4511-937f-ed0b1e939d37" providerId="AD" clId="Web-{508A299E-0314-38F3-B617-327D51B6EA95}" dt="2025-03-07T11:03:04.006" v="391"/>
        <pc:sldMkLst>
          <pc:docMk/>
          <pc:sldMk cId="223536246" sldId="288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0:19:33.873" v="32" actId="20577"/>
          <ac:spMkLst>
            <pc:docMk/>
            <pc:sldMk cId="223536246" sldId="288"/>
            <ac:spMk id="8" creationId="{1F6022AE-03A3-9B3B-9661-E3A12764F53B}"/>
          </ac:spMkLst>
        </pc:spChg>
        <pc:spChg chg="add mod">
          <ac:chgData name="Elisabet M. Nilsson" userId="S::elisabet.nilsson_mau.se#ext#@aarhusuniversitet.onmicrosoft.com::595ef072-bd51-4511-937f-ed0b1e939d37" providerId="AD" clId="Web-{508A299E-0314-38F3-B617-327D51B6EA95}" dt="2025-03-07T11:02:08.786" v="379" actId="20577"/>
          <ac:spMkLst>
            <pc:docMk/>
            <pc:sldMk cId="223536246" sldId="288"/>
            <ac:spMk id="12" creationId="{CE06A591-DCDE-8239-8657-363836F9B11B}"/>
          </ac:spMkLst>
        </pc:spChg>
        <pc:spChg chg="add">
          <ac:chgData name="Elisabet M. Nilsson" userId="S::elisabet.nilsson_mau.se#ext#@aarhusuniversitet.onmicrosoft.com::595ef072-bd51-4511-937f-ed0b1e939d37" providerId="AD" clId="Web-{508A299E-0314-38F3-B617-327D51B6EA95}" dt="2025-03-07T10:53:22.963" v="270"/>
          <ac:spMkLst>
            <pc:docMk/>
            <pc:sldMk cId="223536246" sldId="288"/>
            <ac:spMk id="13" creationId="{67791F73-746A-E892-8086-E28A8A7FF88C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90"/>
          <ac:spMkLst>
            <pc:docMk/>
            <pc:sldMk cId="223536246" sldId="288"/>
            <ac:spMk id="194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91"/>
          <ac:spMkLst>
            <pc:docMk/>
            <pc:sldMk cId="223536246" sldId="288"/>
            <ac:spMk id="195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92"/>
          <ac:spMkLst>
            <pc:docMk/>
            <pc:sldMk cId="223536246" sldId="288"/>
            <ac:spMk id="196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93"/>
          <ac:spMkLst>
            <pc:docMk/>
            <pc:sldMk cId="223536246" sldId="288"/>
            <ac:spMk id="197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94"/>
          <ac:spMkLst>
            <pc:docMk/>
            <pc:sldMk cId="223536246" sldId="288"/>
            <ac:spMk id="198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95"/>
          <ac:spMkLst>
            <pc:docMk/>
            <pc:sldMk cId="223536246" sldId="288"/>
            <ac:spMk id="199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96"/>
          <ac:spMkLst>
            <pc:docMk/>
            <pc:sldMk cId="223536246" sldId="288"/>
            <ac:spMk id="200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100"/>
          <ac:spMkLst>
            <pc:docMk/>
            <pc:sldMk cId="223536246" sldId="288"/>
            <ac:spMk id="202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57:03.374" v="317" actId="20577"/>
          <ac:spMkLst>
            <pc:docMk/>
            <pc:sldMk cId="223536246" sldId="288"/>
            <ac:spMk id="203" creationId="{00000000-0000-0000-0000-000000000000}"/>
          </ac:spMkLst>
        </pc:spChg>
        <pc:spChg chg="del mod">
          <ac:chgData name="Elisabet M. Nilsson" userId="S::elisabet.nilsson_mau.se#ext#@aarhusuniversitet.onmicrosoft.com::595ef072-bd51-4511-937f-ed0b1e939d37" providerId="AD" clId="Web-{508A299E-0314-38F3-B617-327D51B6EA95}" dt="2025-03-07T10:53:17.056" v="267"/>
          <ac:spMkLst>
            <pc:docMk/>
            <pc:sldMk cId="223536246" sldId="288"/>
            <ac:spMk id="204" creationId="{00000000-0000-0000-0000-000000000000}"/>
          </ac:spMkLst>
        </pc:spChg>
        <pc:spChg chg="del mod">
          <ac:chgData name="Elisabet M. Nilsson" userId="S::elisabet.nilsson_mau.se#ext#@aarhusuniversitet.onmicrosoft.com::595ef072-bd51-4511-937f-ed0b1e939d37" providerId="AD" clId="Web-{508A299E-0314-38F3-B617-327D51B6EA95}" dt="2025-03-07T10:53:22.088" v="269"/>
          <ac:spMkLst>
            <pc:docMk/>
            <pc:sldMk cId="223536246" sldId="288"/>
            <ac:spMk id="205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101"/>
          <ac:spMkLst>
            <pc:docMk/>
            <pc:sldMk cId="223536246" sldId="288"/>
            <ac:spMk id="211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7:29.336" v="110" actId="20577"/>
          <ac:spMkLst>
            <pc:docMk/>
            <pc:sldMk cId="223536246" sldId="288"/>
            <ac:spMk id="212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506" v="103"/>
          <ac:spMkLst>
            <pc:docMk/>
            <pc:sldMk cId="223536246" sldId="288"/>
            <ac:spMk id="213" creationId="{00000000-0000-0000-0000-000000000000}"/>
          </ac:spMkLst>
        </pc:sp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0:52.303" v="238"/>
          <ac:cxnSpMkLst>
            <pc:docMk/>
            <pc:sldMk cId="223536246" sldId="288"/>
            <ac:cxnSpMk id="2" creationId="{0B585A05-F545-4AFD-F240-C85415A99005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6:22.248" v="294"/>
          <ac:cxnSpMkLst>
            <pc:docMk/>
            <pc:sldMk cId="223536246" sldId="288"/>
            <ac:cxnSpMk id="4" creationId="{CC0E61F7-19A0-1EED-64A0-29E45D527F55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2:31.930" v="258"/>
          <ac:cxnSpMkLst>
            <pc:docMk/>
            <pc:sldMk cId="223536246" sldId="288"/>
            <ac:cxnSpMk id="5" creationId="{EF32C6D3-1B70-CA25-4B41-832EE790658E}"/>
          </ac:cxnSpMkLst>
        </pc:cxnChg>
        <pc:cxnChg chg="add del">
          <ac:chgData name="Elisabet M. Nilsson" userId="S::elisabet.nilsson_mau.se#ext#@aarhusuniversitet.onmicrosoft.com::595ef072-bd51-4511-937f-ed0b1e939d37" providerId="AD" clId="Web-{508A299E-0314-38F3-B617-327D51B6EA95}" dt="2025-03-07T10:51:04.053" v="240"/>
          <ac:cxnSpMkLst>
            <pc:docMk/>
            <pc:sldMk cId="223536246" sldId="288"/>
            <ac:cxnSpMk id="6" creationId="{2178B302-2841-F581-4EA7-EF8C640CDE1D}"/>
          </ac:cxnSpMkLst>
        </pc:cxnChg>
        <pc:cxnChg chg="add del">
          <ac:chgData name="Elisabet M. Nilsson" userId="S::elisabet.nilsson_mau.se#ext#@aarhusuniversitet.onmicrosoft.com::595ef072-bd51-4511-937f-ed0b1e939d37" providerId="AD" clId="Web-{508A299E-0314-38F3-B617-327D51B6EA95}" dt="2025-03-07T10:51:15.304" v="242"/>
          <ac:cxnSpMkLst>
            <pc:docMk/>
            <pc:sldMk cId="223536246" sldId="288"/>
            <ac:cxnSpMk id="7" creationId="{124A5517-0F24-BCA4-AFA0-B950405C9928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9:01.470" v="333"/>
          <ac:cxnSpMkLst>
            <pc:docMk/>
            <pc:sldMk cId="223536246" sldId="288"/>
            <ac:cxnSpMk id="9" creationId="{4C28DDF3-EB6F-988F-39F7-8DFE81B4F13B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9:01.470" v="332"/>
          <ac:cxnSpMkLst>
            <pc:docMk/>
            <pc:sldMk cId="223536246" sldId="288"/>
            <ac:cxnSpMk id="10" creationId="{C11826C0-D649-44FB-B117-DB9667FB3B1D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6:31.529" v="295"/>
          <ac:cxnSpMkLst>
            <pc:docMk/>
            <pc:sldMk cId="223536246" sldId="288"/>
            <ac:cxnSpMk id="11" creationId="{BFA4BF27-C1FA-8D1E-2441-2CAD2B8DDB55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7:53.468" v="324"/>
          <ac:cxnSpMkLst>
            <pc:docMk/>
            <pc:sldMk cId="223536246" sldId="288"/>
            <ac:cxnSpMk id="14" creationId="{6E0CC79C-E786-04E9-E93F-B56452E0B2BC}"/>
          </ac:cxnSpMkLst>
        </pc:cxnChg>
        <pc:cxnChg chg="add del">
          <ac:chgData name="Elisabet M. Nilsson" userId="S::elisabet.nilsson_mau.se#ext#@aarhusuniversitet.onmicrosoft.com::595ef072-bd51-4511-937f-ed0b1e939d37" providerId="AD" clId="Web-{508A299E-0314-38F3-B617-327D51B6EA95}" dt="2025-03-07T10:58:08.437" v="326"/>
          <ac:cxnSpMkLst>
            <pc:docMk/>
            <pc:sldMk cId="223536246" sldId="288"/>
            <ac:cxnSpMk id="15" creationId="{C33A2DD6-1AD9-4091-14E7-8B1A6D8269C6}"/>
          </ac:cxnSpMkLst>
        </pc:cxnChg>
        <pc:cxnChg chg="add del">
          <ac:chgData name="Elisabet M. Nilsson" userId="S::elisabet.nilsson_mau.se#ext#@aarhusuniversitet.onmicrosoft.com::595ef072-bd51-4511-937f-ed0b1e939d37" providerId="AD" clId="Web-{508A299E-0314-38F3-B617-327D51B6EA95}" dt="2025-03-07T10:58:22.360" v="328"/>
          <ac:cxnSpMkLst>
            <pc:docMk/>
            <pc:sldMk cId="223536246" sldId="288"/>
            <ac:cxnSpMk id="16" creationId="{E9B263A7-29B4-02FB-E950-2328D4A99D43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8:52.657" v="331"/>
          <ac:cxnSpMkLst>
            <pc:docMk/>
            <pc:sldMk cId="223536246" sldId="288"/>
            <ac:cxnSpMk id="17" creationId="{19A6F3A6-46FF-400F-87C9-AFBB0FA1413B}"/>
          </ac:cxnSpMkLst>
        </pc:cxnChg>
        <pc:cxnChg chg="add del">
          <ac:chgData name="Elisabet M. Nilsson" userId="S::elisabet.nilsson_mau.se#ext#@aarhusuniversitet.onmicrosoft.com::595ef072-bd51-4511-937f-ed0b1e939d37" providerId="AD" clId="Web-{508A299E-0314-38F3-B617-327D51B6EA95}" dt="2025-03-07T10:59:14.079" v="336"/>
          <ac:cxnSpMkLst>
            <pc:docMk/>
            <pc:sldMk cId="223536246" sldId="288"/>
            <ac:cxnSpMk id="18" creationId="{28166D94-E173-3C9D-2902-8E608888E8D1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1:02:22.021" v="381"/>
          <ac:cxnSpMkLst>
            <pc:docMk/>
            <pc:sldMk cId="223536246" sldId="288"/>
            <ac:cxnSpMk id="19" creationId="{F739ADAA-95F3-4B89-A3D9-2F53C4C39A38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1:00:28.144" v="359"/>
          <ac:cxnSpMkLst>
            <pc:docMk/>
            <pc:sldMk cId="223536246" sldId="288"/>
            <ac:cxnSpMk id="20" creationId="{F43B193D-83A8-B4A7-86C3-5D700EA2482C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9:56.643" v="352"/>
          <ac:cxnSpMkLst>
            <pc:docMk/>
            <pc:sldMk cId="223536246" sldId="288"/>
            <ac:cxnSpMk id="21" creationId="{FBDACAA7-4A84-F285-618F-B8ABA817B1AB}"/>
          </ac:cxnSpMkLst>
        </pc:cxnChg>
        <pc:cxnChg chg="add mod">
          <ac:chgData name="Elisabet M. Nilsson" userId="S::elisabet.nilsson_mau.se#ext#@aarhusuniversitet.onmicrosoft.com::595ef072-bd51-4511-937f-ed0b1e939d37" providerId="AD" clId="Web-{508A299E-0314-38F3-B617-327D51B6EA95}" dt="2025-03-07T11:00:02.518" v="354" actId="1076"/>
          <ac:cxnSpMkLst>
            <pc:docMk/>
            <pc:sldMk cId="223536246" sldId="288"/>
            <ac:cxnSpMk id="22" creationId="{96BC6060-2A41-F6E2-4AED-F14A122C4044}"/>
          </ac:cxnSpMkLst>
        </pc:cxnChg>
        <pc:cxnChg chg="add mod">
          <ac:chgData name="Elisabet M. Nilsson" userId="S::elisabet.nilsson_mau.se#ext#@aarhusuniversitet.onmicrosoft.com::595ef072-bd51-4511-937f-ed0b1e939d37" providerId="AD" clId="Web-{508A299E-0314-38F3-B617-327D51B6EA95}" dt="2025-03-07T11:00:05.393" v="355" actId="1076"/>
          <ac:cxnSpMkLst>
            <pc:docMk/>
            <pc:sldMk cId="223536246" sldId="288"/>
            <ac:cxnSpMk id="23" creationId="{2CCD4FCF-80A7-D7B0-655B-903C6A8DC5DF}"/>
          </ac:cxnSpMkLst>
        </pc:cxnChg>
        <pc:cxnChg chg="add mod">
          <ac:chgData name="Elisabet M. Nilsson" userId="S::elisabet.nilsson_mau.se#ext#@aarhusuniversitet.onmicrosoft.com::595ef072-bd51-4511-937f-ed0b1e939d37" providerId="AD" clId="Web-{508A299E-0314-38F3-B617-327D51B6EA95}" dt="2025-03-07T11:02:31.224" v="383" actId="1076"/>
          <ac:cxnSpMkLst>
            <pc:docMk/>
            <pc:sldMk cId="223536246" sldId="288"/>
            <ac:cxnSpMk id="24" creationId="{602A8F70-06E5-20E6-CB48-7D498248DF9D}"/>
          </ac:cxnSpMkLst>
        </pc:cxnChg>
        <pc:cxnChg chg="add mod">
          <ac:chgData name="Elisabet M. Nilsson" userId="S::elisabet.nilsson_mau.se#ext#@aarhusuniversitet.onmicrosoft.com::595ef072-bd51-4511-937f-ed0b1e939d37" providerId="AD" clId="Web-{508A299E-0314-38F3-B617-327D51B6EA95}" dt="2025-03-07T11:02:37.412" v="385" actId="1076"/>
          <ac:cxnSpMkLst>
            <pc:docMk/>
            <pc:sldMk cId="223536246" sldId="288"/>
            <ac:cxnSpMk id="25" creationId="{9F61F295-29D7-DEDF-A4B7-468B98FBF53F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1:03:04.006" v="391"/>
          <ac:cxnSpMkLst>
            <pc:docMk/>
            <pc:sldMk cId="223536246" sldId="288"/>
            <ac:cxnSpMk id="26" creationId="{D92F5524-A06B-0B7F-F34B-A585E8B43E2A}"/>
          </ac:cxnSpMkLst>
        </pc:cxnChg>
        <pc:cxnChg chg="del mod">
          <ac:chgData name="Elisabet M. Nilsson" userId="S::elisabet.nilsson_mau.se#ext#@aarhusuniversitet.onmicrosoft.com::595ef072-bd51-4511-937f-ed0b1e939d37" providerId="AD" clId="Web-{508A299E-0314-38F3-B617-327D51B6EA95}" dt="2025-03-07T10:48:52.676" v="214"/>
          <ac:cxnSpMkLst>
            <pc:docMk/>
            <pc:sldMk cId="223536246" sldId="288"/>
            <ac:cxnSpMk id="206" creationId="{00000000-0000-0000-0000-000000000000}"/>
          </ac:cxnSpMkLst>
        </pc:cxnChg>
        <pc:cxnChg chg="del mod">
          <ac:chgData name="Elisabet M. Nilsson" userId="S::elisabet.nilsson_mau.se#ext#@aarhusuniversitet.onmicrosoft.com::595ef072-bd51-4511-937f-ed0b1e939d37" providerId="AD" clId="Web-{508A299E-0314-38F3-B617-327D51B6EA95}" dt="2025-03-07T10:50:10.146" v="230"/>
          <ac:cxnSpMkLst>
            <pc:docMk/>
            <pc:sldMk cId="223536246" sldId="288"/>
            <ac:cxnSpMk id="214" creationId="{00000000-0000-0000-0000-000000000000}"/>
          </ac:cxnSpMkLst>
        </pc:cxnChg>
        <pc:cxnChg chg="del mod">
          <ac:chgData name="Elisabet M. Nilsson" userId="S::elisabet.nilsson_mau.se#ext#@aarhusuniversitet.onmicrosoft.com::595ef072-bd51-4511-937f-ed0b1e939d37" providerId="AD" clId="Web-{508A299E-0314-38F3-B617-327D51B6EA95}" dt="2025-03-07T10:59:01.470" v="334"/>
          <ac:cxnSpMkLst>
            <pc:docMk/>
            <pc:sldMk cId="223536246" sldId="288"/>
            <ac:cxnSpMk id="215" creationId="{00000000-0000-0000-0000-000000000000}"/>
          </ac:cxnSpMkLst>
        </pc:cxnChg>
        <pc:cxnChg chg="del mod">
          <ac:chgData name="Elisabet M. Nilsson" userId="S::elisabet.nilsson_mau.se#ext#@aarhusuniversitet.onmicrosoft.com::595ef072-bd51-4511-937f-ed0b1e939d37" providerId="AD" clId="Web-{508A299E-0314-38F3-B617-327D51B6EA95}" dt="2025-03-07T10:50:43.303" v="235"/>
          <ac:cxnSpMkLst>
            <pc:docMk/>
            <pc:sldMk cId="223536246" sldId="288"/>
            <ac:cxnSpMk id="216" creationId="{00000000-0000-0000-0000-000000000000}"/>
          </ac:cxnSpMkLst>
        </pc:cxnChg>
      </pc:sldChg>
      <pc:sldChg chg="modSp">
        <pc:chgData name="Elisabet M. Nilsson" userId="S::elisabet.nilsson_mau.se#ext#@aarhusuniversitet.onmicrosoft.com::595ef072-bd51-4511-937f-ed0b1e939d37" providerId="AD" clId="Web-{508A299E-0314-38F3-B617-327D51B6EA95}" dt="2025-03-07T11:01:35.067" v="373" actId="20577"/>
        <pc:sldMkLst>
          <pc:docMk/>
          <pc:sldMk cId="2824527564" sldId="289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1:01:35.067" v="373" actId="20577"/>
          <ac:spMkLst>
            <pc:docMk/>
            <pc:sldMk cId="2824527564" sldId="289"/>
            <ac:spMk id="3" creationId="{27265753-962A-32DE-D1AA-ECC909DA6E11}"/>
          </ac:spMkLst>
        </pc:spChg>
      </pc:sldChg>
      <pc:sldChg chg="modSp add del replId">
        <pc:chgData name="Elisabet M. Nilsson" userId="S::elisabet.nilsson_mau.se#ext#@aarhusuniversitet.onmicrosoft.com::595ef072-bd51-4511-937f-ed0b1e939d37" providerId="AD" clId="Web-{508A299E-0314-38F3-B617-327D51B6EA95}" dt="2025-03-07T10:39:03.538" v="133"/>
        <pc:sldMkLst>
          <pc:docMk/>
          <pc:sldMk cId="158844564" sldId="292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0:19:41.873" v="36" actId="20577"/>
          <ac:spMkLst>
            <pc:docMk/>
            <pc:sldMk cId="158844564" sldId="292"/>
            <ac:spMk id="2" creationId="{46483269-484B-83A6-F093-28A749DC707A}"/>
          </ac:spMkLst>
        </pc:spChg>
      </pc:sldChg>
      <pc:sldChg chg="delSp modSp add replId">
        <pc:chgData name="Elisabet M. Nilsson" userId="S::elisabet.nilsson_mau.se#ext#@aarhusuniversitet.onmicrosoft.com::595ef072-bd51-4511-937f-ed0b1e939d37" providerId="AD" clId="Web-{508A299E-0314-38F3-B617-327D51B6EA95}" dt="2025-03-07T10:19:54.858" v="63"/>
        <pc:sldMkLst>
          <pc:docMk/>
          <pc:sldMk cId="3661759380" sldId="293"/>
        </pc:sldMkLst>
        <pc:spChg chg="del mod">
          <ac:chgData name="Elisabet M. Nilsson" userId="S::elisabet.nilsson_mau.se#ext#@aarhusuniversitet.onmicrosoft.com::595ef072-bd51-4511-937f-ed0b1e939d37" providerId="AD" clId="Web-{508A299E-0314-38F3-B617-327D51B6EA95}" dt="2025-03-07T10:19:51.420" v="40"/>
          <ac:spMkLst>
            <pc:docMk/>
            <pc:sldMk cId="3661759380" sldId="293"/>
            <ac:spMk id="2" creationId="{7D8BC14C-FFC3-50A6-A38F-D8BDBC0A2A7E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63"/>
          <ac:spMkLst>
            <pc:docMk/>
            <pc:sldMk cId="3661759380" sldId="293"/>
            <ac:spMk id="194" creationId="{89F3AA47-2A9A-8A7A-20F6-143E79433D0A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62"/>
          <ac:spMkLst>
            <pc:docMk/>
            <pc:sldMk cId="3661759380" sldId="293"/>
            <ac:spMk id="195" creationId="{1304246E-4630-9D7D-2F3D-6AEE21DD3F39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61"/>
          <ac:spMkLst>
            <pc:docMk/>
            <pc:sldMk cId="3661759380" sldId="293"/>
            <ac:spMk id="196" creationId="{5E96BD49-6C72-11F0-D554-30797F983CDF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60"/>
          <ac:spMkLst>
            <pc:docMk/>
            <pc:sldMk cId="3661759380" sldId="293"/>
            <ac:spMk id="197" creationId="{C9C3CD41-3719-62BD-09DE-BE2C226974D6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59"/>
          <ac:spMkLst>
            <pc:docMk/>
            <pc:sldMk cId="3661759380" sldId="293"/>
            <ac:spMk id="198" creationId="{2A0B0FFA-8A95-39A1-4C50-CD1BE21D0E37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58"/>
          <ac:spMkLst>
            <pc:docMk/>
            <pc:sldMk cId="3661759380" sldId="293"/>
            <ac:spMk id="199" creationId="{07608196-940C-E96B-1D22-98E357F2DEDA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57"/>
          <ac:spMkLst>
            <pc:docMk/>
            <pc:sldMk cId="3661759380" sldId="293"/>
            <ac:spMk id="200" creationId="{42FE9877-9DE0-4638-F48F-1E0682314B56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47"/>
          <ac:spMkLst>
            <pc:docMk/>
            <pc:sldMk cId="3661759380" sldId="293"/>
            <ac:spMk id="202" creationId="{E511590B-F424-3662-39FD-AE3F69913545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55"/>
          <ac:spMkLst>
            <pc:docMk/>
            <pc:sldMk cId="3661759380" sldId="293"/>
            <ac:spMk id="203" creationId="{B1BFCEB3-5916-391B-DD42-5542F115AB0E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54"/>
          <ac:spMkLst>
            <pc:docMk/>
            <pc:sldMk cId="3661759380" sldId="293"/>
            <ac:spMk id="204" creationId="{5F1224E7-9693-9D9C-5529-E2A0CE190F72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53"/>
          <ac:spMkLst>
            <pc:docMk/>
            <pc:sldMk cId="3661759380" sldId="293"/>
            <ac:spMk id="205" creationId="{23F24CF5-7487-AE66-D805-91C69A09D6F0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42" v="46"/>
          <ac:spMkLst>
            <pc:docMk/>
            <pc:sldMk cId="3661759380" sldId="293"/>
            <ac:spMk id="211" creationId="{EDBBE25E-E68D-02A6-FD2E-D0C41E739526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42" v="45"/>
          <ac:spMkLst>
            <pc:docMk/>
            <pc:sldMk cId="3661759380" sldId="293"/>
            <ac:spMk id="212" creationId="{6DB53B14-3FDA-ED7E-04E8-4630672A848D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42" v="44"/>
          <ac:spMkLst>
            <pc:docMk/>
            <pc:sldMk cId="3661759380" sldId="293"/>
            <ac:spMk id="213" creationId="{0C072B03-BC2B-CD84-C442-68339732C1F4}"/>
          </ac:spMkLst>
        </pc:spChg>
        <pc:cxnChg chg="del mod">
          <ac:chgData name="Elisabet M. Nilsson" userId="S::elisabet.nilsson_mau.se#ext#@aarhusuniversitet.onmicrosoft.com::595ef072-bd51-4511-937f-ed0b1e939d37" providerId="AD" clId="Web-{508A299E-0314-38F3-B617-327D51B6EA95}" dt="2025-03-07T10:19:54.858" v="56"/>
          <ac:cxnSpMkLst>
            <pc:docMk/>
            <pc:sldMk cId="3661759380" sldId="293"/>
            <ac:cxnSpMk id="201" creationId="{0CD28665-2CB0-DF74-A14B-F09D91E926FD}"/>
          </ac:cxnSpMkLst>
        </pc:cxnChg>
        <pc:cxnChg chg="del mod">
          <ac:chgData name="Elisabet M. Nilsson" userId="S::elisabet.nilsson_mau.se#ext#@aarhusuniversitet.onmicrosoft.com::595ef072-bd51-4511-937f-ed0b1e939d37" providerId="AD" clId="Web-{508A299E-0314-38F3-B617-327D51B6EA95}" dt="2025-03-07T10:19:54.858" v="52"/>
          <ac:cxnSpMkLst>
            <pc:docMk/>
            <pc:sldMk cId="3661759380" sldId="293"/>
            <ac:cxnSpMk id="206" creationId="{90DF4974-C072-0DA6-2F01-3CE4FEDAFD8A}"/>
          </ac:cxnSpMkLst>
        </pc:cxnChg>
        <pc:cxnChg chg="del">
          <ac:chgData name="Elisabet M. Nilsson" userId="S::elisabet.nilsson_mau.se#ext#@aarhusuniversitet.onmicrosoft.com::595ef072-bd51-4511-937f-ed0b1e939d37" providerId="AD" clId="Web-{508A299E-0314-38F3-B617-327D51B6EA95}" dt="2025-03-07T10:19:54.858" v="51"/>
          <ac:cxnSpMkLst>
            <pc:docMk/>
            <pc:sldMk cId="3661759380" sldId="293"/>
            <ac:cxnSpMk id="207" creationId="{8C096C1D-EA87-37F7-7F0E-3C72C9E3A1CB}"/>
          </ac:cxnSpMkLst>
        </pc:cxnChg>
        <pc:cxnChg chg="del">
          <ac:chgData name="Elisabet M. Nilsson" userId="S::elisabet.nilsson_mau.se#ext#@aarhusuniversitet.onmicrosoft.com::595ef072-bd51-4511-937f-ed0b1e939d37" providerId="AD" clId="Web-{508A299E-0314-38F3-B617-327D51B6EA95}" dt="2025-03-07T10:19:54.858" v="50"/>
          <ac:cxnSpMkLst>
            <pc:docMk/>
            <pc:sldMk cId="3661759380" sldId="293"/>
            <ac:cxnSpMk id="208" creationId="{50BC9F2A-75AE-75B2-3F8B-27C25551A473}"/>
          </ac:cxnSpMkLst>
        </pc:cxnChg>
        <pc:cxnChg chg="del">
          <ac:chgData name="Elisabet M. Nilsson" userId="S::elisabet.nilsson_mau.se#ext#@aarhusuniversitet.onmicrosoft.com::595ef072-bd51-4511-937f-ed0b1e939d37" providerId="AD" clId="Web-{508A299E-0314-38F3-B617-327D51B6EA95}" dt="2025-03-07T10:19:54.858" v="49"/>
          <ac:cxnSpMkLst>
            <pc:docMk/>
            <pc:sldMk cId="3661759380" sldId="293"/>
            <ac:cxnSpMk id="209" creationId="{66DA92D2-7009-9053-D620-D132B516723E}"/>
          </ac:cxnSpMkLst>
        </pc:cxnChg>
        <pc:cxnChg chg="del">
          <ac:chgData name="Elisabet M. Nilsson" userId="S::elisabet.nilsson_mau.se#ext#@aarhusuniversitet.onmicrosoft.com::595ef072-bd51-4511-937f-ed0b1e939d37" providerId="AD" clId="Web-{508A299E-0314-38F3-B617-327D51B6EA95}" dt="2025-03-07T10:19:54.858" v="48"/>
          <ac:cxnSpMkLst>
            <pc:docMk/>
            <pc:sldMk cId="3661759380" sldId="293"/>
            <ac:cxnSpMk id="210" creationId="{19931800-844F-BBC3-6857-068125DB9762}"/>
          </ac:cxnSpMkLst>
        </pc:cxnChg>
        <pc:cxnChg chg="del">
          <ac:chgData name="Elisabet M. Nilsson" userId="S::elisabet.nilsson_mau.se#ext#@aarhusuniversitet.onmicrosoft.com::595ef072-bd51-4511-937f-ed0b1e939d37" providerId="AD" clId="Web-{508A299E-0314-38F3-B617-327D51B6EA95}" dt="2025-03-07T10:19:54.842" v="43"/>
          <ac:cxnSpMkLst>
            <pc:docMk/>
            <pc:sldMk cId="3661759380" sldId="293"/>
            <ac:cxnSpMk id="214" creationId="{6539C3B1-EB68-1057-56E5-D86CDCA3FD2E}"/>
          </ac:cxnSpMkLst>
        </pc:cxnChg>
        <pc:cxnChg chg="del mod">
          <ac:chgData name="Elisabet M. Nilsson" userId="S::elisabet.nilsson_mau.se#ext#@aarhusuniversitet.onmicrosoft.com::595ef072-bd51-4511-937f-ed0b1e939d37" providerId="AD" clId="Web-{508A299E-0314-38F3-B617-327D51B6EA95}" dt="2025-03-07T10:19:54.842" v="42"/>
          <ac:cxnSpMkLst>
            <pc:docMk/>
            <pc:sldMk cId="3661759380" sldId="293"/>
            <ac:cxnSpMk id="215" creationId="{4D493C2E-16DA-72DB-3B05-9B60CF1AE528}"/>
          </ac:cxnSpMkLst>
        </pc:cxnChg>
        <pc:cxnChg chg="del mod">
          <ac:chgData name="Elisabet M. Nilsson" userId="S::elisabet.nilsson_mau.se#ext#@aarhusuniversitet.onmicrosoft.com::595ef072-bd51-4511-937f-ed0b1e939d37" providerId="AD" clId="Web-{508A299E-0314-38F3-B617-327D51B6EA95}" dt="2025-03-07T10:19:54.842" v="41"/>
          <ac:cxnSpMkLst>
            <pc:docMk/>
            <pc:sldMk cId="3661759380" sldId="293"/>
            <ac:cxnSpMk id="216" creationId="{966E436B-0F76-3568-243C-793CC1E9B2EA}"/>
          </ac:cxnSpMkLst>
        </pc:cxnChg>
      </pc:sldChg>
      <pc:sldChg chg="modSp add">
        <pc:chgData name="Elisabet M. Nilsson" userId="S::elisabet.nilsson_mau.se#ext#@aarhusuniversitet.onmicrosoft.com::595ef072-bd51-4511-937f-ed0b1e939d37" providerId="AD" clId="Web-{508A299E-0314-38F3-B617-327D51B6EA95}" dt="2025-03-07T10:38:53.882" v="132" actId="1076"/>
        <pc:sldMkLst>
          <pc:docMk/>
          <pc:sldMk cId="1007549934" sldId="294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0:38:53.882" v="132" actId="1076"/>
          <ac:spMkLst>
            <pc:docMk/>
            <pc:sldMk cId="1007549934" sldId="294"/>
            <ac:spMk id="249" creationId="{00000000-0000-0000-0000-000000000000}"/>
          </ac:spMkLst>
        </pc:spChg>
        <pc:picChg chg="mod">
          <ac:chgData name="Elisabet M. Nilsson" userId="S::elisabet.nilsson_mau.se#ext#@aarhusuniversitet.onmicrosoft.com::595ef072-bd51-4511-937f-ed0b1e939d37" providerId="AD" clId="Web-{508A299E-0314-38F3-B617-327D51B6EA95}" dt="2025-03-07T10:38:47.116" v="131" actId="1076"/>
          <ac:picMkLst>
            <pc:docMk/>
            <pc:sldMk cId="1007549934" sldId="294"/>
            <ac:picMk id="248" creationId="{00000000-0000-0000-0000-000000000000}"/>
          </ac:picMkLst>
        </pc:picChg>
      </pc:sldChg>
      <pc:sldChg chg="add del replId">
        <pc:chgData name="Elisabet M. Nilsson" userId="S::elisabet.nilsson_mau.se#ext#@aarhusuniversitet.onmicrosoft.com::595ef072-bd51-4511-937f-ed0b1e939d37" providerId="AD" clId="Web-{508A299E-0314-38F3-B617-327D51B6EA95}" dt="2025-03-07T10:48:32.613" v="195"/>
        <pc:sldMkLst>
          <pc:docMk/>
          <pc:sldMk cId="392708074" sldId="295"/>
        </pc:sldMkLst>
      </pc:sldChg>
      <pc:sldChg chg="addSp delSp modSp add replId">
        <pc:chgData name="Elisabet M. Nilsson" userId="S::elisabet.nilsson_mau.se#ext#@aarhusuniversitet.onmicrosoft.com::595ef072-bd51-4511-937f-ed0b1e939d37" providerId="AD" clId="Web-{508A299E-0314-38F3-B617-327D51B6EA95}" dt="2025-03-07T11:06:27.157" v="441" actId="20577"/>
        <pc:sldMkLst>
          <pc:docMk/>
          <pc:sldMk cId="2642384755" sldId="295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1:06:23.297" v="440" actId="20577"/>
          <ac:spMkLst>
            <pc:docMk/>
            <pc:sldMk cId="2642384755" sldId="295"/>
            <ac:spMk id="12" creationId="{B6A86720-B9E7-1A19-2F3A-0BA7FC616E1E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1:06:27.157" v="441" actId="20577"/>
          <ac:spMkLst>
            <pc:docMk/>
            <pc:sldMk cId="2642384755" sldId="295"/>
            <ac:spMk id="13" creationId="{C5084DD5-9E99-3533-C84C-B7DB5F2C6989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1:06:16.610" v="437"/>
          <ac:spMkLst>
            <pc:docMk/>
            <pc:sldMk cId="2642384755" sldId="295"/>
            <ac:spMk id="203" creationId="{C26408B0-7DB0-1960-0314-E57914836D4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1:04:57.446" v="427" actId="20577"/>
          <ac:spMkLst>
            <pc:docMk/>
            <pc:sldMk cId="2642384755" sldId="295"/>
            <ac:spMk id="211" creationId="{B100C6C9-B8C5-1345-A4F2-0A5E183E39EA}"/>
          </ac:spMkLst>
        </pc:sp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1:03:35.960" v="397"/>
          <ac:cxnSpMkLst>
            <pc:docMk/>
            <pc:sldMk cId="2642384755" sldId="295"/>
            <ac:cxnSpMk id="4" creationId="{6AE67B1D-021F-EFDF-B9FA-2E83D3893CA6}"/>
          </ac:cxnSpMkLst>
        </pc:cxnChg>
      </pc:sldChg>
    </pc:docChg>
  </pc:docChgLst>
  <pc:docChgLst>
    <pc:chgData name="Anne-Marie Hansen" userId="S::anne-marie.hansen_mau.se#ext#@aarhusuniversitet.onmicrosoft.com::1ee254a2-39d2-4aab-aca8-1ffdae2a895a" providerId="AD" clId="Web-{16168B2F-587F-48F3-A7AD-DE8DDE3A4BA3}"/>
    <pc:docChg chg="mod">
      <pc:chgData name="Anne-Marie Hansen" userId="S::anne-marie.hansen_mau.se#ext#@aarhusuniversitet.onmicrosoft.com::1ee254a2-39d2-4aab-aca8-1ffdae2a895a" providerId="AD" clId="Web-{16168B2F-587F-48F3-A7AD-DE8DDE3A4BA3}" dt="2025-02-26T11:58:22.923" v="0"/>
      <pc:docMkLst>
        <pc:docMk/>
      </pc:docMkLst>
    </pc:docChg>
  </pc:docChgLst>
</pc:chgInfo>
</file>

<file path=ppt/comments/modernComment_10E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8093B24-316B-465F-82A4-7399B59820D4}" authorId="{AA1F98CA-3C85-3E4D-6B4F-ED41C21F40D5}" created="2025-02-26T12:06:00.49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0"/>
      <ac:spMk id="264" creationId="{00000000-0000-0000-0000-000000000000}"/>
      <ac:txMk cp="145" len="20">
        <ac:context len="421" hash="850211792"/>
      </ac:txMk>
    </ac:txMkLst>
    <p188:pos x="7043057" y="1807028"/>
    <p188:txBody>
      <a:bodyPr/>
      <a:lstStyle/>
      <a:p>
        <a:r>
          <a:rPr lang="sv-SE"/>
          <a:t>OK, so here you refer to a previous teaching activity. This reference should also be in the TA instructions, I think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3-07T13:44:13.164" authorId="{C496DB69-B44F-CA55-272A-20E29ABF5CAC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4b9176a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4b9176a7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4250E60B-56E9-AB14-D24D-E4E69F378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85323d611c_0_156:notes">
            <a:extLst>
              <a:ext uri="{FF2B5EF4-FFF2-40B4-BE49-F238E27FC236}">
                <a16:creationId xmlns:a16="http://schemas.microsoft.com/office/drawing/2014/main" id="{6A12E197-1787-6AF8-F173-D7A3CE38A4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85323d611c_0_156:notes">
            <a:extLst>
              <a:ext uri="{FF2B5EF4-FFF2-40B4-BE49-F238E27FC236}">
                <a16:creationId xmlns:a16="http://schemas.microsoft.com/office/drawing/2014/main" id="{93B15BE3-3590-3B80-7414-836690EBC6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start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human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stakeholder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a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spaces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elderly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elderly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autonomy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is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strive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for?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formulated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22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16478340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616478340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hierarchies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the </a:t>
            </a:r>
            <a:r>
              <a:rPr lang="sv" sz="1200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values/needs identified in the more-than-human stakeholder analysis that you bring with you to this activity, o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 a design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the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sv-SE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present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hierarchies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design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explicitly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judgments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relate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/>
            <a:endParaRPr lang="sv-SE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6864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85323d611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85323d611c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313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658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85323d611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85323d611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As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words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describing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values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and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needs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are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often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perceived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as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too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general, it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can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sometimes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be hard for a designer to make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them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concrete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and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incorporate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them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into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work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How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can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we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go from general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words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to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specific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requirements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?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In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this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teaching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activity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you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will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learn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to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construct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requirements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based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on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more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-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than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-human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values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and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needs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You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will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be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introduce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to a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method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for analysing 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identified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stakeholders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values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and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needs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and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construct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specific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requirements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which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play an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important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role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guiding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a design process.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exercise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is an adaptation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of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a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method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originally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developed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by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Ibo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Van de Pol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who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is professor in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ethics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and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technology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, and is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head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of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Values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Technology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&amp; Innovation på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Delft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University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of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Technology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(NL). </a:t>
            </a:r>
            <a:endParaRPr lang="sv-SE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16478340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616478340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consist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formulating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1) the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stakeholder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previously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algn="l"/>
            <a:endParaRPr lang="sv-SE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2) the design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(the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design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reach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b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3) the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(a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statement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intended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specifies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it is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do or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perform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algn="l"/>
            <a:endParaRPr lang="sv-SE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constructing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systematically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translated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the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judgments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design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decisions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involved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become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explicit and transparent.</a:t>
            </a:r>
          </a:p>
          <a:p>
            <a:pPr algn="l"/>
            <a:endParaRPr lang="sv-SE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judgment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the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designer’s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opinion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whether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something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 bad, right or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wrong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sv-SE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judgments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explicit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allows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upon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translations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made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is,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particular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translated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sv-SE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makes the design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choices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especially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implied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judgments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transparent to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impacts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besides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</a:t>
            </a:r>
          </a:p>
          <a:p>
            <a:pPr algn="l"/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designers.</a:t>
            </a:r>
          </a:p>
          <a:p>
            <a:pPr algn="l"/>
            <a:endParaRPr lang="sv-SE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enables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debate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involved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sv-SE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helpful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pinpointing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exactly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disagreement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design.</a:t>
            </a:r>
          </a:p>
          <a:p>
            <a:pPr algn="l"/>
            <a:endParaRPr lang="sv-SE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TEMPLATE</a:t>
            </a:r>
          </a:p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a template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layered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systematic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translation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Hands-on,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workable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consists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followed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an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intermediate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thirds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 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bottom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is, 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stakeholder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previously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16478340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616478340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 1: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Seiect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stakeholder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 2: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Analyse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construct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refer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attributes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capabilities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system or service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possess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striving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“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maximize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or “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minimize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13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16478340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616478340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STEP 3: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Construct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specific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requirements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third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step is to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turn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the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objectives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into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more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specific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targets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here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referred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to as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specific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requirements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What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are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the actions or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means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to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achieve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these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+mn-lt"/>
              </a:rPr>
              <a:t>objectives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?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8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85323d611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85323d611c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start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human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stakeholder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a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spaces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elderly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elderly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autonomy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is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strive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for?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formulated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79267648-F2DF-3925-F585-6106ECB2B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85323d611c_0_156:notes">
            <a:extLst>
              <a:ext uri="{FF2B5EF4-FFF2-40B4-BE49-F238E27FC236}">
                <a16:creationId xmlns:a16="http://schemas.microsoft.com/office/drawing/2014/main" id="{61396882-EF31-F69E-9F81-1E07C69083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85323d611c_0_156:notes">
            <a:extLst>
              <a:ext uri="{FF2B5EF4-FFF2-40B4-BE49-F238E27FC236}">
                <a16:creationId xmlns:a16="http://schemas.microsoft.com/office/drawing/2014/main" id="{418EFBD2-CCB8-2ED5-4842-07EC45DCA4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start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human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stakeholder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a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spaces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elderly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elderly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autonomy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is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strive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for?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formulated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08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19D02317-29C3-7962-56CA-87DF3E637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85323d611c_0_156:notes">
            <a:extLst>
              <a:ext uri="{FF2B5EF4-FFF2-40B4-BE49-F238E27FC236}">
                <a16:creationId xmlns:a16="http://schemas.microsoft.com/office/drawing/2014/main" id="{94CF2B5B-274B-E7BD-3AD2-B4A4A3DE13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85323d611c_0_156:notes">
            <a:extLst>
              <a:ext uri="{FF2B5EF4-FFF2-40B4-BE49-F238E27FC236}">
                <a16:creationId xmlns:a16="http://schemas.microsoft.com/office/drawing/2014/main" id="{03B99B98-238F-DABC-89CC-BE5C804C9C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start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human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stakeholder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a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spaces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elderly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elderly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autonomy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is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/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strive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for?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formulated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design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8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erreform.org/monarch-sanctuar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E_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ova.uni.mau.s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AACB61B2-83B1-4619-CE54-129B4F9B839F}"/>
              </a:ext>
            </a:extLst>
          </p:cNvPr>
          <p:cNvSpPr txBox="1"/>
          <p:nvPr/>
        </p:nvSpPr>
        <p:spPr>
          <a:xfrm>
            <a:off x="1447800" y="2767280"/>
            <a:ext cx="929640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" sz="4000" dirty="0">
                <a:latin typeface="Calibri"/>
                <a:ea typeface="Ubuntu"/>
                <a:cs typeface="Calibri"/>
                <a:sym typeface="Ubuntu"/>
              </a:rPr>
              <a:t>Constructing design requirements based </a:t>
            </a:r>
            <a:br>
              <a:rPr lang="sv" sz="4000" dirty="0">
                <a:latin typeface="Calibri"/>
                <a:ea typeface="Ubuntu"/>
                <a:cs typeface="Calibri"/>
                <a:sym typeface="Ubuntu"/>
              </a:rPr>
            </a:br>
            <a:r>
              <a:rPr lang="sv" sz="4000" dirty="0">
                <a:latin typeface="Calibri"/>
                <a:ea typeface="Ubuntu"/>
                <a:cs typeface="Calibri"/>
                <a:sym typeface="Ubuntu"/>
              </a:rPr>
              <a:t>on </a:t>
            </a:r>
            <a:r>
              <a:rPr lang="sv" sz="4000" dirty="0" err="1">
                <a:latin typeface="Calibri"/>
                <a:ea typeface="Ubuntu"/>
                <a:cs typeface="Calibri"/>
                <a:sym typeface="Ubuntu"/>
              </a:rPr>
              <a:t>more</a:t>
            </a:r>
            <a:r>
              <a:rPr lang="sv" sz="4000" dirty="0">
                <a:latin typeface="Calibri"/>
                <a:ea typeface="Ubuntu"/>
                <a:cs typeface="Calibri"/>
                <a:sym typeface="Ubuntu"/>
              </a:rPr>
              <a:t>-</a:t>
            </a:r>
            <a:r>
              <a:rPr lang="sv" sz="4000" dirty="0" err="1">
                <a:latin typeface="Calibri"/>
                <a:ea typeface="Ubuntu"/>
                <a:cs typeface="Calibri"/>
                <a:sym typeface="Ubuntu"/>
              </a:rPr>
              <a:t>than</a:t>
            </a:r>
            <a:r>
              <a:rPr lang="sv" sz="4000" dirty="0">
                <a:latin typeface="Calibri"/>
                <a:ea typeface="Ubuntu"/>
                <a:cs typeface="Calibri"/>
                <a:sym typeface="Ubuntu"/>
              </a:rPr>
              <a:t>-human </a:t>
            </a:r>
            <a:r>
              <a:rPr lang="sv" sz="4000" dirty="0" err="1">
                <a:latin typeface="Calibri"/>
                <a:ea typeface="Ubuntu"/>
                <a:cs typeface="Calibri"/>
                <a:sym typeface="Ubuntu"/>
              </a:rPr>
              <a:t>values</a:t>
            </a:r>
            <a:r>
              <a:rPr lang="sv" sz="4000" dirty="0">
                <a:latin typeface="Calibri"/>
                <a:ea typeface="Ubuntu"/>
                <a:cs typeface="Calibri"/>
                <a:sym typeface="Ubuntu"/>
              </a:rPr>
              <a:t> and </a:t>
            </a:r>
            <a:r>
              <a:rPr lang="sv" sz="4000" dirty="0" err="1">
                <a:latin typeface="Calibri"/>
                <a:ea typeface="Ubuntu"/>
                <a:cs typeface="Calibri"/>
                <a:sym typeface="Ubuntu"/>
              </a:rPr>
              <a:t>needs</a:t>
            </a:r>
            <a:endParaRPr lang="en-GB" sz="4000" dirty="0" err="1">
              <a:latin typeface="Calibri"/>
              <a:cs typeface="Calibri"/>
            </a:endParaRPr>
          </a:p>
        </p:txBody>
      </p:sp>
      <p:pic>
        <p:nvPicPr>
          <p:cNvPr id="7" name="Bildobjekt 6" descr="En bild som visar skärmbild, Electric blue, Teckensnitt, Majorelleblå&#10;&#10;Automatiskt genererad beskrivning">
            <a:extLst>
              <a:ext uri="{FF2B5EF4-FFF2-40B4-BE49-F238E27FC236}">
                <a16:creationId xmlns:a16="http://schemas.microsoft.com/office/drawing/2014/main" id="{62A04571-AFBA-E60F-83A9-6341B9B99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5" y="86610"/>
            <a:ext cx="1937481" cy="431424"/>
          </a:xfrm>
          <a:prstGeom prst="rect">
            <a:avLst/>
          </a:prstGeom>
        </p:spPr>
      </p:pic>
      <p:pic>
        <p:nvPicPr>
          <p:cNvPr id="2" name="Bildobjekt 1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CD829E00-AFF9-7EE7-1CC3-1F6477355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69E1DD82-846F-6740-A8EE-4FDA4A0A8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>
            <a:extLst>
              <a:ext uri="{FF2B5EF4-FFF2-40B4-BE49-F238E27FC236}">
                <a16:creationId xmlns:a16="http://schemas.microsoft.com/office/drawing/2014/main" id="{1A176C6C-033D-885A-E843-4104257D0E2C}"/>
              </a:ext>
            </a:extLst>
          </p:cNvPr>
          <p:cNvSpPr/>
          <p:nvPr/>
        </p:nvSpPr>
        <p:spPr>
          <a:xfrm>
            <a:off x="2036300" y="1338771"/>
            <a:ext cx="7889700" cy="10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195" name="Google Shape;195;p25">
            <a:extLst>
              <a:ext uri="{FF2B5EF4-FFF2-40B4-BE49-F238E27FC236}">
                <a16:creationId xmlns:a16="http://schemas.microsoft.com/office/drawing/2014/main" id="{97CD1BE9-534A-B8A5-8EB8-F9855336F8DD}"/>
              </a:ext>
            </a:extLst>
          </p:cNvPr>
          <p:cNvSpPr/>
          <p:nvPr/>
        </p:nvSpPr>
        <p:spPr>
          <a:xfrm>
            <a:off x="2051650" y="2773854"/>
            <a:ext cx="7889700" cy="10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196" name="Google Shape;196;p25">
            <a:extLst>
              <a:ext uri="{FF2B5EF4-FFF2-40B4-BE49-F238E27FC236}">
                <a16:creationId xmlns:a16="http://schemas.microsoft.com/office/drawing/2014/main" id="{67B4FFF7-195A-63CE-7761-E9EAF152935B}"/>
              </a:ext>
            </a:extLst>
          </p:cNvPr>
          <p:cNvSpPr/>
          <p:nvPr/>
        </p:nvSpPr>
        <p:spPr>
          <a:xfrm>
            <a:off x="2051650" y="4170429"/>
            <a:ext cx="7889700" cy="179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197" name="Google Shape;197;p25">
            <a:extLst>
              <a:ext uri="{FF2B5EF4-FFF2-40B4-BE49-F238E27FC236}">
                <a16:creationId xmlns:a16="http://schemas.microsoft.com/office/drawing/2014/main" id="{A723DBC9-331F-56B1-71FC-7076DBF66F55}"/>
              </a:ext>
            </a:extLst>
          </p:cNvPr>
          <p:cNvSpPr txBox="1"/>
          <p:nvPr/>
        </p:nvSpPr>
        <p:spPr>
          <a:xfrm>
            <a:off x="2274175" y="1647179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b="1">
                <a:latin typeface="Calibri"/>
                <a:ea typeface="Calibri"/>
                <a:cs typeface="Calibri"/>
                <a:sym typeface="Ubuntu"/>
              </a:rPr>
              <a:t>Value/need</a:t>
            </a:r>
            <a:endParaRPr b="1">
              <a:latin typeface="Calibri"/>
              <a:ea typeface="Calibri"/>
              <a:cs typeface="Calibri"/>
              <a:sym typeface="Ubuntu"/>
            </a:endParaRPr>
          </a:p>
        </p:txBody>
      </p:sp>
      <p:sp>
        <p:nvSpPr>
          <p:cNvPr id="198" name="Google Shape;198;p25">
            <a:extLst>
              <a:ext uri="{FF2B5EF4-FFF2-40B4-BE49-F238E27FC236}">
                <a16:creationId xmlns:a16="http://schemas.microsoft.com/office/drawing/2014/main" id="{981C33A8-F450-26E4-9F4A-037F3081DCF4}"/>
              </a:ext>
            </a:extLst>
          </p:cNvPr>
          <p:cNvSpPr txBox="1"/>
          <p:nvPr/>
        </p:nvSpPr>
        <p:spPr>
          <a:xfrm>
            <a:off x="2274175" y="3125604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b="1">
                <a:latin typeface="Calibri"/>
                <a:ea typeface="Calibri"/>
                <a:cs typeface="Calibri"/>
                <a:sym typeface="Ubuntu"/>
              </a:rPr>
              <a:t>Design objectives</a:t>
            </a:r>
            <a:endParaRPr b="1">
              <a:latin typeface="Calibri"/>
              <a:ea typeface="Calibri"/>
              <a:cs typeface="Calibri"/>
              <a:sym typeface="Ubuntu"/>
            </a:endParaRPr>
          </a:p>
        </p:txBody>
      </p:sp>
      <p:sp>
        <p:nvSpPr>
          <p:cNvPr id="199" name="Google Shape;199;p25">
            <a:extLst>
              <a:ext uri="{FF2B5EF4-FFF2-40B4-BE49-F238E27FC236}">
                <a16:creationId xmlns:a16="http://schemas.microsoft.com/office/drawing/2014/main" id="{015460DA-7876-AA6F-26C0-AB764D5C3897}"/>
              </a:ext>
            </a:extLst>
          </p:cNvPr>
          <p:cNvSpPr txBox="1"/>
          <p:nvPr/>
        </p:nvSpPr>
        <p:spPr>
          <a:xfrm>
            <a:off x="2274175" y="4528279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b="1">
                <a:latin typeface="Calibri"/>
                <a:ea typeface="Calibri"/>
                <a:cs typeface="Calibri"/>
                <a:sym typeface="Ubuntu"/>
              </a:rPr>
              <a:t>Design requirements</a:t>
            </a:r>
            <a:endParaRPr b="1">
              <a:latin typeface="Calibri"/>
              <a:ea typeface="Calibri"/>
              <a:cs typeface="Calibri"/>
              <a:sym typeface="Ubuntu"/>
            </a:endParaRPr>
          </a:p>
        </p:txBody>
      </p:sp>
      <p:sp>
        <p:nvSpPr>
          <p:cNvPr id="200" name="Google Shape;200;p25">
            <a:extLst>
              <a:ext uri="{FF2B5EF4-FFF2-40B4-BE49-F238E27FC236}">
                <a16:creationId xmlns:a16="http://schemas.microsoft.com/office/drawing/2014/main" id="{01AF3052-6993-2872-0EF2-28E24DB43463}"/>
              </a:ext>
            </a:extLst>
          </p:cNvPr>
          <p:cNvSpPr/>
          <p:nvPr/>
        </p:nvSpPr>
        <p:spPr>
          <a:xfrm>
            <a:off x="6760125" y="1568979"/>
            <a:ext cx="10620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" sz="1200" dirty="0" err="1">
                <a:latin typeface="Calibri"/>
                <a:ea typeface="Calibri"/>
                <a:cs typeface="Calibri"/>
                <a:sym typeface="Ubuntu"/>
              </a:rPr>
              <a:t>Liveable</a:t>
            </a:r>
            <a:r>
              <a:rPr lang="sv" sz="1200" dirty="0">
                <a:latin typeface="Calibri"/>
                <a:ea typeface="Calibri"/>
                <a:cs typeface="Calibri"/>
                <a:sym typeface="Ubuntu"/>
              </a:rPr>
              <a:t> habitat</a:t>
            </a:r>
            <a:endParaRPr lang="sv" sz="1200" dirty="0">
              <a:latin typeface="Calibri"/>
              <a:ea typeface="Calibri"/>
              <a:cs typeface="Calibri"/>
            </a:endParaRPr>
          </a:p>
        </p:txBody>
      </p:sp>
      <p:cxnSp>
        <p:nvCxnSpPr>
          <p:cNvPr id="201" name="Google Shape;201;p25">
            <a:extLst>
              <a:ext uri="{FF2B5EF4-FFF2-40B4-BE49-F238E27FC236}">
                <a16:creationId xmlns:a16="http://schemas.microsoft.com/office/drawing/2014/main" id="{8237EC06-03E2-E73C-FEEF-3466C0CBF75C}"/>
              </a:ext>
            </a:extLst>
          </p:cNvPr>
          <p:cNvCxnSpPr>
            <a:cxnSpLocks/>
            <a:stCxn id="200" idx="2"/>
          </p:cNvCxnSpPr>
          <p:nvPr/>
        </p:nvCxnSpPr>
        <p:spPr>
          <a:xfrm rot="5400000">
            <a:off x="6158625" y="1786779"/>
            <a:ext cx="635400" cy="16296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5">
            <a:extLst>
              <a:ext uri="{FF2B5EF4-FFF2-40B4-BE49-F238E27FC236}">
                <a16:creationId xmlns:a16="http://schemas.microsoft.com/office/drawing/2014/main" id="{27A8425A-8489-C881-4867-12B6F5B52E9C}"/>
              </a:ext>
            </a:extLst>
          </p:cNvPr>
          <p:cNvCxnSpPr/>
          <p:nvPr/>
        </p:nvCxnSpPr>
        <p:spPr>
          <a:xfrm>
            <a:off x="7291713" y="2601517"/>
            <a:ext cx="180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5">
            <a:extLst>
              <a:ext uri="{FF2B5EF4-FFF2-40B4-BE49-F238E27FC236}">
                <a16:creationId xmlns:a16="http://schemas.microsoft.com/office/drawing/2014/main" id="{02485F5A-9A28-8BE0-4FCE-7027CE1718F3}"/>
              </a:ext>
            </a:extLst>
          </p:cNvPr>
          <p:cNvCxnSpPr/>
          <p:nvPr/>
        </p:nvCxnSpPr>
        <p:spPr>
          <a:xfrm rot="10800000">
            <a:off x="6799800" y="2601242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25">
            <a:extLst>
              <a:ext uri="{FF2B5EF4-FFF2-40B4-BE49-F238E27FC236}">
                <a16:creationId xmlns:a16="http://schemas.microsoft.com/office/drawing/2014/main" id="{7265E2A0-9B2F-88A0-927E-56351DB98BEF}"/>
              </a:ext>
            </a:extLst>
          </p:cNvPr>
          <p:cNvCxnSpPr/>
          <p:nvPr/>
        </p:nvCxnSpPr>
        <p:spPr>
          <a:xfrm rot="10800000">
            <a:off x="7942800" y="2601242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Google Shape;210;p25">
            <a:extLst>
              <a:ext uri="{FF2B5EF4-FFF2-40B4-BE49-F238E27FC236}">
                <a16:creationId xmlns:a16="http://schemas.microsoft.com/office/drawing/2014/main" id="{E59C030E-A822-1D87-DC20-7C22F541F1A2}"/>
              </a:ext>
            </a:extLst>
          </p:cNvPr>
          <p:cNvCxnSpPr/>
          <p:nvPr/>
        </p:nvCxnSpPr>
        <p:spPr>
          <a:xfrm rot="10800000">
            <a:off x="9091762" y="2596479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" name="Google Shape;212;p25">
            <a:extLst>
              <a:ext uri="{FF2B5EF4-FFF2-40B4-BE49-F238E27FC236}">
                <a16:creationId xmlns:a16="http://schemas.microsoft.com/office/drawing/2014/main" id="{224BC33F-8519-2045-49C8-52BD474C07E0}"/>
              </a:ext>
            </a:extLst>
          </p:cNvPr>
          <p:cNvSpPr/>
          <p:nvPr/>
        </p:nvSpPr>
        <p:spPr>
          <a:xfrm>
            <a:off x="7407000" y="2916154"/>
            <a:ext cx="10620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" dirty="0" err="1">
                <a:latin typeface="Calibri"/>
                <a:ea typeface="Calibri"/>
                <a:cs typeface="Calibri"/>
                <a:sym typeface="Ubuntu"/>
              </a:rPr>
              <a:t>Water</a:t>
            </a:r>
            <a:endParaRPr lang="sv" dirty="0" err="1">
              <a:latin typeface="Calibri"/>
              <a:ea typeface="Calibri"/>
              <a:cs typeface="Calibri"/>
            </a:endParaRPr>
          </a:p>
        </p:txBody>
      </p:sp>
      <p:sp>
        <p:nvSpPr>
          <p:cNvPr id="213" name="Google Shape;213;p25">
            <a:extLst>
              <a:ext uri="{FF2B5EF4-FFF2-40B4-BE49-F238E27FC236}">
                <a16:creationId xmlns:a16="http://schemas.microsoft.com/office/drawing/2014/main" id="{CB3532A4-A715-4AD1-1E84-5C0EACAA9E89}"/>
              </a:ext>
            </a:extLst>
          </p:cNvPr>
          <p:cNvSpPr/>
          <p:nvPr/>
        </p:nvSpPr>
        <p:spPr>
          <a:xfrm>
            <a:off x="8555125" y="2916154"/>
            <a:ext cx="11547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" dirty="0">
                <a:latin typeface="Calibri"/>
                <a:ea typeface="Calibri"/>
                <a:cs typeface="Calibri"/>
                <a:sym typeface="Ubuntu"/>
              </a:rPr>
              <a:t>Sunlight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08;p21">
            <a:extLst>
              <a:ext uri="{FF2B5EF4-FFF2-40B4-BE49-F238E27FC236}">
                <a16:creationId xmlns:a16="http://schemas.microsoft.com/office/drawing/2014/main" id="{D7B9A709-5E68-CE8C-2C90-661450B0D320}"/>
              </a:ext>
            </a:extLst>
          </p:cNvPr>
          <p:cNvSpPr txBox="1"/>
          <p:nvPr/>
        </p:nvSpPr>
        <p:spPr>
          <a:xfrm>
            <a:off x="264350" y="141293"/>
            <a:ext cx="5716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900"/>
            </a:pPr>
            <a:r>
              <a:rPr lang="sv" sz="3600" dirty="0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Value/need hierarchy</a:t>
            </a:r>
            <a:endParaRPr lang="sv" sz="2000" b="1" dirty="0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  <a:p>
            <a:r>
              <a:rPr lang="sv" sz="1800" dirty="0" err="1">
                <a:latin typeface="Calibri"/>
                <a:ea typeface="Calibri"/>
                <a:cs typeface="Calibri"/>
                <a:sym typeface="Ubuntu"/>
              </a:rPr>
              <a:t>More</a:t>
            </a:r>
            <a:r>
              <a:rPr lang="sv" sz="1800" dirty="0">
                <a:latin typeface="Calibri"/>
                <a:ea typeface="Calibri"/>
                <a:cs typeface="Calibri"/>
                <a:sym typeface="Ubuntu"/>
              </a:rPr>
              <a:t>-</a:t>
            </a:r>
            <a:r>
              <a:rPr lang="sv" sz="1800" dirty="0" err="1">
                <a:latin typeface="Calibri"/>
                <a:ea typeface="Calibri"/>
                <a:cs typeface="Calibri"/>
                <a:sym typeface="Ubuntu"/>
              </a:rPr>
              <a:t>than</a:t>
            </a:r>
            <a:r>
              <a:rPr lang="sv" sz="1800" dirty="0">
                <a:latin typeface="Calibri"/>
                <a:ea typeface="Calibri"/>
                <a:cs typeface="Calibri"/>
                <a:sym typeface="Ubuntu"/>
              </a:rPr>
              <a:t>-human </a:t>
            </a:r>
            <a:r>
              <a:rPr lang="sv" sz="1800" dirty="0" err="1">
                <a:latin typeface="Calibri"/>
                <a:ea typeface="Calibri"/>
                <a:cs typeface="Calibri"/>
                <a:sym typeface="Ubuntu"/>
              </a:rPr>
              <a:t>actor</a:t>
            </a:r>
            <a:r>
              <a:rPr lang="sv" sz="1800" dirty="0">
                <a:latin typeface="Calibri"/>
                <a:ea typeface="Calibri"/>
                <a:cs typeface="Calibri"/>
                <a:sym typeface="Ubuntu"/>
              </a:rPr>
              <a:t>: </a:t>
            </a:r>
            <a:r>
              <a:rPr lang="sv-SE" sz="1800" dirty="0" err="1">
                <a:latin typeface="Calibri"/>
                <a:ea typeface="Calibri"/>
                <a:cs typeface="Calibri"/>
                <a:sym typeface="Ubuntu"/>
              </a:rPr>
              <a:t>Monarch</a:t>
            </a:r>
            <a:r>
              <a:rPr lang="sv-SE" sz="1800" dirty="0">
                <a:latin typeface="Calibri"/>
                <a:ea typeface="Calibri"/>
                <a:cs typeface="Calibri"/>
                <a:sym typeface="Ubuntu"/>
              </a:rPr>
              <a:t> butterfly</a:t>
            </a:r>
            <a:endParaRPr lang="sv" sz="1800" dirty="0">
              <a:latin typeface="Calibri"/>
              <a:ea typeface="Calibri"/>
              <a:cs typeface="Calibri"/>
              <a:sym typeface="Ubuntu"/>
            </a:endParaRPr>
          </a:p>
          <a:p>
            <a:pPr>
              <a:buSzPts val="1900"/>
            </a:pPr>
            <a:endParaRPr lang="sv" sz="1800" dirty="0">
              <a:latin typeface="Calibri"/>
              <a:ea typeface="Ubuntu"/>
              <a:cs typeface="Calibri"/>
            </a:endParaRPr>
          </a:p>
        </p:txBody>
      </p:sp>
      <p:pic>
        <p:nvPicPr>
          <p:cNvPr id="3" name="Bildobjekt 2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4F207039-4F3F-761B-4EFC-BCADE7434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  <p:cxnSp>
        <p:nvCxnSpPr>
          <p:cNvPr id="22" name="Google Shape;209;p25">
            <a:extLst>
              <a:ext uri="{FF2B5EF4-FFF2-40B4-BE49-F238E27FC236}">
                <a16:creationId xmlns:a16="http://schemas.microsoft.com/office/drawing/2014/main" id="{2447FCFA-8052-EBB1-0FB0-320CDE7BCCE4}"/>
              </a:ext>
            </a:extLst>
          </p:cNvPr>
          <p:cNvCxnSpPr>
            <a:cxnSpLocks/>
          </p:cNvCxnSpPr>
          <p:nvPr/>
        </p:nvCxnSpPr>
        <p:spPr>
          <a:xfrm rot="10800000">
            <a:off x="7573894" y="4052669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09;p25">
            <a:extLst>
              <a:ext uri="{FF2B5EF4-FFF2-40B4-BE49-F238E27FC236}">
                <a16:creationId xmlns:a16="http://schemas.microsoft.com/office/drawing/2014/main" id="{19A7B200-E665-0EF2-7E0D-119A2A93915A}"/>
              </a:ext>
            </a:extLst>
          </p:cNvPr>
          <p:cNvCxnSpPr>
            <a:cxnSpLocks/>
          </p:cNvCxnSpPr>
          <p:nvPr/>
        </p:nvCxnSpPr>
        <p:spPr>
          <a:xfrm rot="10800000">
            <a:off x="6358322" y="4052668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9;p25">
            <a:extLst>
              <a:ext uri="{FF2B5EF4-FFF2-40B4-BE49-F238E27FC236}">
                <a16:creationId xmlns:a16="http://schemas.microsoft.com/office/drawing/2014/main" id="{FFBE6E81-788E-A9FF-4458-4A159DEBB691}"/>
              </a:ext>
            </a:extLst>
          </p:cNvPr>
          <p:cNvCxnSpPr>
            <a:cxnSpLocks/>
          </p:cNvCxnSpPr>
          <p:nvPr/>
        </p:nvCxnSpPr>
        <p:spPr>
          <a:xfrm rot="10800000">
            <a:off x="5142750" y="4052667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9;p25">
            <a:extLst>
              <a:ext uri="{FF2B5EF4-FFF2-40B4-BE49-F238E27FC236}">
                <a16:creationId xmlns:a16="http://schemas.microsoft.com/office/drawing/2014/main" id="{85A8744C-989B-3BFA-C6D6-B0758937CC32}"/>
              </a:ext>
            </a:extLst>
          </p:cNvPr>
          <p:cNvCxnSpPr>
            <a:cxnSpLocks/>
          </p:cNvCxnSpPr>
          <p:nvPr/>
        </p:nvCxnSpPr>
        <p:spPr>
          <a:xfrm flipH="1" flipV="1">
            <a:off x="6822652" y="3595272"/>
            <a:ext cx="1" cy="45566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202;p25">
            <a:extLst>
              <a:ext uri="{FF2B5EF4-FFF2-40B4-BE49-F238E27FC236}">
                <a16:creationId xmlns:a16="http://schemas.microsoft.com/office/drawing/2014/main" id="{AC080616-DD62-0B24-A635-3E9F5C41C4AA}"/>
              </a:ext>
            </a:extLst>
          </p:cNvPr>
          <p:cNvSpPr/>
          <p:nvPr/>
        </p:nvSpPr>
        <p:spPr>
          <a:xfrm>
            <a:off x="5130600" y="2919354"/>
            <a:ext cx="10620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" dirty="0" err="1">
                <a:latin typeface="Calibri"/>
                <a:ea typeface="Calibri"/>
                <a:cs typeface="Calibri"/>
              </a:rPr>
              <a:t>Shelter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621C9B-42FB-3FFC-EC4E-E68A4C716B70}"/>
              </a:ext>
            </a:extLst>
          </p:cNvPr>
          <p:cNvCxnSpPr/>
          <p:nvPr/>
        </p:nvCxnSpPr>
        <p:spPr>
          <a:xfrm flipV="1">
            <a:off x="5137336" y="4046164"/>
            <a:ext cx="2439802" cy="137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203;p25">
            <a:extLst>
              <a:ext uri="{FF2B5EF4-FFF2-40B4-BE49-F238E27FC236}">
                <a16:creationId xmlns:a16="http://schemas.microsoft.com/office/drawing/2014/main" id="{B3E207FB-E8F6-D86B-BC13-A276B9B8C2EA}"/>
              </a:ext>
            </a:extLst>
          </p:cNvPr>
          <p:cNvSpPr/>
          <p:nvPr/>
        </p:nvSpPr>
        <p:spPr>
          <a:xfrm>
            <a:off x="4640450" y="4368194"/>
            <a:ext cx="1062000" cy="138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Space for 10 </a:t>
            </a:r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milkweed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vines</a:t>
            </a:r>
            <a:endParaRPr lang="en-US" dirty="0">
              <a:latin typeface="Calibri"/>
            </a:endParaRPr>
          </a:p>
        </p:txBody>
      </p:sp>
      <p:sp>
        <p:nvSpPr>
          <p:cNvPr id="19" name="Google Shape;204;p25">
            <a:extLst>
              <a:ext uri="{FF2B5EF4-FFF2-40B4-BE49-F238E27FC236}">
                <a16:creationId xmlns:a16="http://schemas.microsoft.com/office/drawing/2014/main" id="{22F17403-8DBB-CB41-150A-79D62757D64A}"/>
              </a:ext>
            </a:extLst>
          </p:cNvPr>
          <p:cNvSpPr/>
          <p:nvPr/>
        </p:nvSpPr>
        <p:spPr>
          <a:xfrm>
            <a:off x="5854850" y="4368194"/>
            <a:ext cx="1062000" cy="138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Space for 10 </a:t>
            </a:r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marigolds</a:t>
            </a:r>
            <a:endParaRPr lang="en-US" dirty="0" err="1"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205;p25">
            <a:extLst>
              <a:ext uri="{FF2B5EF4-FFF2-40B4-BE49-F238E27FC236}">
                <a16:creationId xmlns:a16="http://schemas.microsoft.com/office/drawing/2014/main" id="{9261C04B-E4D3-E812-9898-4DE9194FFAF1}"/>
              </a:ext>
            </a:extLst>
          </p:cNvPr>
          <p:cNvSpPr/>
          <p:nvPr/>
        </p:nvSpPr>
        <p:spPr>
          <a:xfrm>
            <a:off x="7069250" y="4361979"/>
            <a:ext cx="1062000" cy="138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Space for 10 </a:t>
            </a:r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bee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balms</a:t>
            </a:r>
            <a:r>
              <a:rPr lang="sv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 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211;p25">
            <a:extLst>
              <a:ext uri="{FF2B5EF4-FFF2-40B4-BE49-F238E27FC236}">
                <a16:creationId xmlns:a16="http://schemas.microsoft.com/office/drawing/2014/main" id="{59B5D2AF-D185-1AE8-3864-7681FB5B16C4}"/>
              </a:ext>
            </a:extLst>
          </p:cNvPr>
          <p:cNvSpPr/>
          <p:nvPr/>
        </p:nvSpPr>
        <p:spPr>
          <a:xfrm>
            <a:off x="6268800" y="2919354"/>
            <a:ext cx="10620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">
                <a:latin typeface="Calibri"/>
                <a:ea typeface="Calibri"/>
                <a:cs typeface="Calibri"/>
                <a:sym typeface="Ubuntu"/>
              </a:rPr>
              <a:t>Food</a:t>
            </a:r>
            <a:endParaRPr>
              <a:latin typeface="Calibri"/>
              <a:ea typeface="Calibri"/>
              <a:cs typeface="Calibri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4192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F1C2CC45-8B0A-84BB-DF5D-0660B59B9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>
            <a:extLst>
              <a:ext uri="{FF2B5EF4-FFF2-40B4-BE49-F238E27FC236}">
                <a16:creationId xmlns:a16="http://schemas.microsoft.com/office/drawing/2014/main" id="{A34453F4-4624-6A8A-D537-C7B2554B1818}"/>
              </a:ext>
            </a:extLst>
          </p:cNvPr>
          <p:cNvSpPr/>
          <p:nvPr/>
        </p:nvSpPr>
        <p:spPr>
          <a:xfrm>
            <a:off x="2036300" y="1338771"/>
            <a:ext cx="7889700" cy="10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195" name="Google Shape;195;p25">
            <a:extLst>
              <a:ext uri="{FF2B5EF4-FFF2-40B4-BE49-F238E27FC236}">
                <a16:creationId xmlns:a16="http://schemas.microsoft.com/office/drawing/2014/main" id="{552D4FA1-51E0-E7BD-7010-D2BA2F11DC32}"/>
              </a:ext>
            </a:extLst>
          </p:cNvPr>
          <p:cNvSpPr/>
          <p:nvPr/>
        </p:nvSpPr>
        <p:spPr>
          <a:xfrm>
            <a:off x="2051650" y="2773854"/>
            <a:ext cx="7889700" cy="10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196" name="Google Shape;196;p25">
            <a:extLst>
              <a:ext uri="{FF2B5EF4-FFF2-40B4-BE49-F238E27FC236}">
                <a16:creationId xmlns:a16="http://schemas.microsoft.com/office/drawing/2014/main" id="{BDBEAAC8-636D-E5D0-0DB0-630406DC398F}"/>
              </a:ext>
            </a:extLst>
          </p:cNvPr>
          <p:cNvSpPr/>
          <p:nvPr/>
        </p:nvSpPr>
        <p:spPr>
          <a:xfrm>
            <a:off x="2051650" y="4170429"/>
            <a:ext cx="7889700" cy="179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197" name="Google Shape;197;p25">
            <a:extLst>
              <a:ext uri="{FF2B5EF4-FFF2-40B4-BE49-F238E27FC236}">
                <a16:creationId xmlns:a16="http://schemas.microsoft.com/office/drawing/2014/main" id="{608A67B0-1222-D8C8-BC0A-D8618E19704E}"/>
              </a:ext>
            </a:extLst>
          </p:cNvPr>
          <p:cNvSpPr txBox="1"/>
          <p:nvPr/>
        </p:nvSpPr>
        <p:spPr>
          <a:xfrm>
            <a:off x="2274175" y="1647179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b="1">
                <a:latin typeface="Calibri"/>
                <a:ea typeface="Calibri"/>
                <a:cs typeface="Calibri"/>
                <a:sym typeface="Ubuntu"/>
              </a:rPr>
              <a:t>Value/need</a:t>
            </a:r>
            <a:endParaRPr b="1">
              <a:latin typeface="Calibri"/>
              <a:ea typeface="Calibri"/>
              <a:cs typeface="Calibri"/>
              <a:sym typeface="Ubuntu"/>
            </a:endParaRPr>
          </a:p>
        </p:txBody>
      </p:sp>
      <p:sp>
        <p:nvSpPr>
          <p:cNvPr id="198" name="Google Shape;198;p25">
            <a:extLst>
              <a:ext uri="{FF2B5EF4-FFF2-40B4-BE49-F238E27FC236}">
                <a16:creationId xmlns:a16="http://schemas.microsoft.com/office/drawing/2014/main" id="{0ACE4520-58CD-4BB2-739A-BED4BD7FCD37}"/>
              </a:ext>
            </a:extLst>
          </p:cNvPr>
          <p:cNvSpPr txBox="1"/>
          <p:nvPr/>
        </p:nvSpPr>
        <p:spPr>
          <a:xfrm>
            <a:off x="2274175" y="3125604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b="1">
                <a:latin typeface="Calibri"/>
                <a:ea typeface="Calibri"/>
                <a:cs typeface="Calibri"/>
                <a:sym typeface="Ubuntu"/>
              </a:rPr>
              <a:t>Design objectives</a:t>
            </a:r>
            <a:endParaRPr b="1">
              <a:latin typeface="Calibri"/>
              <a:ea typeface="Calibri"/>
              <a:cs typeface="Calibri"/>
              <a:sym typeface="Ubuntu"/>
            </a:endParaRPr>
          </a:p>
        </p:txBody>
      </p:sp>
      <p:sp>
        <p:nvSpPr>
          <p:cNvPr id="199" name="Google Shape;199;p25">
            <a:extLst>
              <a:ext uri="{FF2B5EF4-FFF2-40B4-BE49-F238E27FC236}">
                <a16:creationId xmlns:a16="http://schemas.microsoft.com/office/drawing/2014/main" id="{2EE44C16-F5CD-7E87-B700-04656D4F8C1A}"/>
              </a:ext>
            </a:extLst>
          </p:cNvPr>
          <p:cNvSpPr txBox="1"/>
          <p:nvPr/>
        </p:nvSpPr>
        <p:spPr>
          <a:xfrm>
            <a:off x="2274175" y="4528279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b="1">
                <a:latin typeface="Calibri"/>
                <a:ea typeface="Calibri"/>
                <a:cs typeface="Calibri"/>
                <a:sym typeface="Ubuntu"/>
              </a:rPr>
              <a:t>Design requirements</a:t>
            </a:r>
            <a:endParaRPr b="1">
              <a:latin typeface="Calibri"/>
              <a:ea typeface="Calibri"/>
              <a:cs typeface="Calibri"/>
              <a:sym typeface="Ubuntu"/>
            </a:endParaRPr>
          </a:p>
        </p:txBody>
      </p:sp>
      <p:sp>
        <p:nvSpPr>
          <p:cNvPr id="200" name="Google Shape;200;p25">
            <a:extLst>
              <a:ext uri="{FF2B5EF4-FFF2-40B4-BE49-F238E27FC236}">
                <a16:creationId xmlns:a16="http://schemas.microsoft.com/office/drawing/2014/main" id="{20E1891C-981B-ED81-FD6A-DC2F9798D170}"/>
              </a:ext>
            </a:extLst>
          </p:cNvPr>
          <p:cNvSpPr/>
          <p:nvPr/>
        </p:nvSpPr>
        <p:spPr>
          <a:xfrm>
            <a:off x="6760125" y="1568979"/>
            <a:ext cx="10620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" sz="1200" dirty="0" err="1">
                <a:latin typeface="Calibri"/>
                <a:ea typeface="Calibri"/>
                <a:cs typeface="Calibri"/>
                <a:sym typeface="Ubuntu"/>
              </a:rPr>
              <a:t>Liveable</a:t>
            </a:r>
            <a:r>
              <a:rPr lang="sv" sz="1200" dirty="0">
                <a:latin typeface="Calibri"/>
                <a:ea typeface="Calibri"/>
                <a:cs typeface="Calibri"/>
                <a:sym typeface="Ubuntu"/>
              </a:rPr>
              <a:t> habitat</a:t>
            </a:r>
            <a:endParaRPr lang="sv" sz="1200" dirty="0">
              <a:latin typeface="Calibri"/>
              <a:ea typeface="Calibri"/>
              <a:cs typeface="Calibri"/>
            </a:endParaRPr>
          </a:p>
        </p:txBody>
      </p:sp>
      <p:cxnSp>
        <p:nvCxnSpPr>
          <p:cNvPr id="201" name="Google Shape;201;p25">
            <a:extLst>
              <a:ext uri="{FF2B5EF4-FFF2-40B4-BE49-F238E27FC236}">
                <a16:creationId xmlns:a16="http://schemas.microsoft.com/office/drawing/2014/main" id="{00B3F180-5EFC-745D-2598-2F29EC8327EE}"/>
              </a:ext>
            </a:extLst>
          </p:cNvPr>
          <p:cNvCxnSpPr>
            <a:cxnSpLocks/>
            <a:stCxn id="200" idx="2"/>
          </p:cNvCxnSpPr>
          <p:nvPr/>
        </p:nvCxnSpPr>
        <p:spPr>
          <a:xfrm rot="5400000">
            <a:off x="6158625" y="1786779"/>
            <a:ext cx="635400" cy="16296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5">
            <a:extLst>
              <a:ext uri="{FF2B5EF4-FFF2-40B4-BE49-F238E27FC236}">
                <a16:creationId xmlns:a16="http://schemas.microsoft.com/office/drawing/2014/main" id="{8C5A41AF-D26B-B40F-3E44-3CCF4879AC09}"/>
              </a:ext>
            </a:extLst>
          </p:cNvPr>
          <p:cNvCxnSpPr/>
          <p:nvPr/>
        </p:nvCxnSpPr>
        <p:spPr>
          <a:xfrm>
            <a:off x="7291713" y="2601517"/>
            <a:ext cx="180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5">
            <a:extLst>
              <a:ext uri="{FF2B5EF4-FFF2-40B4-BE49-F238E27FC236}">
                <a16:creationId xmlns:a16="http://schemas.microsoft.com/office/drawing/2014/main" id="{C7960B62-744F-F7D4-16CB-D85903EC0896}"/>
              </a:ext>
            </a:extLst>
          </p:cNvPr>
          <p:cNvCxnSpPr/>
          <p:nvPr/>
        </p:nvCxnSpPr>
        <p:spPr>
          <a:xfrm rot="10800000">
            <a:off x="6799800" y="2601242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25">
            <a:extLst>
              <a:ext uri="{FF2B5EF4-FFF2-40B4-BE49-F238E27FC236}">
                <a16:creationId xmlns:a16="http://schemas.microsoft.com/office/drawing/2014/main" id="{FB4B6661-96B9-8C18-62AB-71CE509B22BE}"/>
              </a:ext>
            </a:extLst>
          </p:cNvPr>
          <p:cNvCxnSpPr/>
          <p:nvPr/>
        </p:nvCxnSpPr>
        <p:spPr>
          <a:xfrm rot="10800000">
            <a:off x="7942800" y="2601242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Google Shape;210;p25">
            <a:extLst>
              <a:ext uri="{FF2B5EF4-FFF2-40B4-BE49-F238E27FC236}">
                <a16:creationId xmlns:a16="http://schemas.microsoft.com/office/drawing/2014/main" id="{37364A7D-DBFA-9323-F3A6-5BFE4B80D8E5}"/>
              </a:ext>
            </a:extLst>
          </p:cNvPr>
          <p:cNvCxnSpPr/>
          <p:nvPr/>
        </p:nvCxnSpPr>
        <p:spPr>
          <a:xfrm rot="10800000">
            <a:off x="9091762" y="2596479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25">
            <a:extLst>
              <a:ext uri="{FF2B5EF4-FFF2-40B4-BE49-F238E27FC236}">
                <a16:creationId xmlns:a16="http://schemas.microsoft.com/office/drawing/2014/main" id="{B953F402-D948-75EE-569A-CA03E35753ED}"/>
              </a:ext>
            </a:extLst>
          </p:cNvPr>
          <p:cNvSpPr/>
          <p:nvPr/>
        </p:nvSpPr>
        <p:spPr>
          <a:xfrm>
            <a:off x="8555125" y="2916154"/>
            <a:ext cx="11547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" dirty="0">
                <a:latin typeface="Calibri"/>
                <a:ea typeface="Calibri"/>
                <a:cs typeface="Calibri"/>
                <a:sym typeface="Ubuntu"/>
              </a:rPr>
              <a:t>Sunlight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08;p21">
            <a:extLst>
              <a:ext uri="{FF2B5EF4-FFF2-40B4-BE49-F238E27FC236}">
                <a16:creationId xmlns:a16="http://schemas.microsoft.com/office/drawing/2014/main" id="{A6C9A0CB-D615-F4E6-1746-8275FB324041}"/>
              </a:ext>
            </a:extLst>
          </p:cNvPr>
          <p:cNvSpPr txBox="1"/>
          <p:nvPr/>
        </p:nvSpPr>
        <p:spPr>
          <a:xfrm>
            <a:off x="264350" y="141293"/>
            <a:ext cx="5716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900"/>
            </a:pPr>
            <a:r>
              <a:rPr lang="sv" sz="3600" dirty="0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Value/need hierarchy</a:t>
            </a:r>
            <a:endParaRPr lang="sv" sz="2000" b="1" dirty="0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  <a:p>
            <a:r>
              <a:rPr lang="sv" sz="1800" dirty="0" err="1">
                <a:latin typeface="Calibri"/>
                <a:ea typeface="Calibri"/>
                <a:cs typeface="Calibri"/>
                <a:sym typeface="Ubuntu"/>
              </a:rPr>
              <a:t>More</a:t>
            </a:r>
            <a:r>
              <a:rPr lang="sv" sz="1800" dirty="0">
                <a:latin typeface="Calibri"/>
                <a:ea typeface="Calibri"/>
                <a:cs typeface="Calibri"/>
                <a:sym typeface="Ubuntu"/>
              </a:rPr>
              <a:t>-</a:t>
            </a:r>
            <a:r>
              <a:rPr lang="sv" sz="1800" dirty="0" err="1">
                <a:latin typeface="Calibri"/>
                <a:ea typeface="Calibri"/>
                <a:cs typeface="Calibri"/>
                <a:sym typeface="Ubuntu"/>
              </a:rPr>
              <a:t>than</a:t>
            </a:r>
            <a:r>
              <a:rPr lang="sv" sz="1800" dirty="0">
                <a:latin typeface="Calibri"/>
                <a:ea typeface="Calibri"/>
                <a:cs typeface="Calibri"/>
                <a:sym typeface="Ubuntu"/>
              </a:rPr>
              <a:t>-human </a:t>
            </a:r>
            <a:r>
              <a:rPr lang="sv" sz="1800" dirty="0" err="1">
                <a:latin typeface="Calibri"/>
                <a:ea typeface="Calibri"/>
                <a:cs typeface="Calibri"/>
                <a:sym typeface="Ubuntu"/>
              </a:rPr>
              <a:t>actor</a:t>
            </a:r>
            <a:r>
              <a:rPr lang="sv" sz="1800" dirty="0">
                <a:latin typeface="Calibri"/>
                <a:ea typeface="Calibri"/>
                <a:cs typeface="Calibri"/>
                <a:sym typeface="Ubuntu"/>
              </a:rPr>
              <a:t>: </a:t>
            </a:r>
            <a:r>
              <a:rPr lang="sv-SE" sz="1800" dirty="0" err="1">
                <a:latin typeface="Calibri"/>
                <a:ea typeface="Calibri"/>
                <a:cs typeface="Calibri"/>
                <a:sym typeface="Ubuntu"/>
              </a:rPr>
              <a:t>Monarch</a:t>
            </a:r>
            <a:r>
              <a:rPr lang="sv-SE" sz="1800" dirty="0">
                <a:latin typeface="Calibri"/>
                <a:ea typeface="Calibri"/>
                <a:cs typeface="Calibri"/>
                <a:sym typeface="Ubuntu"/>
              </a:rPr>
              <a:t> butterfly</a:t>
            </a:r>
            <a:endParaRPr lang="sv" sz="1800" dirty="0">
              <a:latin typeface="Calibri"/>
              <a:ea typeface="Calibri"/>
              <a:cs typeface="Calibri"/>
              <a:sym typeface="Ubuntu"/>
            </a:endParaRPr>
          </a:p>
          <a:p>
            <a:pPr>
              <a:buSzPts val="1900"/>
            </a:pPr>
            <a:endParaRPr lang="sv" sz="1800" dirty="0">
              <a:latin typeface="Calibri"/>
              <a:ea typeface="Ubuntu"/>
              <a:cs typeface="Calibri"/>
            </a:endParaRPr>
          </a:p>
        </p:txBody>
      </p:sp>
      <p:pic>
        <p:nvPicPr>
          <p:cNvPr id="3" name="Bildobjekt 2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FD15D75A-D920-50EB-7CFB-83347CD31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  <p:cxnSp>
        <p:nvCxnSpPr>
          <p:cNvPr id="22" name="Google Shape;209;p25">
            <a:extLst>
              <a:ext uri="{FF2B5EF4-FFF2-40B4-BE49-F238E27FC236}">
                <a16:creationId xmlns:a16="http://schemas.microsoft.com/office/drawing/2014/main" id="{CB530077-1381-B4B3-37C8-8191D7BC2A1C}"/>
              </a:ext>
            </a:extLst>
          </p:cNvPr>
          <p:cNvCxnSpPr>
            <a:cxnSpLocks/>
          </p:cNvCxnSpPr>
          <p:nvPr/>
        </p:nvCxnSpPr>
        <p:spPr>
          <a:xfrm rot="10800000">
            <a:off x="7573894" y="4052669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09;p25">
            <a:extLst>
              <a:ext uri="{FF2B5EF4-FFF2-40B4-BE49-F238E27FC236}">
                <a16:creationId xmlns:a16="http://schemas.microsoft.com/office/drawing/2014/main" id="{EA17D562-C454-A8E8-A5F0-FC23A438CF2B}"/>
              </a:ext>
            </a:extLst>
          </p:cNvPr>
          <p:cNvCxnSpPr>
            <a:cxnSpLocks/>
          </p:cNvCxnSpPr>
          <p:nvPr/>
        </p:nvCxnSpPr>
        <p:spPr>
          <a:xfrm flipV="1">
            <a:off x="6358321" y="4058270"/>
            <a:ext cx="0" cy="3267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9;p25">
            <a:extLst>
              <a:ext uri="{FF2B5EF4-FFF2-40B4-BE49-F238E27FC236}">
                <a16:creationId xmlns:a16="http://schemas.microsoft.com/office/drawing/2014/main" id="{D1B8FFC2-76E1-FA27-4FD4-A8ED0F859209}"/>
              </a:ext>
            </a:extLst>
          </p:cNvPr>
          <p:cNvCxnSpPr>
            <a:cxnSpLocks/>
          </p:cNvCxnSpPr>
          <p:nvPr/>
        </p:nvCxnSpPr>
        <p:spPr>
          <a:xfrm flipV="1">
            <a:off x="5142749" y="4063872"/>
            <a:ext cx="0" cy="32119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9;p25">
            <a:extLst>
              <a:ext uri="{FF2B5EF4-FFF2-40B4-BE49-F238E27FC236}">
                <a16:creationId xmlns:a16="http://schemas.microsoft.com/office/drawing/2014/main" id="{9D12F3B7-146D-A77E-67D5-0F87E7DAC95F}"/>
              </a:ext>
            </a:extLst>
          </p:cNvPr>
          <p:cNvCxnSpPr>
            <a:cxnSpLocks/>
          </p:cNvCxnSpPr>
          <p:nvPr/>
        </p:nvCxnSpPr>
        <p:spPr>
          <a:xfrm flipH="1" flipV="1">
            <a:off x="7932035" y="3601200"/>
            <a:ext cx="1" cy="46126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202;p25">
            <a:extLst>
              <a:ext uri="{FF2B5EF4-FFF2-40B4-BE49-F238E27FC236}">
                <a16:creationId xmlns:a16="http://schemas.microsoft.com/office/drawing/2014/main" id="{2DBD26A7-BA9A-1703-1362-4E7D878E5B36}"/>
              </a:ext>
            </a:extLst>
          </p:cNvPr>
          <p:cNvSpPr/>
          <p:nvPr/>
        </p:nvSpPr>
        <p:spPr>
          <a:xfrm>
            <a:off x="5130600" y="2919354"/>
            <a:ext cx="10620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" dirty="0" err="1">
                <a:latin typeface="Calibri"/>
                <a:ea typeface="Calibri"/>
                <a:cs typeface="Calibri"/>
              </a:rPr>
              <a:t>Shelter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1C4D9D-2FDE-82FB-931B-52D01F0E53D0}"/>
              </a:ext>
            </a:extLst>
          </p:cNvPr>
          <p:cNvCxnSpPr/>
          <p:nvPr/>
        </p:nvCxnSpPr>
        <p:spPr>
          <a:xfrm flipV="1">
            <a:off x="5137335" y="4057371"/>
            <a:ext cx="2787186" cy="812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203;p25">
            <a:extLst>
              <a:ext uri="{FF2B5EF4-FFF2-40B4-BE49-F238E27FC236}">
                <a16:creationId xmlns:a16="http://schemas.microsoft.com/office/drawing/2014/main" id="{A828E706-F8CE-BD2E-23B6-905BF0CCF8B3}"/>
              </a:ext>
            </a:extLst>
          </p:cNvPr>
          <p:cNvSpPr/>
          <p:nvPr/>
        </p:nvSpPr>
        <p:spPr>
          <a:xfrm>
            <a:off x="4640450" y="4368194"/>
            <a:ext cx="1062000" cy="138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Shallow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sv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Water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sv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Dishes</a:t>
            </a:r>
            <a:endParaRPr lang="en-US" err="1">
              <a:latin typeface="Calibri"/>
            </a:endParaRPr>
          </a:p>
          <a:p>
            <a:pPr algn="ctr"/>
            <a:endParaRPr lang="sv" dirty="0">
              <a:solidFill>
                <a:srgbClr val="242424"/>
              </a:solidFill>
              <a:latin typeface="Calibri"/>
              <a:ea typeface="Calibri"/>
              <a:cs typeface="Segoe UI"/>
            </a:endParaRPr>
          </a:p>
        </p:txBody>
      </p:sp>
      <p:sp>
        <p:nvSpPr>
          <p:cNvPr id="19" name="Google Shape;204;p25">
            <a:extLst>
              <a:ext uri="{FF2B5EF4-FFF2-40B4-BE49-F238E27FC236}">
                <a16:creationId xmlns:a16="http://schemas.microsoft.com/office/drawing/2014/main" id="{BEB23386-DDE4-6492-3A3A-5B8847F370E9}"/>
              </a:ext>
            </a:extLst>
          </p:cNvPr>
          <p:cNvSpPr/>
          <p:nvPr/>
        </p:nvSpPr>
        <p:spPr>
          <a:xfrm>
            <a:off x="5854850" y="4368194"/>
            <a:ext cx="1062000" cy="138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Puddling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Stations</a:t>
            </a:r>
            <a:endParaRPr lang="en-US" dirty="0">
              <a:latin typeface="Calibri"/>
            </a:endParaRPr>
          </a:p>
          <a:p>
            <a:pPr algn="ctr"/>
            <a:endParaRPr lang="sv" dirty="0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205;p25">
            <a:extLst>
              <a:ext uri="{FF2B5EF4-FFF2-40B4-BE49-F238E27FC236}">
                <a16:creationId xmlns:a16="http://schemas.microsoft.com/office/drawing/2014/main" id="{B9A659E2-8FEA-206B-82EA-06BDCEF69E79}"/>
              </a:ext>
            </a:extLst>
          </p:cNvPr>
          <p:cNvSpPr/>
          <p:nvPr/>
        </p:nvSpPr>
        <p:spPr>
          <a:xfrm>
            <a:off x="7069250" y="4361979"/>
            <a:ext cx="1062000" cy="138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211;p25">
            <a:extLst>
              <a:ext uri="{FF2B5EF4-FFF2-40B4-BE49-F238E27FC236}">
                <a16:creationId xmlns:a16="http://schemas.microsoft.com/office/drawing/2014/main" id="{69D6FEC3-DA4D-60EF-1416-AA68B8411D25}"/>
              </a:ext>
            </a:extLst>
          </p:cNvPr>
          <p:cNvSpPr/>
          <p:nvPr/>
        </p:nvSpPr>
        <p:spPr>
          <a:xfrm>
            <a:off x="6268800" y="2919354"/>
            <a:ext cx="10620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">
                <a:latin typeface="Calibri"/>
                <a:ea typeface="Calibri"/>
                <a:cs typeface="Calibri"/>
                <a:sym typeface="Ubuntu"/>
              </a:rPr>
              <a:t>Food</a:t>
            </a:r>
            <a:endParaRPr>
              <a:latin typeface="Calibri"/>
              <a:ea typeface="Calibri"/>
              <a:cs typeface="Calibri"/>
              <a:sym typeface="Ubuntu"/>
            </a:endParaRPr>
          </a:p>
        </p:txBody>
      </p:sp>
      <p:sp>
        <p:nvSpPr>
          <p:cNvPr id="4" name="Google Shape;212;p25">
            <a:extLst>
              <a:ext uri="{FF2B5EF4-FFF2-40B4-BE49-F238E27FC236}">
                <a16:creationId xmlns:a16="http://schemas.microsoft.com/office/drawing/2014/main" id="{E0B813AF-6710-D54B-7EAD-E4D70500D67A}"/>
              </a:ext>
            </a:extLst>
          </p:cNvPr>
          <p:cNvSpPr/>
          <p:nvPr/>
        </p:nvSpPr>
        <p:spPr>
          <a:xfrm>
            <a:off x="7407000" y="2916154"/>
            <a:ext cx="10620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" dirty="0" err="1">
                <a:latin typeface="Calibri"/>
                <a:ea typeface="Calibri"/>
                <a:cs typeface="Calibri"/>
                <a:sym typeface="Ubuntu"/>
              </a:rPr>
              <a:t>Water</a:t>
            </a:r>
            <a:endParaRPr lang="sv" dirty="0" err="1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967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>
            <a:spLocks noGrp="1"/>
          </p:cNvSpPr>
          <p:nvPr>
            <p:ph type="title"/>
          </p:nvPr>
        </p:nvSpPr>
        <p:spPr>
          <a:xfrm>
            <a:off x="1835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body" idx="1"/>
          </p:nvPr>
        </p:nvSpPr>
        <p:spPr>
          <a:xfrm>
            <a:off x="1835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8" name="Google Shape;2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888" y="594260"/>
            <a:ext cx="9284224" cy="6151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9"/>
          <p:cNvSpPr txBox="1"/>
          <p:nvPr/>
        </p:nvSpPr>
        <p:spPr>
          <a:xfrm>
            <a:off x="1452282" y="104413"/>
            <a:ext cx="8784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solidFill>
                  <a:srgbClr val="FFFFFF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The Monarch Sanctuary (NYC), </a:t>
            </a:r>
            <a:r>
              <a:rPr lang="sv" sz="1800" u="sng">
                <a:solidFill>
                  <a:schemeClr val="hlink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https://www.terreform.org/monarch-sanctuary</a:t>
            </a:r>
            <a:endParaRPr sz="1800">
              <a:solidFill>
                <a:srgbClr val="FFFFFF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highlight>
                <a:schemeClr val="dk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0754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38F59936-28AF-CACE-E5AB-2061FCB19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>
            <a:extLst>
              <a:ext uri="{FF2B5EF4-FFF2-40B4-BE49-F238E27FC236}">
                <a16:creationId xmlns:a16="http://schemas.microsoft.com/office/drawing/2014/main" id="{AEA0066C-FC4F-2A87-1620-43103EC6AD9E}"/>
              </a:ext>
            </a:extLst>
          </p:cNvPr>
          <p:cNvSpPr/>
          <p:nvPr/>
        </p:nvSpPr>
        <p:spPr>
          <a:xfrm>
            <a:off x="2036300" y="1338771"/>
            <a:ext cx="7889700" cy="10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195" name="Google Shape;195;p25">
            <a:extLst>
              <a:ext uri="{FF2B5EF4-FFF2-40B4-BE49-F238E27FC236}">
                <a16:creationId xmlns:a16="http://schemas.microsoft.com/office/drawing/2014/main" id="{6DC3D1B4-2788-26A9-5795-D25C87295BB4}"/>
              </a:ext>
            </a:extLst>
          </p:cNvPr>
          <p:cNvSpPr/>
          <p:nvPr/>
        </p:nvSpPr>
        <p:spPr>
          <a:xfrm>
            <a:off x="2051650" y="2773854"/>
            <a:ext cx="7889700" cy="10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196" name="Google Shape;196;p25">
            <a:extLst>
              <a:ext uri="{FF2B5EF4-FFF2-40B4-BE49-F238E27FC236}">
                <a16:creationId xmlns:a16="http://schemas.microsoft.com/office/drawing/2014/main" id="{C2CB2610-6A3E-C0FE-4579-88E71E40D901}"/>
              </a:ext>
            </a:extLst>
          </p:cNvPr>
          <p:cNvSpPr/>
          <p:nvPr/>
        </p:nvSpPr>
        <p:spPr>
          <a:xfrm>
            <a:off x="2051650" y="4170429"/>
            <a:ext cx="7889700" cy="179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197" name="Google Shape;197;p25">
            <a:extLst>
              <a:ext uri="{FF2B5EF4-FFF2-40B4-BE49-F238E27FC236}">
                <a16:creationId xmlns:a16="http://schemas.microsoft.com/office/drawing/2014/main" id="{36F75F3A-06EC-3FEA-F975-A61ED314B508}"/>
              </a:ext>
            </a:extLst>
          </p:cNvPr>
          <p:cNvSpPr txBox="1"/>
          <p:nvPr/>
        </p:nvSpPr>
        <p:spPr>
          <a:xfrm>
            <a:off x="2274175" y="1647179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b="1">
                <a:latin typeface="Calibri"/>
                <a:ea typeface="Calibri"/>
                <a:cs typeface="Calibri"/>
                <a:sym typeface="Ubuntu"/>
              </a:rPr>
              <a:t>Value/need</a:t>
            </a:r>
            <a:endParaRPr b="1">
              <a:latin typeface="Calibri"/>
              <a:ea typeface="Calibri"/>
              <a:cs typeface="Calibri"/>
              <a:sym typeface="Ubuntu"/>
            </a:endParaRPr>
          </a:p>
        </p:txBody>
      </p:sp>
      <p:sp>
        <p:nvSpPr>
          <p:cNvPr id="198" name="Google Shape;198;p25">
            <a:extLst>
              <a:ext uri="{FF2B5EF4-FFF2-40B4-BE49-F238E27FC236}">
                <a16:creationId xmlns:a16="http://schemas.microsoft.com/office/drawing/2014/main" id="{D633FC5B-3063-7275-5D20-8F6A0820C32D}"/>
              </a:ext>
            </a:extLst>
          </p:cNvPr>
          <p:cNvSpPr txBox="1"/>
          <p:nvPr/>
        </p:nvSpPr>
        <p:spPr>
          <a:xfrm>
            <a:off x="2274175" y="3125604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b="1">
                <a:latin typeface="Calibri"/>
                <a:ea typeface="Calibri"/>
                <a:cs typeface="Calibri"/>
                <a:sym typeface="Ubuntu"/>
              </a:rPr>
              <a:t>Design objectives</a:t>
            </a:r>
            <a:endParaRPr b="1">
              <a:latin typeface="Calibri"/>
              <a:ea typeface="Calibri"/>
              <a:cs typeface="Calibri"/>
              <a:sym typeface="Ubuntu"/>
            </a:endParaRPr>
          </a:p>
        </p:txBody>
      </p:sp>
      <p:sp>
        <p:nvSpPr>
          <p:cNvPr id="199" name="Google Shape;199;p25">
            <a:extLst>
              <a:ext uri="{FF2B5EF4-FFF2-40B4-BE49-F238E27FC236}">
                <a16:creationId xmlns:a16="http://schemas.microsoft.com/office/drawing/2014/main" id="{025D2953-29A9-B6D7-90A3-430964A5DE79}"/>
              </a:ext>
            </a:extLst>
          </p:cNvPr>
          <p:cNvSpPr txBox="1"/>
          <p:nvPr/>
        </p:nvSpPr>
        <p:spPr>
          <a:xfrm>
            <a:off x="2274175" y="4528279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b="1">
                <a:latin typeface="Calibri"/>
                <a:ea typeface="Calibri"/>
                <a:cs typeface="Calibri"/>
                <a:sym typeface="Ubuntu"/>
              </a:rPr>
              <a:t>Design requirements</a:t>
            </a:r>
            <a:endParaRPr b="1">
              <a:latin typeface="Calibri"/>
              <a:ea typeface="Calibri"/>
              <a:cs typeface="Calibri"/>
              <a:sym typeface="Ubuntu"/>
            </a:endParaRPr>
          </a:p>
        </p:txBody>
      </p:sp>
      <p:sp>
        <p:nvSpPr>
          <p:cNvPr id="200" name="Google Shape;200;p25">
            <a:extLst>
              <a:ext uri="{FF2B5EF4-FFF2-40B4-BE49-F238E27FC236}">
                <a16:creationId xmlns:a16="http://schemas.microsoft.com/office/drawing/2014/main" id="{F3403053-F694-D20A-6E3C-2563969CBD21}"/>
              </a:ext>
            </a:extLst>
          </p:cNvPr>
          <p:cNvSpPr/>
          <p:nvPr/>
        </p:nvSpPr>
        <p:spPr>
          <a:xfrm>
            <a:off x="6760125" y="1568979"/>
            <a:ext cx="10620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" sz="1200" dirty="0">
                <a:latin typeface="Calibri"/>
                <a:ea typeface="Calibri"/>
                <a:cs typeface="Calibri"/>
                <a:sym typeface="Ubuntu"/>
              </a:rPr>
              <a:t>Animal </a:t>
            </a:r>
            <a:r>
              <a:rPr lang="sv" sz="1200" dirty="0" err="1">
                <a:latin typeface="Calibri"/>
                <a:ea typeface="Calibri"/>
                <a:cs typeface="Calibri"/>
                <a:sym typeface="Ubuntu"/>
              </a:rPr>
              <a:t>welfare</a:t>
            </a:r>
            <a:endParaRPr lang="en-US" dirty="0" err="1"/>
          </a:p>
        </p:txBody>
      </p:sp>
      <p:cxnSp>
        <p:nvCxnSpPr>
          <p:cNvPr id="201" name="Google Shape;201;p25">
            <a:extLst>
              <a:ext uri="{FF2B5EF4-FFF2-40B4-BE49-F238E27FC236}">
                <a16:creationId xmlns:a16="http://schemas.microsoft.com/office/drawing/2014/main" id="{1B0D7534-B32A-A8D5-FA8F-F6DCCA590203}"/>
              </a:ext>
            </a:extLst>
          </p:cNvPr>
          <p:cNvCxnSpPr>
            <a:cxnSpLocks/>
            <a:stCxn id="200" idx="2"/>
          </p:cNvCxnSpPr>
          <p:nvPr/>
        </p:nvCxnSpPr>
        <p:spPr>
          <a:xfrm rot="5400000">
            <a:off x="6158625" y="1786779"/>
            <a:ext cx="635400" cy="16296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5">
            <a:extLst>
              <a:ext uri="{FF2B5EF4-FFF2-40B4-BE49-F238E27FC236}">
                <a16:creationId xmlns:a16="http://schemas.microsoft.com/office/drawing/2014/main" id="{3406D8FA-082E-142A-53E7-54CFACAB6567}"/>
              </a:ext>
            </a:extLst>
          </p:cNvPr>
          <p:cNvCxnSpPr/>
          <p:nvPr/>
        </p:nvCxnSpPr>
        <p:spPr>
          <a:xfrm>
            <a:off x="7291713" y="2601517"/>
            <a:ext cx="180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5">
            <a:extLst>
              <a:ext uri="{FF2B5EF4-FFF2-40B4-BE49-F238E27FC236}">
                <a16:creationId xmlns:a16="http://schemas.microsoft.com/office/drawing/2014/main" id="{EEB168C8-2E55-5492-4A7E-5DE95862DBE0}"/>
              </a:ext>
            </a:extLst>
          </p:cNvPr>
          <p:cNvCxnSpPr/>
          <p:nvPr/>
        </p:nvCxnSpPr>
        <p:spPr>
          <a:xfrm rot="10800000">
            <a:off x="6799800" y="2601242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25">
            <a:extLst>
              <a:ext uri="{FF2B5EF4-FFF2-40B4-BE49-F238E27FC236}">
                <a16:creationId xmlns:a16="http://schemas.microsoft.com/office/drawing/2014/main" id="{CDBEAA04-B4C4-DCD5-9D7B-AF4AC7D5B499}"/>
              </a:ext>
            </a:extLst>
          </p:cNvPr>
          <p:cNvCxnSpPr/>
          <p:nvPr/>
        </p:nvCxnSpPr>
        <p:spPr>
          <a:xfrm rot="10800000">
            <a:off x="7942800" y="2601242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Google Shape;210;p25">
            <a:extLst>
              <a:ext uri="{FF2B5EF4-FFF2-40B4-BE49-F238E27FC236}">
                <a16:creationId xmlns:a16="http://schemas.microsoft.com/office/drawing/2014/main" id="{E48DD439-6431-EF2B-B7A9-EF8C62CF6C41}"/>
              </a:ext>
            </a:extLst>
          </p:cNvPr>
          <p:cNvCxnSpPr/>
          <p:nvPr/>
        </p:nvCxnSpPr>
        <p:spPr>
          <a:xfrm rot="10800000">
            <a:off x="9091762" y="2596479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25">
            <a:extLst>
              <a:ext uri="{FF2B5EF4-FFF2-40B4-BE49-F238E27FC236}">
                <a16:creationId xmlns:a16="http://schemas.microsoft.com/office/drawing/2014/main" id="{11453611-ACB3-FEFD-EE03-39CA6D709715}"/>
              </a:ext>
            </a:extLst>
          </p:cNvPr>
          <p:cNvSpPr/>
          <p:nvPr/>
        </p:nvSpPr>
        <p:spPr>
          <a:xfrm>
            <a:off x="8555125" y="2916154"/>
            <a:ext cx="11547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" dirty="0" err="1">
                <a:latin typeface="Calibri"/>
                <a:ea typeface="Calibri"/>
                <a:cs typeface="Calibri"/>
                <a:sym typeface="Ubuntu"/>
              </a:rPr>
              <a:t>Perches</a:t>
            </a:r>
            <a:endParaRPr lang="en-US" dirty="0" err="1"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08;p21">
            <a:extLst>
              <a:ext uri="{FF2B5EF4-FFF2-40B4-BE49-F238E27FC236}">
                <a16:creationId xmlns:a16="http://schemas.microsoft.com/office/drawing/2014/main" id="{66CD8655-0457-067B-2475-C1C351C21DAE}"/>
              </a:ext>
            </a:extLst>
          </p:cNvPr>
          <p:cNvSpPr txBox="1"/>
          <p:nvPr/>
        </p:nvSpPr>
        <p:spPr>
          <a:xfrm>
            <a:off x="264350" y="141293"/>
            <a:ext cx="5716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900"/>
            </a:pPr>
            <a:r>
              <a:rPr lang="sv" sz="3600" dirty="0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Value/need hierarchy</a:t>
            </a:r>
            <a:endParaRPr lang="sv" sz="2000" b="1" dirty="0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  <a:p>
            <a:r>
              <a:rPr lang="sv" sz="1800" dirty="0" err="1">
                <a:latin typeface="Calibri"/>
                <a:ea typeface="Calibri"/>
                <a:cs typeface="Calibri"/>
                <a:sym typeface="Ubuntu"/>
              </a:rPr>
              <a:t>More</a:t>
            </a:r>
            <a:r>
              <a:rPr lang="sv" sz="1800" dirty="0">
                <a:latin typeface="Calibri"/>
                <a:ea typeface="Calibri"/>
                <a:cs typeface="Calibri"/>
                <a:sym typeface="Ubuntu"/>
              </a:rPr>
              <a:t>-</a:t>
            </a:r>
            <a:r>
              <a:rPr lang="sv" sz="1800" dirty="0" err="1">
                <a:latin typeface="Calibri"/>
                <a:ea typeface="Calibri"/>
                <a:cs typeface="Calibri"/>
                <a:sym typeface="Ubuntu"/>
              </a:rPr>
              <a:t>than</a:t>
            </a:r>
            <a:r>
              <a:rPr lang="sv" sz="1800" dirty="0">
                <a:latin typeface="Calibri"/>
                <a:ea typeface="Calibri"/>
                <a:cs typeface="Calibri"/>
                <a:sym typeface="Ubuntu"/>
              </a:rPr>
              <a:t>-human </a:t>
            </a:r>
            <a:r>
              <a:rPr lang="sv" sz="1800" dirty="0" err="1">
                <a:latin typeface="Calibri"/>
                <a:ea typeface="Calibri"/>
                <a:cs typeface="Calibri"/>
                <a:sym typeface="Ubuntu"/>
              </a:rPr>
              <a:t>actor</a:t>
            </a:r>
            <a:r>
              <a:rPr lang="sv" sz="1800" dirty="0">
                <a:latin typeface="Calibri"/>
                <a:ea typeface="Calibri"/>
                <a:cs typeface="Calibri"/>
                <a:sym typeface="Ubuntu"/>
              </a:rPr>
              <a:t>: Egg-</a:t>
            </a:r>
            <a:r>
              <a:rPr lang="sv" sz="1800" dirty="0" err="1">
                <a:latin typeface="Calibri"/>
                <a:ea typeface="Calibri"/>
                <a:cs typeface="Calibri"/>
                <a:sym typeface="Ubuntu"/>
              </a:rPr>
              <a:t>laying</a:t>
            </a:r>
            <a:r>
              <a:rPr lang="sv" sz="1800" dirty="0">
                <a:latin typeface="Calibri"/>
                <a:ea typeface="Calibri"/>
                <a:cs typeface="Calibri"/>
                <a:sym typeface="Ubuntu"/>
              </a:rPr>
              <a:t> hens </a:t>
            </a:r>
            <a:endParaRPr lang="sv" sz="1800" dirty="0">
              <a:latin typeface="Calibri"/>
              <a:ea typeface="Calibri"/>
              <a:cs typeface="Calibri"/>
            </a:endParaRPr>
          </a:p>
          <a:p>
            <a:endParaRPr lang="sv" sz="1800" dirty="0">
              <a:latin typeface="Calibri"/>
              <a:ea typeface="Calibri"/>
              <a:cs typeface="Calibri"/>
            </a:endParaRPr>
          </a:p>
          <a:p>
            <a:pPr>
              <a:buSzPts val="1900"/>
            </a:pPr>
            <a:endParaRPr lang="sv" sz="1800" dirty="0">
              <a:latin typeface="Calibri"/>
              <a:ea typeface="Ubuntu"/>
              <a:cs typeface="Calibri"/>
            </a:endParaRPr>
          </a:p>
        </p:txBody>
      </p:sp>
      <p:pic>
        <p:nvPicPr>
          <p:cNvPr id="3" name="Bildobjekt 2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61A07238-B72C-612F-51DC-3C28BD8E2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  <p:cxnSp>
        <p:nvCxnSpPr>
          <p:cNvPr id="22" name="Google Shape;209;p25">
            <a:extLst>
              <a:ext uri="{FF2B5EF4-FFF2-40B4-BE49-F238E27FC236}">
                <a16:creationId xmlns:a16="http://schemas.microsoft.com/office/drawing/2014/main" id="{4D9CF1FE-188B-B1A5-63CA-EB7E552BED36}"/>
              </a:ext>
            </a:extLst>
          </p:cNvPr>
          <p:cNvCxnSpPr>
            <a:cxnSpLocks/>
          </p:cNvCxnSpPr>
          <p:nvPr/>
        </p:nvCxnSpPr>
        <p:spPr>
          <a:xfrm rot="10800000">
            <a:off x="7573894" y="4052669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09;p25">
            <a:extLst>
              <a:ext uri="{FF2B5EF4-FFF2-40B4-BE49-F238E27FC236}">
                <a16:creationId xmlns:a16="http://schemas.microsoft.com/office/drawing/2014/main" id="{36B9F0AD-0358-BD78-E868-758C7AB603FB}"/>
              </a:ext>
            </a:extLst>
          </p:cNvPr>
          <p:cNvCxnSpPr>
            <a:cxnSpLocks/>
          </p:cNvCxnSpPr>
          <p:nvPr/>
        </p:nvCxnSpPr>
        <p:spPr>
          <a:xfrm flipV="1">
            <a:off x="6358321" y="4058270"/>
            <a:ext cx="0" cy="3267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9;p25">
            <a:extLst>
              <a:ext uri="{FF2B5EF4-FFF2-40B4-BE49-F238E27FC236}">
                <a16:creationId xmlns:a16="http://schemas.microsoft.com/office/drawing/2014/main" id="{E2C05716-B29C-082C-F3B3-C34CC326C8F9}"/>
              </a:ext>
            </a:extLst>
          </p:cNvPr>
          <p:cNvCxnSpPr>
            <a:cxnSpLocks/>
          </p:cNvCxnSpPr>
          <p:nvPr/>
        </p:nvCxnSpPr>
        <p:spPr>
          <a:xfrm flipV="1">
            <a:off x="5142749" y="4063872"/>
            <a:ext cx="0" cy="32119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9;p25">
            <a:extLst>
              <a:ext uri="{FF2B5EF4-FFF2-40B4-BE49-F238E27FC236}">
                <a16:creationId xmlns:a16="http://schemas.microsoft.com/office/drawing/2014/main" id="{C394B91B-6668-8BDC-C169-6FE589575CB3}"/>
              </a:ext>
            </a:extLst>
          </p:cNvPr>
          <p:cNvCxnSpPr>
            <a:cxnSpLocks/>
          </p:cNvCxnSpPr>
          <p:nvPr/>
        </p:nvCxnSpPr>
        <p:spPr>
          <a:xfrm flipH="1" flipV="1">
            <a:off x="5690859" y="3601200"/>
            <a:ext cx="1" cy="46126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202;p25">
            <a:extLst>
              <a:ext uri="{FF2B5EF4-FFF2-40B4-BE49-F238E27FC236}">
                <a16:creationId xmlns:a16="http://schemas.microsoft.com/office/drawing/2014/main" id="{D3E79D58-84D2-9326-9F5E-74AAC7ACBBBF}"/>
              </a:ext>
            </a:extLst>
          </p:cNvPr>
          <p:cNvSpPr/>
          <p:nvPr/>
        </p:nvSpPr>
        <p:spPr>
          <a:xfrm>
            <a:off x="5130600" y="2919354"/>
            <a:ext cx="10620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" dirty="0" err="1">
                <a:latin typeface="Calibri"/>
                <a:ea typeface="Calibri"/>
                <a:cs typeface="Calibri"/>
              </a:rPr>
              <a:t>Enough</a:t>
            </a:r>
            <a:r>
              <a:rPr lang="sv" dirty="0">
                <a:latin typeface="Calibri"/>
                <a:ea typeface="Calibri"/>
                <a:cs typeface="Calibri"/>
              </a:rPr>
              <a:t> </a:t>
            </a:r>
            <a:r>
              <a:rPr lang="sv" dirty="0" err="1">
                <a:latin typeface="Calibri"/>
                <a:ea typeface="Calibri"/>
                <a:cs typeface="Calibri"/>
              </a:rPr>
              <a:t>living</a:t>
            </a:r>
            <a:r>
              <a:rPr lang="sv" dirty="0">
                <a:latin typeface="Calibri"/>
                <a:ea typeface="Calibri"/>
                <a:cs typeface="Calibri"/>
              </a:rPr>
              <a:t> space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EA8187-A4B2-8887-9559-CF6FCC48B51C}"/>
              </a:ext>
            </a:extLst>
          </p:cNvPr>
          <p:cNvCxnSpPr/>
          <p:nvPr/>
        </p:nvCxnSpPr>
        <p:spPr>
          <a:xfrm flipV="1">
            <a:off x="5137335" y="4051768"/>
            <a:ext cx="3678054" cy="1932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203;p25">
            <a:extLst>
              <a:ext uri="{FF2B5EF4-FFF2-40B4-BE49-F238E27FC236}">
                <a16:creationId xmlns:a16="http://schemas.microsoft.com/office/drawing/2014/main" id="{E6F7044F-00BF-123B-F3FC-FCEE95D68C51}"/>
              </a:ext>
            </a:extLst>
          </p:cNvPr>
          <p:cNvSpPr/>
          <p:nvPr/>
        </p:nvSpPr>
        <p:spPr>
          <a:xfrm>
            <a:off x="4640450" y="4368194"/>
            <a:ext cx="1062000" cy="138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At </a:t>
            </a:r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least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450 cm2 </a:t>
            </a:r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floor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area per hen  </a:t>
            </a:r>
            <a:endParaRPr lang="en-US" dirty="0"/>
          </a:p>
          <a:p>
            <a:pPr algn="ctr"/>
            <a:endParaRPr lang="sv" dirty="0">
              <a:solidFill>
                <a:srgbClr val="242424"/>
              </a:solidFill>
              <a:latin typeface="Calibri"/>
              <a:ea typeface="Calibri"/>
              <a:cs typeface="Segoe UI"/>
            </a:endParaRPr>
          </a:p>
        </p:txBody>
      </p:sp>
      <p:sp>
        <p:nvSpPr>
          <p:cNvPr id="19" name="Google Shape;204;p25">
            <a:extLst>
              <a:ext uri="{FF2B5EF4-FFF2-40B4-BE49-F238E27FC236}">
                <a16:creationId xmlns:a16="http://schemas.microsoft.com/office/drawing/2014/main" id="{7D204B44-862D-C053-10B7-389B0B9D9FA6}"/>
              </a:ext>
            </a:extLst>
          </p:cNvPr>
          <p:cNvSpPr/>
          <p:nvPr/>
        </p:nvSpPr>
        <p:spPr>
          <a:xfrm>
            <a:off x="5854850" y="4368194"/>
            <a:ext cx="1062000" cy="138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10 cm </a:t>
            </a:r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feeding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trough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per hen</a:t>
            </a:r>
            <a:endParaRPr lang="en-US" dirty="0"/>
          </a:p>
          <a:p>
            <a:pPr algn="ctr"/>
            <a:endParaRPr lang="sv" dirty="0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205;p25">
            <a:extLst>
              <a:ext uri="{FF2B5EF4-FFF2-40B4-BE49-F238E27FC236}">
                <a16:creationId xmlns:a16="http://schemas.microsoft.com/office/drawing/2014/main" id="{178BD964-1C8B-E093-CCC4-26DBDB08177B}"/>
              </a:ext>
            </a:extLst>
          </p:cNvPr>
          <p:cNvSpPr/>
          <p:nvPr/>
        </p:nvSpPr>
        <p:spPr>
          <a:xfrm>
            <a:off x="7069250" y="4361979"/>
            <a:ext cx="1062000" cy="138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40 cm height over at least 65 % of the area </a:t>
            </a:r>
          </a:p>
        </p:txBody>
      </p:sp>
      <p:sp>
        <p:nvSpPr>
          <p:cNvPr id="26" name="Google Shape;211;p25">
            <a:extLst>
              <a:ext uri="{FF2B5EF4-FFF2-40B4-BE49-F238E27FC236}">
                <a16:creationId xmlns:a16="http://schemas.microsoft.com/office/drawing/2014/main" id="{B9701409-72A3-37CD-3963-9ACECD21E42B}"/>
              </a:ext>
            </a:extLst>
          </p:cNvPr>
          <p:cNvSpPr/>
          <p:nvPr/>
        </p:nvSpPr>
        <p:spPr>
          <a:xfrm>
            <a:off x="6268800" y="2919354"/>
            <a:ext cx="10620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" dirty="0" err="1">
                <a:latin typeface="Calibri"/>
                <a:ea typeface="Calibri"/>
                <a:cs typeface="Calibri"/>
                <a:sym typeface="Ubuntu"/>
              </a:rPr>
              <a:t>Presence</a:t>
            </a:r>
            <a:r>
              <a:rPr lang="sv" dirty="0">
                <a:latin typeface="Calibri"/>
                <a:ea typeface="Calibri"/>
                <a:cs typeface="Calibri"/>
                <a:sym typeface="Ubuntu"/>
              </a:rPr>
              <a:t> </a:t>
            </a:r>
            <a:r>
              <a:rPr lang="sv" dirty="0" err="1">
                <a:latin typeface="Calibri"/>
                <a:ea typeface="Calibri"/>
                <a:cs typeface="Calibri"/>
                <a:sym typeface="Ubuntu"/>
              </a:rPr>
              <a:t>of</a:t>
            </a:r>
            <a:r>
              <a:rPr lang="sv" dirty="0">
                <a:latin typeface="Calibri"/>
                <a:ea typeface="Calibri"/>
                <a:cs typeface="Calibri"/>
                <a:sym typeface="Ubuntu"/>
              </a:rPr>
              <a:t> </a:t>
            </a:r>
            <a:r>
              <a:rPr lang="sv" dirty="0" err="1">
                <a:latin typeface="Calibri"/>
                <a:ea typeface="Calibri"/>
                <a:cs typeface="Calibri"/>
                <a:sym typeface="Ubuntu"/>
              </a:rPr>
              <a:t>laying</a:t>
            </a:r>
            <a:r>
              <a:rPr lang="sv" dirty="0">
                <a:latin typeface="Calibri"/>
                <a:ea typeface="Calibri"/>
                <a:cs typeface="Calibri"/>
                <a:sym typeface="Ubuntu"/>
              </a:rPr>
              <a:t> </a:t>
            </a:r>
            <a:r>
              <a:rPr lang="sv" dirty="0" err="1">
                <a:latin typeface="Calibri"/>
                <a:ea typeface="Calibri"/>
                <a:cs typeface="Calibri"/>
                <a:sym typeface="Ubuntu"/>
              </a:rPr>
              <a:t>nests</a:t>
            </a:r>
            <a:endParaRPr dirty="0" err="1">
              <a:latin typeface="Calibri"/>
              <a:ea typeface="Calibri"/>
              <a:cs typeface="Calibri"/>
              <a:sym typeface="Ubuntu"/>
            </a:endParaRPr>
          </a:p>
        </p:txBody>
      </p:sp>
      <p:sp>
        <p:nvSpPr>
          <p:cNvPr id="4" name="Google Shape;212;p25">
            <a:extLst>
              <a:ext uri="{FF2B5EF4-FFF2-40B4-BE49-F238E27FC236}">
                <a16:creationId xmlns:a16="http://schemas.microsoft.com/office/drawing/2014/main" id="{E26826BA-76D1-703A-B4D7-30DE0357F6BB}"/>
              </a:ext>
            </a:extLst>
          </p:cNvPr>
          <p:cNvSpPr/>
          <p:nvPr/>
        </p:nvSpPr>
        <p:spPr>
          <a:xfrm>
            <a:off x="7407000" y="2916154"/>
            <a:ext cx="10620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" dirty="0" err="1">
                <a:latin typeface="Calibri"/>
                <a:ea typeface="Calibri"/>
                <a:cs typeface="Calibri"/>
                <a:sym typeface="Ubuntu"/>
              </a:rPr>
              <a:t>Litter</a:t>
            </a:r>
            <a:endParaRPr lang="sv" dirty="0" err="1">
              <a:latin typeface="Calibri"/>
              <a:ea typeface="Calibri"/>
              <a:cs typeface="Calibri"/>
            </a:endParaRPr>
          </a:p>
        </p:txBody>
      </p:sp>
      <p:cxnSp>
        <p:nvCxnSpPr>
          <p:cNvPr id="5" name="Google Shape;209;p25">
            <a:extLst>
              <a:ext uri="{FF2B5EF4-FFF2-40B4-BE49-F238E27FC236}">
                <a16:creationId xmlns:a16="http://schemas.microsoft.com/office/drawing/2014/main" id="{BDC4110D-F6D0-A036-AA0C-CB9F1CC12CEE}"/>
              </a:ext>
            </a:extLst>
          </p:cNvPr>
          <p:cNvCxnSpPr>
            <a:cxnSpLocks/>
          </p:cNvCxnSpPr>
          <p:nvPr/>
        </p:nvCxnSpPr>
        <p:spPr>
          <a:xfrm flipV="1">
            <a:off x="8817746" y="4047067"/>
            <a:ext cx="0" cy="3380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205;p25">
            <a:extLst>
              <a:ext uri="{FF2B5EF4-FFF2-40B4-BE49-F238E27FC236}">
                <a16:creationId xmlns:a16="http://schemas.microsoft.com/office/drawing/2014/main" id="{CDC761E6-8A28-3A29-E8F4-7CF1B3FCD767}"/>
              </a:ext>
            </a:extLst>
          </p:cNvPr>
          <p:cNvSpPr/>
          <p:nvPr/>
        </p:nvSpPr>
        <p:spPr>
          <a:xfrm>
            <a:off x="8290691" y="4361979"/>
            <a:ext cx="1062000" cy="138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Floor-slope of maximally 14 % </a:t>
            </a:r>
          </a:p>
        </p:txBody>
      </p:sp>
      <p:sp>
        <p:nvSpPr>
          <p:cNvPr id="9" name="Google Shape;225;p26">
            <a:extLst>
              <a:ext uri="{FF2B5EF4-FFF2-40B4-BE49-F238E27FC236}">
                <a16:creationId xmlns:a16="http://schemas.microsoft.com/office/drawing/2014/main" id="{7346FA48-D1BF-8C81-AB2A-D9F3FB379CC4}"/>
              </a:ext>
            </a:extLst>
          </p:cNvPr>
          <p:cNvSpPr txBox="1"/>
          <p:nvPr/>
        </p:nvSpPr>
        <p:spPr>
          <a:xfrm>
            <a:off x="264350" y="6193665"/>
            <a:ext cx="11758317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" sz="1200" dirty="0">
                <a:solidFill>
                  <a:srgbClr val="333333"/>
                </a:solidFill>
                <a:highlight>
                  <a:srgbClr val="FCFCFC"/>
                </a:highlight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Example take from: van de Poel Ibo (2013). Translating Values into Design Requirements. In: Michelfelder D., McCarthy N., Goldberg D. (Eds.) </a:t>
            </a:r>
            <a:r>
              <a:rPr lang="sv" sz="1200" i="1" dirty="0">
                <a:solidFill>
                  <a:srgbClr val="333333"/>
                </a:solidFill>
                <a:highlight>
                  <a:srgbClr val="FCFCFC"/>
                </a:highlight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Philosophy and Engineering: Reflections on Practice, Principles and Process. Philosophy of Engineering and Technology</a:t>
            </a:r>
            <a:r>
              <a:rPr lang="sv" sz="1200" dirty="0">
                <a:solidFill>
                  <a:srgbClr val="333333"/>
                </a:solidFill>
                <a:highlight>
                  <a:srgbClr val="FCFCFC"/>
                </a:highlight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. Dordrecht: Springer. </a:t>
            </a:r>
            <a:endParaRPr sz="1500" dirty="0">
              <a:solidFill>
                <a:schemeClr val="dk1"/>
              </a:solidFill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25622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2036300" y="1426135"/>
            <a:ext cx="7889700" cy="10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21"/>
          <p:cNvSpPr/>
          <p:nvPr/>
        </p:nvSpPr>
        <p:spPr>
          <a:xfrm>
            <a:off x="2036300" y="2806510"/>
            <a:ext cx="7889700" cy="10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2036300" y="4203085"/>
            <a:ext cx="7889700" cy="179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2258825" y="1679835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sv" b="1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Value/need</a:t>
            </a:r>
            <a:endParaRPr b="1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2258825" y="3158260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sv" b="1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Design objectives</a:t>
            </a:r>
            <a:endParaRPr b="1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2258825" y="4560935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sv" b="1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Design requirements</a:t>
            </a:r>
            <a:endParaRPr b="1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6744775" y="1601635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3" name="Google Shape;113;p21"/>
          <p:cNvCxnSpPr>
            <a:stCxn id="112" idx="2"/>
            <a:endCxn id="114" idx="0"/>
          </p:cNvCxnSpPr>
          <p:nvPr/>
        </p:nvCxnSpPr>
        <p:spPr>
          <a:xfrm rot="5400000">
            <a:off x="6143125" y="1819285"/>
            <a:ext cx="635700" cy="16296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21"/>
          <p:cNvSpPr/>
          <p:nvPr/>
        </p:nvSpPr>
        <p:spPr>
          <a:xfrm>
            <a:off x="4625100" y="4400850"/>
            <a:ext cx="1062000" cy="138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5839500" y="4400850"/>
            <a:ext cx="1062000" cy="138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7053900" y="4394635"/>
            <a:ext cx="1062000" cy="138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8" name="Google Shape;118;p21"/>
          <p:cNvCxnSpPr>
            <a:stCxn id="114" idx="2"/>
            <a:endCxn id="117" idx="0"/>
          </p:cNvCxnSpPr>
          <p:nvPr/>
        </p:nvCxnSpPr>
        <p:spPr>
          <a:xfrm rot="-5400000" flipH="1">
            <a:off x="6251500" y="3061360"/>
            <a:ext cx="728100" cy="19386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7276363" y="2634173"/>
            <a:ext cx="180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21"/>
          <p:cNvCxnSpPr/>
          <p:nvPr/>
        </p:nvCxnSpPr>
        <p:spPr>
          <a:xfrm rot="10800000">
            <a:off x="6784450" y="2633898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1"/>
          <p:cNvCxnSpPr/>
          <p:nvPr/>
        </p:nvCxnSpPr>
        <p:spPr>
          <a:xfrm rot="10800000">
            <a:off x="7927450" y="2633898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1"/>
          <p:cNvCxnSpPr/>
          <p:nvPr/>
        </p:nvCxnSpPr>
        <p:spPr>
          <a:xfrm rot="10800000">
            <a:off x="9076412" y="2629135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21"/>
          <p:cNvSpPr/>
          <p:nvPr/>
        </p:nvSpPr>
        <p:spPr>
          <a:xfrm>
            <a:off x="5115250" y="2952010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6253450" y="2952010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7391650" y="2948810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8539775" y="2948810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6" name="Google Shape;126;p21"/>
          <p:cNvCxnSpPr/>
          <p:nvPr/>
        </p:nvCxnSpPr>
        <p:spPr>
          <a:xfrm>
            <a:off x="5156375" y="4029585"/>
            <a:ext cx="51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1"/>
          <p:cNvCxnSpPr>
            <a:stCxn id="115" idx="0"/>
          </p:cNvCxnSpPr>
          <p:nvPr/>
        </p:nvCxnSpPr>
        <p:spPr>
          <a:xfrm rot="10800000">
            <a:off x="5155800" y="4033950"/>
            <a:ext cx="300" cy="36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21"/>
          <p:cNvCxnSpPr>
            <a:stCxn id="116" idx="0"/>
          </p:cNvCxnSpPr>
          <p:nvPr/>
        </p:nvCxnSpPr>
        <p:spPr>
          <a:xfrm rot="10800000" flipH="1">
            <a:off x="6370500" y="4029450"/>
            <a:ext cx="900" cy="37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21"/>
          <p:cNvSpPr txBox="1"/>
          <p:nvPr/>
        </p:nvSpPr>
        <p:spPr>
          <a:xfrm>
            <a:off x="169333" y="6188335"/>
            <a:ext cx="11853334" cy="11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sv" sz="1200" dirty="0">
                <a:solidFill>
                  <a:srgbClr val="333333"/>
                </a:solidFill>
                <a:highlight>
                  <a:srgbClr val="FCFC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Value hierarchy worksheet developed by: van de Poel Ibo (2013). Translating Values into Design Requirements. In: Michelfelder D., McCarthy N., Goldberg D. (Eds.) </a:t>
            </a:r>
            <a:r>
              <a:rPr lang="sv" sz="1200" i="1" dirty="0">
                <a:solidFill>
                  <a:srgbClr val="333333"/>
                </a:solidFill>
                <a:highlight>
                  <a:srgbClr val="FCFC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Philosophy and Engineering: Reflections on Practice, Principles and Process. Philosophy of Engineering and Technology</a:t>
            </a:r>
            <a:r>
              <a:rPr lang="sv" sz="1200" dirty="0">
                <a:solidFill>
                  <a:srgbClr val="333333"/>
                </a:solidFill>
                <a:highlight>
                  <a:srgbClr val="FCFC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Dordrecht: Springer. 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08;p21">
            <a:extLst>
              <a:ext uri="{FF2B5EF4-FFF2-40B4-BE49-F238E27FC236}">
                <a16:creationId xmlns:a16="http://schemas.microsoft.com/office/drawing/2014/main" id="{0D7F30CB-4AAA-E6EB-92C3-F3AB20971678}"/>
              </a:ext>
            </a:extLst>
          </p:cNvPr>
          <p:cNvSpPr txBox="1"/>
          <p:nvPr/>
        </p:nvSpPr>
        <p:spPr>
          <a:xfrm>
            <a:off x="264350" y="141293"/>
            <a:ext cx="5716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900"/>
            </a:pPr>
            <a:r>
              <a:rPr lang="sv" sz="3600" dirty="0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Value/need hierarchy</a:t>
            </a:r>
            <a:endParaRPr lang="sv" sz="2000" b="1" dirty="0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  <a:p>
            <a:pPr>
              <a:buSzPts val="1900"/>
            </a:pPr>
            <a:br>
              <a:rPr lang="sv" sz="1000" b="1" dirty="0">
                <a:latin typeface="Calibri" panose="020F0502020204030204" pitchFamily="34" charset="0"/>
                <a:ea typeface="Ubuntu"/>
                <a:cs typeface="Calibri" panose="020F0502020204030204" pitchFamily="34" charset="0"/>
              </a:rPr>
            </a:br>
            <a:r>
              <a:rPr lang="sv" sz="1800" dirty="0" err="1">
                <a:latin typeface="Calibri"/>
                <a:ea typeface="Ubuntu"/>
                <a:cs typeface="Calibri"/>
                <a:sym typeface="Ubuntu"/>
              </a:rPr>
              <a:t>More</a:t>
            </a:r>
            <a:r>
              <a:rPr lang="sv" sz="1800" dirty="0">
                <a:latin typeface="Calibri"/>
                <a:ea typeface="Ubuntu"/>
                <a:cs typeface="Calibri"/>
                <a:sym typeface="Ubuntu"/>
              </a:rPr>
              <a:t>-</a:t>
            </a:r>
            <a:r>
              <a:rPr lang="sv" sz="1800" dirty="0" err="1">
                <a:latin typeface="Calibri"/>
                <a:ea typeface="Ubuntu"/>
                <a:cs typeface="Calibri"/>
                <a:sym typeface="Ubuntu"/>
              </a:rPr>
              <a:t>than</a:t>
            </a:r>
            <a:r>
              <a:rPr lang="sv" sz="1800" dirty="0">
                <a:latin typeface="Calibri"/>
                <a:ea typeface="Ubuntu"/>
                <a:cs typeface="Calibri"/>
                <a:sym typeface="Ubuntu"/>
              </a:rPr>
              <a:t>-human </a:t>
            </a:r>
            <a:r>
              <a:rPr lang="sv" sz="1800" dirty="0" err="1">
                <a:latin typeface="Calibri"/>
                <a:ea typeface="Ubuntu"/>
                <a:cs typeface="Calibri"/>
                <a:sym typeface="Ubuntu"/>
              </a:rPr>
              <a:t>actor</a:t>
            </a:r>
            <a:r>
              <a:rPr lang="sv" sz="1800" dirty="0">
                <a:latin typeface="Calibri"/>
                <a:ea typeface="Ubuntu"/>
                <a:cs typeface="Calibri"/>
                <a:sym typeface="Ubuntu"/>
              </a:rPr>
              <a:t>: </a:t>
            </a:r>
            <a:endParaRPr sz="1800" dirty="0">
              <a:latin typeface="Calibri"/>
              <a:ea typeface="Ubuntu"/>
              <a:cs typeface="Calibri"/>
              <a:sym typeface="Ubuntu"/>
            </a:endParaRPr>
          </a:p>
        </p:txBody>
      </p:sp>
      <p:pic>
        <p:nvPicPr>
          <p:cNvPr id="4" name="Bildobjekt 3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087B02E6-D40E-AAF6-4812-A12BEECAF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02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/>
          <p:nvPr/>
        </p:nvSpPr>
        <p:spPr>
          <a:xfrm>
            <a:off x="2391050" y="1612825"/>
            <a:ext cx="7054500" cy="398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body" idx="4294967295"/>
          </p:nvPr>
        </p:nvSpPr>
        <p:spPr>
          <a:xfrm>
            <a:off x="766333" y="1329175"/>
            <a:ext cx="10303933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" sz="3600" dirty="0" err="1">
                <a:solidFill>
                  <a:schemeClr val="dk1"/>
                </a:solidFill>
                <a:latin typeface="Calibri"/>
                <a:cs typeface="Calibri"/>
                <a:sym typeface="Ubuntu"/>
              </a:rPr>
              <a:t>Assignment</a:t>
            </a:r>
            <a:endParaRPr lang="sv" sz="3600" dirty="0" err="1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Ubuntu"/>
            </a:endParaRPr>
          </a:p>
          <a:p>
            <a:pPr marL="342900">
              <a:lnSpc>
                <a:spcPct val="150000"/>
              </a:lnSpc>
              <a:buFont typeface="Arial" pitchFamily="2" charset="2"/>
              <a:buChar char="•"/>
            </a:pP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Select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one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or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more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of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the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identified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values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/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needs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of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a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more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-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than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-human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actor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that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affect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or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are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affected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by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your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design (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maybe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from a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stakeholder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analysis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that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you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have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conducted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in a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previous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teaching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activity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).</a:t>
            </a:r>
            <a:endParaRPr lang="sv" sz="24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Ubuntu"/>
              <a:cs typeface="Calibri"/>
            </a:endParaRPr>
          </a:p>
          <a:p>
            <a:pPr marL="342900">
              <a:lnSpc>
                <a:spcPct val="150000"/>
              </a:lnSpc>
              <a:buFont typeface="Arial" pitchFamily="2" charset="2"/>
              <a:buChar char="•"/>
            </a:pPr>
            <a:r>
              <a:rPr lang="sv" sz="2400" dirty="0">
                <a:solidFill>
                  <a:schemeClr val="dk1"/>
                </a:solidFill>
                <a:latin typeface="Calibri"/>
                <a:ea typeface="Ubuntu"/>
                <a:cs typeface="Calibri"/>
                <a:sym typeface="Ubuntu"/>
              </a:rPr>
              <a:t>Develop a value/need hierarchy and construct design requirements based on more-than-human values and needs.</a:t>
            </a:r>
            <a:endParaRPr lang="sv" sz="2400" dirty="0">
              <a:solidFill>
                <a:schemeClr val="dk1"/>
              </a:solidFill>
              <a:latin typeface="Calibri"/>
              <a:ea typeface="Ubuntu"/>
              <a:cs typeface="Calibri"/>
            </a:endParaRPr>
          </a:p>
          <a:p>
            <a:pPr marL="342900">
              <a:lnSpc>
                <a:spcPct val="150000"/>
              </a:lnSpc>
              <a:buFont typeface="Arial" pitchFamily="2" charset="2"/>
              <a:buChar char="•"/>
            </a:pPr>
            <a:r>
              <a:rPr lang="sv" sz="2400" dirty="0">
                <a:solidFill>
                  <a:schemeClr val="dk1"/>
                </a:solidFill>
                <a:latin typeface="Calibri"/>
                <a:ea typeface="Ubuntu"/>
                <a:cs typeface="Calibri"/>
                <a:sym typeface="Ubuntu"/>
              </a:rPr>
              <a:t>Use the worksheet: value-need_hierachy_worksheet.ppt</a:t>
            </a:r>
            <a:endParaRPr lang="sv" sz="2400" dirty="0">
              <a:solidFill>
                <a:schemeClr val="dk1"/>
              </a:solidFill>
              <a:latin typeface="Calibri"/>
              <a:ea typeface="Ubuntu"/>
              <a:cs typeface="Calibri"/>
            </a:endParaRPr>
          </a:p>
          <a:p>
            <a:pPr marL="342900">
              <a:lnSpc>
                <a:spcPct val="150000"/>
              </a:lnSpc>
              <a:buFont typeface="Arial" pitchFamily="2" charset="2"/>
              <a:buChar char="•"/>
            </a:pPr>
            <a:r>
              <a:rPr lang="sv" sz="2400" dirty="0">
                <a:solidFill>
                  <a:schemeClr val="dk1"/>
                </a:solidFill>
                <a:latin typeface="Calibri"/>
                <a:ea typeface="Ubuntu"/>
                <a:cs typeface="Calibri"/>
                <a:sym typeface="Ubuntu"/>
              </a:rPr>
              <a:t>Meet back in the classroom in 1 h. </a:t>
            </a:r>
            <a:endParaRPr lang="sv" sz="2400" dirty="0">
              <a:solidFill>
                <a:schemeClr val="dk1"/>
              </a:solidFill>
              <a:latin typeface="Calibri"/>
              <a:ea typeface="Ubuntu"/>
              <a:cs typeface="Calibri"/>
            </a:endParaRPr>
          </a:p>
        </p:txBody>
      </p:sp>
      <p:pic>
        <p:nvPicPr>
          <p:cNvPr id="4" name="Bildobjekt 3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73369FB2-36DF-93AA-1FE8-94E3EBA2A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272575" y="1699612"/>
            <a:ext cx="11620500" cy="41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0C358F-F65F-E242-ACE6-4D3E9808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875" y="1028247"/>
            <a:ext cx="10960100" cy="4351200"/>
          </a:xfrm>
        </p:spPr>
        <p:txBody>
          <a:bodyPr/>
          <a:lstStyle/>
          <a:p>
            <a:pPr marL="114300" indent="0">
              <a:lnSpc>
                <a:spcPct val="100000"/>
              </a:lnSpc>
              <a:buNone/>
            </a:pPr>
            <a:endParaRPr lang="sv-SE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endParaRPr lang="sv-SE" b="0" i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sv-SE" b="0" i="0" dirty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This</a:t>
            </a:r>
            <a:r>
              <a:rPr lang="sv-SE" b="0" i="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sv-SE" b="0" i="0" dirty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teaching</a:t>
            </a:r>
            <a:r>
              <a:rPr lang="sv-SE" b="0" i="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sv-SE" b="0" i="0" dirty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activity</a:t>
            </a:r>
            <a:r>
              <a:rPr lang="sv-SE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Calibri"/>
                <a:cs typeface="Calibri"/>
              </a:rPr>
              <a:t>was</a:t>
            </a:r>
            <a:r>
              <a:rPr lang="sv-SE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Calibri"/>
                <a:cs typeface="Calibri"/>
              </a:rPr>
              <a:t>developed</a:t>
            </a:r>
            <a:r>
              <a:rPr lang="sv-SE" dirty="0">
                <a:solidFill>
                  <a:schemeClr val="tx1"/>
                </a:solidFill>
                <a:latin typeface="Calibri"/>
                <a:cs typeface="Calibri"/>
              </a:rPr>
              <a:t> as part </a:t>
            </a:r>
            <a:r>
              <a:rPr lang="sv-SE" dirty="0" err="1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lang="sv-SE" dirty="0">
                <a:solidFill>
                  <a:schemeClr val="tx1"/>
                </a:solidFill>
                <a:latin typeface="Calibri"/>
                <a:cs typeface="Calibri"/>
              </a:rPr>
              <a:t> the MOVA </a:t>
            </a:r>
            <a:r>
              <a:rPr lang="sv-SE" dirty="0" err="1">
                <a:solidFill>
                  <a:schemeClr val="tx1"/>
                </a:solidFill>
                <a:latin typeface="Calibri"/>
                <a:cs typeface="Calibri"/>
              </a:rPr>
              <a:t>project</a:t>
            </a:r>
            <a:r>
              <a:rPr lang="sv-SE" dirty="0">
                <a:solidFill>
                  <a:schemeClr val="tx1"/>
                </a:solidFill>
                <a:latin typeface="Calibri"/>
                <a:cs typeface="Calibri"/>
              </a:rPr>
              <a:t> co-</a:t>
            </a:r>
            <a:r>
              <a:rPr lang="sv-SE" dirty="0" err="1">
                <a:solidFill>
                  <a:schemeClr val="tx1"/>
                </a:solidFill>
                <a:latin typeface="Calibri"/>
                <a:cs typeface="Calibri"/>
              </a:rPr>
              <a:t>funded</a:t>
            </a:r>
            <a:r>
              <a:rPr lang="sv-SE" dirty="0">
                <a:solidFill>
                  <a:schemeClr val="tx1"/>
                </a:solidFill>
                <a:latin typeface="Calibri"/>
                <a:cs typeface="Calibri"/>
              </a:rPr>
              <a:t> by the </a:t>
            </a:r>
            <a:r>
              <a:rPr lang="sv-SE" dirty="0" err="1">
                <a:solidFill>
                  <a:schemeClr val="tx1"/>
                </a:solidFill>
                <a:latin typeface="Calibri"/>
                <a:cs typeface="Calibri"/>
              </a:rPr>
              <a:t>European</a:t>
            </a:r>
            <a:r>
              <a:rPr lang="sv-SE" dirty="0">
                <a:solidFill>
                  <a:schemeClr val="tx1"/>
                </a:solidFill>
                <a:latin typeface="Calibri"/>
                <a:cs typeface="Calibri"/>
              </a:rPr>
              <a:t> Union. </a:t>
            </a:r>
            <a:r>
              <a:rPr lang="sv-SE" dirty="0">
                <a:solidFill>
                  <a:schemeClr val="tx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https://mova.uni.mau.se/</a:t>
            </a:r>
            <a:endParaRPr lang="sv-SE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14300" indent="0">
              <a:buNone/>
            </a:pPr>
            <a:endParaRPr lang="en-GB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8BF4586-C96B-8727-94C4-75F524140D35}"/>
              </a:ext>
            </a:extLst>
          </p:cNvPr>
          <p:cNvSpPr txBox="1"/>
          <p:nvPr/>
        </p:nvSpPr>
        <p:spPr>
          <a:xfrm>
            <a:off x="768826" y="5827643"/>
            <a:ext cx="1112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Disclaimer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Union.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opinions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expressed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however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those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(s)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do not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necessarily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reflect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those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Union or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Culture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Executive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Agency (EACEA).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Neither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Union nor EACEA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Bildobjekt 7" descr="En bild som visar skärmbild, Electric blue, Teckensnitt, Majorelleblå&#10;&#10;Automatiskt genererad beskrivning">
            <a:extLst>
              <a:ext uri="{FF2B5EF4-FFF2-40B4-BE49-F238E27FC236}">
                <a16:creationId xmlns:a16="http://schemas.microsoft.com/office/drawing/2014/main" id="{3507B513-DB5F-51C2-86B0-5806EB90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435" y="3205638"/>
            <a:ext cx="5501131" cy="1224951"/>
          </a:xfrm>
          <a:prstGeom prst="rect">
            <a:avLst/>
          </a:prstGeom>
        </p:spPr>
      </p:pic>
      <p:pic>
        <p:nvPicPr>
          <p:cNvPr id="6" name="Bildobjekt 5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2CA25FF0-747A-F217-B4D2-3837C4338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6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A063A-3E7E-9432-A89D-B58922254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297" y="1602939"/>
            <a:ext cx="5240136" cy="4555200"/>
          </a:xfrm>
        </p:spPr>
        <p:txBody>
          <a:bodyPr>
            <a:normAutofit fontScale="92500"/>
          </a:bodyPr>
          <a:lstStyle/>
          <a:p>
            <a:pPr marL="139700" indent="0">
              <a:buNone/>
            </a:pPr>
            <a:r>
              <a:rPr lang="en-US" sz="3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Summary</a:t>
            </a:r>
            <a:endParaRPr lang="sv-SE" sz="3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39700" indent="0">
              <a:lnSpc>
                <a:spcPct val="114999"/>
              </a:lnSpc>
              <a:buNone/>
            </a:pPr>
            <a:r>
              <a:rPr lang="en-US" sz="2400" kern="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 this teaching activity, students will learn how to </a:t>
            </a:r>
            <a:r>
              <a:rPr lang="en-US" sz="2400" kern="10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analyse</a:t>
            </a:r>
            <a:r>
              <a:rPr lang="en-US" sz="2400" kern="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more-than-human values/needs (identified in previous teaching activities). Based on this, they will construct specific design requirements that guide a design process forward. In doing so, the judgments and design decisions involved will be explained in an explicit, debatable, and transparent way.</a:t>
            </a:r>
          </a:p>
          <a:p>
            <a:pPr marL="139700" indent="0">
              <a:buNone/>
            </a:pPr>
            <a:endParaRPr lang="da-DK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4FBD4D-5FC5-FB86-F1F1-4DA525B0939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24579" y="1602939"/>
            <a:ext cx="5374928" cy="4555200"/>
          </a:xfrm>
        </p:spPr>
        <p:txBody>
          <a:bodyPr>
            <a:normAutofit fontScale="77500" lnSpcReduction="20000"/>
          </a:bodyPr>
          <a:lstStyle/>
          <a:p>
            <a:pPr marL="139700" indent="0">
              <a:buNone/>
            </a:pPr>
            <a:r>
              <a:rPr lang="en-US" sz="6500">
                <a:solidFill>
                  <a:schemeClr val="tx1"/>
                </a:solidFill>
                <a:latin typeface="Calibri"/>
                <a:cs typeface="Calibri"/>
              </a:rPr>
              <a:t>Learning outcomes</a:t>
            </a:r>
            <a:endParaRPr lang="sv-SE" sz="3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39700" indent="0">
              <a:lnSpc>
                <a:spcPct val="114999"/>
              </a:lnSpc>
              <a:buNone/>
            </a:pPr>
            <a:r>
              <a:rPr lang="sv-SE" sz="2400" dirty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After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the </a:t>
            </a:r>
            <a:r>
              <a:rPr lang="sv-SE" sz="2400" dirty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teaching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sv-SE" sz="2400" dirty="0" err="1">
                <a:solidFill>
                  <a:schemeClr val="tx1"/>
                </a:solidFill>
                <a:latin typeface="Calibri"/>
                <a:cs typeface="Calibri"/>
              </a:rPr>
              <a:t>activity</a:t>
            </a:r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 students </a:t>
            </a:r>
            <a:r>
              <a:rPr lang="sv-SE" sz="2400" dirty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should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be </a:t>
            </a:r>
            <a:r>
              <a:rPr lang="sv-SE" sz="2400" dirty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able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to:</a:t>
            </a:r>
            <a:br>
              <a:rPr lang="sv-SE" sz="2400" dirty="0">
                <a:latin typeface="Calibri"/>
                <a:cs typeface="Calibri"/>
              </a:rPr>
            </a:br>
            <a:endParaRPr lang="sv-SE" sz="240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/>
              <a:buChar char="§"/>
            </a:pPr>
            <a:r>
              <a:rPr lang="sv-SE" sz="2400" err="1">
                <a:solidFill>
                  <a:schemeClr val="tx1"/>
                </a:solidFill>
                <a:effectLst/>
                <a:latin typeface="Calibri"/>
                <a:cs typeface="Calibri"/>
              </a:rPr>
              <a:t>analyse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the </a:t>
            </a:r>
            <a:r>
              <a:rPr lang="sv-SE" sz="2400" err="1">
                <a:solidFill>
                  <a:schemeClr val="tx1"/>
                </a:solidFill>
                <a:effectLst/>
                <a:latin typeface="Calibri"/>
                <a:cs typeface="Calibri"/>
              </a:rPr>
              <a:t>identified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sv-SE" sz="2400" err="1">
                <a:solidFill>
                  <a:schemeClr val="tx1"/>
                </a:solidFill>
                <a:effectLst/>
                <a:latin typeface="Calibri"/>
                <a:cs typeface="Calibri"/>
              </a:rPr>
              <a:t>values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and </a:t>
            </a:r>
            <a:r>
              <a:rPr lang="sv-SE" sz="2400" err="1">
                <a:solidFill>
                  <a:schemeClr val="tx1"/>
                </a:solidFill>
                <a:effectLst/>
                <a:latin typeface="Calibri"/>
                <a:cs typeface="Calibri"/>
              </a:rPr>
              <a:t>needs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sv-SE" sz="2400" err="1">
                <a:solidFill>
                  <a:schemeClr val="tx1"/>
                </a:solidFill>
                <a:effectLst/>
                <a:latin typeface="Calibri"/>
                <a:cs typeface="Calibri"/>
              </a:rPr>
              <a:t>of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sv-SE" sz="2400" err="1">
                <a:solidFill>
                  <a:schemeClr val="tx1"/>
                </a:solidFill>
                <a:effectLst/>
                <a:latin typeface="Calibri"/>
                <a:cs typeface="Calibri"/>
              </a:rPr>
              <a:t>more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-</a:t>
            </a:r>
            <a:r>
              <a:rPr lang="sv-SE" sz="2400" err="1">
                <a:solidFill>
                  <a:schemeClr val="tx1"/>
                </a:solidFill>
                <a:effectLst/>
                <a:latin typeface="Calibri"/>
                <a:cs typeface="Calibri"/>
              </a:rPr>
              <a:t>than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-human </a:t>
            </a:r>
            <a:r>
              <a:rPr lang="sv-SE" sz="2400" err="1">
                <a:solidFill>
                  <a:schemeClr val="tx1"/>
                </a:solidFill>
                <a:latin typeface="Calibri"/>
                <a:cs typeface="Calibri"/>
              </a:rPr>
              <a:t>actors</a:t>
            </a:r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 and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sv-SE" sz="2400" err="1">
                <a:solidFill>
                  <a:schemeClr val="tx1"/>
                </a:solidFill>
                <a:effectLst/>
                <a:latin typeface="Calibri"/>
                <a:cs typeface="Calibri"/>
              </a:rPr>
              <a:t>construct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sv-SE" sz="2400" err="1">
                <a:solidFill>
                  <a:schemeClr val="tx1"/>
                </a:solidFill>
                <a:effectLst/>
                <a:latin typeface="Calibri"/>
                <a:cs typeface="Calibri"/>
              </a:rPr>
              <a:t>specific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design </a:t>
            </a:r>
            <a:r>
              <a:rPr lang="sv-SE" sz="2400" err="1">
                <a:solidFill>
                  <a:schemeClr val="tx1"/>
                </a:solidFill>
                <a:effectLst/>
                <a:latin typeface="Calibri"/>
                <a:cs typeface="Calibri"/>
              </a:rPr>
              <a:t>requirements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,</a:t>
            </a:r>
          </a:p>
          <a:p>
            <a:pPr>
              <a:buFont typeface="Wingdings"/>
              <a:buChar char="§"/>
            </a:pPr>
            <a:r>
              <a:rPr lang="sv-SE" sz="2400" err="1">
                <a:solidFill>
                  <a:schemeClr val="tx1"/>
                </a:solidFill>
                <a:effectLst/>
                <a:latin typeface="Calibri"/>
                <a:cs typeface="Calibri"/>
              </a:rPr>
              <a:t>explain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the </a:t>
            </a:r>
            <a:r>
              <a:rPr lang="sv-SE" sz="2400" err="1">
                <a:solidFill>
                  <a:schemeClr val="tx1"/>
                </a:solidFill>
                <a:effectLst/>
                <a:latin typeface="Calibri"/>
                <a:cs typeface="Calibri"/>
              </a:rPr>
              <a:t>involved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sv-SE" sz="2400" err="1">
                <a:solidFill>
                  <a:schemeClr val="tx1"/>
                </a:solidFill>
                <a:effectLst/>
                <a:latin typeface="Calibri"/>
                <a:cs typeface="Calibri"/>
              </a:rPr>
              <a:t>judgments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and design </a:t>
            </a:r>
            <a:r>
              <a:rPr lang="sv-SE" sz="2400" err="1">
                <a:solidFill>
                  <a:schemeClr val="tx1"/>
                </a:solidFill>
                <a:effectLst/>
                <a:latin typeface="Calibri"/>
                <a:cs typeface="Calibri"/>
              </a:rPr>
              <a:t>decisions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in an explicit, </a:t>
            </a:r>
            <a:r>
              <a:rPr lang="sv-SE" sz="2400" err="1">
                <a:solidFill>
                  <a:schemeClr val="tx1"/>
                </a:solidFill>
                <a:effectLst/>
                <a:latin typeface="Calibri"/>
                <a:cs typeface="Calibri"/>
              </a:rPr>
              <a:t>debatable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, and transparent </a:t>
            </a:r>
            <a:r>
              <a:rPr lang="sv-SE" sz="2400" err="1">
                <a:solidFill>
                  <a:schemeClr val="tx1"/>
                </a:solidFill>
                <a:effectLst/>
                <a:latin typeface="Calibri"/>
                <a:cs typeface="Calibri"/>
              </a:rPr>
              <a:t>way</a:t>
            </a: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.</a:t>
            </a:r>
          </a:p>
          <a:p>
            <a:pPr marL="139700" indent="0">
              <a:buNone/>
            </a:pPr>
            <a:r>
              <a:rPr lang="sv-SE" sz="24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endParaRPr lang="en-GB" sz="2400">
              <a:solidFill>
                <a:schemeClr val="tx1"/>
              </a:solidFill>
              <a:latin typeface="Calibri"/>
              <a:cs typeface="Calibri"/>
            </a:endParaRPr>
          </a:p>
          <a:p>
            <a:pPr marL="139700" indent="0">
              <a:lnSpc>
                <a:spcPct val="114999"/>
              </a:lnSpc>
              <a:buNone/>
            </a:pPr>
            <a:endParaRPr lang="en-US" sz="2800" dirty="0">
              <a:solidFill>
                <a:schemeClr val="tx1"/>
              </a:solidFill>
              <a:latin typeface="Calibri"/>
            </a:endParaRPr>
          </a:p>
          <a:p>
            <a:pPr marL="139700" indent="0">
              <a:lnSpc>
                <a:spcPct val="114999"/>
              </a:lnSpc>
              <a:buNone/>
            </a:pP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3" name="Bildobjekt 2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FDD164E6-A9A8-3A79-58FB-4C75E1408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0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4F6704-3F9B-0B5C-722C-3A58407C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00" y="999767"/>
            <a:ext cx="10700400" cy="7381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/>
              </a:rPr>
              <a:t>Content</a:t>
            </a:r>
            <a:endParaRPr lang="da-DK" sz="3600" dirty="0">
              <a:latin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F40E3B-C3C7-787E-D572-0A3BA28E2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700" y="1943033"/>
            <a:ext cx="10852800" cy="45552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sv-SE" sz="2400" err="1">
                <a:solidFill>
                  <a:schemeClr val="tx1"/>
                </a:solidFill>
                <a:latin typeface="Calibri"/>
              </a:rPr>
              <a:t>Value</a:t>
            </a:r>
            <a:r>
              <a:rPr lang="sv-SE" sz="2400" dirty="0">
                <a:solidFill>
                  <a:schemeClr val="tx1"/>
                </a:solidFill>
                <a:latin typeface="Calibri"/>
              </a:rPr>
              <a:t>/</a:t>
            </a:r>
            <a:r>
              <a:rPr lang="sv-SE" sz="2400" err="1">
                <a:solidFill>
                  <a:schemeClr val="tx1"/>
                </a:solidFill>
                <a:latin typeface="Calibri"/>
              </a:rPr>
              <a:t>need</a:t>
            </a:r>
            <a:r>
              <a:rPr lang="sv-SE" sz="2400" dirty="0">
                <a:solidFill>
                  <a:schemeClr val="tx1"/>
                </a:solidFill>
                <a:latin typeface="Calibri"/>
              </a:rPr>
              <a:t> </a:t>
            </a:r>
            <a:r>
              <a:rPr lang="sv-SE" sz="2400" err="1">
                <a:solidFill>
                  <a:schemeClr val="tx1"/>
                </a:solidFill>
                <a:latin typeface="Calibri"/>
              </a:rPr>
              <a:t>hierarchy</a:t>
            </a:r>
            <a:endParaRPr lang="sv-SE" sz="2400">
              <a:solidFill>
                <a:schemeClr val="tx1"/>
              </a:solidFill>
              <a:latin typeface="Calibri"/>
            </a:endParaRP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Design objectives</a:t>
            </a: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Design requirements</a:t>
            </a:r>
          </a:p>
          <a:p>
            <a:pPr>
              <a:lnSpc>
                <a:spcPct val="114999"/>
              </a:lnSpc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Design decisions</a:t>
            </a:r>
          </a:p>
        </p:txBody>
      </p:sp>
      <p:pic>
        <p:nvPicPr>
          <p:cNvPr id="4" name="Bildobjekt 3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2EC53DF2-B191-4C38-266B-248664E57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4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2114075" y="1280512"/>
            <a:ext cx="7886700" cy="41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0C358F-F65F-E242-ACE6-4D3E9808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075" y="1067226"/>
            <a:ext cx="10058700" cy="4351200"/>
          </a:xfrm>
        </p:spPr>
        <p:txBody>
          <a:bodyPr/>
          <a:lstStyle/>
          <a:p>
            <a:pPr marL="114300" indent="0">
              <a:buNone/>
            </a:pPr>
            <a:r>
              <a:rPr lang="en-GB" sz="3600" dirty="0">
                <a:solidFill>
                  <a:schemeClr val="tx1"/>
                </a:solidFill>
                <a:latin typeface="Calibri"/>
                <a:cs typeface="Calibri"/>
              </a:rPr>
              <a:t>Key readings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v-SE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sv-SE" sz="2400" dirty="0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Van de Poel, </a:t>
            </a:r>
            <a:r>
              <a:rPr lang="sv-SE" sz="2400" dirty="0" err="1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Ibo</a:t>
            </a:r>
            <a:r>
              <a:rPr lang="sv-SE" sz="2400" dirty="0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(2013). </a:t>
            </a:r>
            <a:r>
              <a:rPr lang="sv-SE" sz="2400" dirty="0" err="1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Translating</a:t>
            </a:r>
            <a:r>
              <a:rPr lang="sv-SE" sz="2400" dirty="0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-SE" sz="2400" dirty="0" err="1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Values</a:t>
            </a:r>
            <a:r>
              <a:rPr lang="sv-SE" sz="2400" dirty="0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-SE" sz="2400" dirty="0" err="1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into</a:t>
            </a:r>
            <a:r>
              <a:rPr lang="sv-SE" sz="2400" dirty="0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Design </a:t>
            </a:r>
            <a:r>
              <a:rPr lang="sv-SE" sz="2400" dirty="0" err="1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Requirements</a:t>
            </a:r>
            <a:r>
              <a:rPr lang="sv-SE" sz="2400" dirty="0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. In: </a:t>
            </a:r>
            <a:r>
              <a:rPr lang="sv-SE" sz="2400" dirty="0" err="1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Michelfelder</a:t>
            </a:r>
            <a:r>
              <a:rPr lang="sv-SE" sz="2400" dirty="0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D., McCarthy N., Goldberg D. (Eds.) </a:t>
            </a:r>
            <a:r>
              <a:rPr lang="sv-SE" sz="2400" i="1" dirty="0" err="1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Philosophy</a:t>
            </a:r>
            <a:r>
              <a:rPr lang="sv-SE" sz="2400" i="1" dirty="0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and </a:t>
            </a:r>
            <a:r>
              <a:rPr lang="sv-SE" sz="2400" i="1" dirty="0" err="1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Engineering</a:t>
            </a:r>
            <a:r>
              <a:rPr lang="sv-SE" sz="2400" i="1" dirty="0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: </a:t>
            </a:r>
            <a:r>
              <a:rPr lang="sv-SE" sz="2400" i="1" dirty="0" err="1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Reflections</a:t>
            </a:r>
            <a:r>
              <a:rPr lang="sv-SE" sz="2400" i="1" dirty="0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on </a:t>
            </a:r>
            <a:r>
              <a:rPr lang="sv-SE" sz="2400" i="1" dirty="0" err="1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Practice</a:t>
            </a:r>
            <a:r>
              <a:rPr lang="sv-SE" sz="2400" i="1" dirty="0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, </a:t>
            </a:r>
            <a:r>
              <a:rPr lang="sv-SE" sz="2400" i="1" dirty="0" err="1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Principles</a:t>
            </a:r>
            <a:r>
              <a:rPr lang="sv-SE" sz="2400" i="1" dirty="0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and Process. </a:t>
            </a:r>
            <a:r>
              <a:rPr lang="sv-SE" sz="2400" i="1" dirty="0" err="1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Philosophy</a:t>
            </a:r>
            <a:r>
              <a:rPr lang="sv-SE" sz="2400" i="1" dirty="0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-SE" sz="2400" i="1" dirty="0" err="1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of</a:t>
            </a:r>
            <a:r>
              <a:rPr lang="sv-SE" sz="2400" i="1" dirty="0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-SE" sz="2400" i="1" dirty="0" err="1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Engineering</a:t>
            </a:r>
            <a:r>
              <a:rPr lang="sv-SE" sz="2400" i="1" dirty="0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and </a:t>
            </a:r>
            <a:r>
              <a:rPr lang="sv-SE" sz="2400" i="1" dirty="0" err="1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Technology</a:t>
            </a:r>
            <a:r>
              <a:rPr lang="sv-SE" sz="2400" dirty="0">
                <a:solidFill>
                  <a:srgbClr val="2D3B45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. Dordrecht.</a:t>
            </a:r>
            <a:endParaRPr lang="sv-SE" sz="2400" dirty="0">
              <a:solidFill>
                <a:schemeClr val="dk1"/>
              </a:solidFill>
              <a:latin typeface="Calibri"/>
              <a:ea typeface="Ubuntu"/>
              <a:cs typeface="Calibri"/>
            </a:endParaRPr>
          </a:p>
          <a:p>
            <a:pPr marL="114300" indent="0">
              <a:lnSpc>
                <a:spcPct val="100000"/>
              </a:lnSpc>
              <a:buNone/>
            </a:pPr>
            <a:endParaRPr lang="sv-S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endParaRPr lang="sv-S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objekt 4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2C9F617B-6E49-F3C5-8300-C31BFA506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9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>
            <a:off x="2400300" y="1485900"/>
            <a:ext cx="7121400" cy="424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1273628" y="1349454"/>
            <a:ext cx="8495122" cy="4900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sv" sz="3600" dirty="0">
                <a:solidFill>
                  <a:srgbClr val="000000"/>
                </a:solidFill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Constructing design requirements</a:t>
            </a:r>
            <a:endParaRPr lang="sv" sz="3600" i="1" dirty="0">
              <a:solidFill>
                <a:srgbClr val="333333"/>
              </a:solidFill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33333"/>
              </a:buClr>
              <a:buFont typeface="Arial" pitchFamily="2" charset="2"/>
              <a:buChar char="•"/>
            </a:pPr>
            <a:r>
              <a:rPr lang="sv" sz="2400" i="1" dirty="0">
                <a:solidFill>
                  <a:srgbClr val="333333"/>
                </a:solidFill>
                <a:latin typeface="Calibri"/>
                <a:ea typeface="Ubuntu"/>
                <a:cs typeface="Calibri"/>
                <a:sym typeface="Ubuntu"/>
              </a:rPr>
              <a:t>Analyze</a:t>
            </a:r>
            <a:r>
              <a:rPr lang="sv" sz="2400" dirty="0">
                <a:solidFill>
                  <a:srgbClr val="333333"/>
                </a:solidFill>
                <a:latin typeface="Calibri"/>
                <a:ea typeface="Ubuntu"/>
                <a:cs typeface="Calibri"/>
                <a:sym typeface="Ubuntu"/>
              </a:rPr>
              <a:t> the identified values and needs </a:t>
            </a:r>
            <a:r>
              <a:rPr lang="sv" sz="2400" err="1">
                <a:solidFill>
                  <a:srgbClr val="333333"/>
                </a:solidFill>
                <a:latin typeface="Calibri"/>
                <a:ea typeface="Ubuntu"/>
                <a:cs typeface="Calibri"/>
                <a:sym typeface="Ubuntu"/>
              </a:rPr>
              <a:t>of</a:t>
            </a:r>
            <a:r>
              <a:rPr lang="sv" sz="2400" dirty="0">
                <a:solidFill>
                  <a:srgbClr val="333333"/>
                </a:solidFill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err="1">
                <a:solidFill>
                  <a:srgbClr val="333333"/>
                </a:solidFill>
                <a:latin typeface="Calibri"/>
                <a:ea typeface="Ubuntu"/>
                <a:cs typeface="Calibri"/>
                <a:sym typeface="Ubuntu"/>
              </a:rPr>
              <a:t>more</a:t>
            </a:r>
            <a:r>
              <a:rPr lang="sv" sz="2400" dirty="0">
                <a:solidFill>
                  <a:srgbClr val="333333"/>
                </a:solidFill>
                <a:latin typeface="Calibri"/>
                <a:ea typeface="Ubuntu"/>
                <a:cs typeface="Calibri"/>
                <a:sym typeface="Ubuntu"/>
              </a:rPr>
              <a:t>-</a:t>
            </a:r>
            <a:r>
              <a:rPr lang="sv" sz="2400" err="1">
                <a:solidFill>
                  <a:srgbClr val="333333"/>
                </a:solidFill>
                <a:latin typeface="Calibri"/>
                <a:ea typeface="Ubuntu"/>
                <a:cs typeface="Calibri"/>
                <a:sym typeface="Ubuntu"/>
              </a:rPr>
              <a:t>than</a:t>
            </a:r>
            <a:r>
              <a:rPr lang="sv" sz="2400" dirty="0">
                <a:solidFill>
                  <a:srgbClr val="333333"/>
                </a:solidFill>
                <a:latin typeface="Calibri"/>
                <a:ea typeface="Ubuntu"/>
                <a:cs typeface="Calibri"/>
                <a:sym typeface="Ubuntu"/>
              </a:rPr>
              <a:t>-human </a:t>
            </a:r>
            <a:r>
              <a:rPr lang="sv" sz="2400" err="1">
                <a:solidFill>
                  <a:srgbClr val="333333"/>
                </a:solidFill>
                <a:latin typeface="Calibri"/>
                <a:ea typeface="Ubuntu"/>
                <a:cs typeface="Calibri"/>
                <a:sym typeface="Ubuntu"/>
              </a:rPr>
              <a:t>actors</a:t>
            </a:r>
            <a:r>
              <a:rPr lang="sv" sz="2400" dirty="0">
                <a:solidFill>
                  <a:srgbClr val="333333"/>
                </a:solidFill>
                <a:latin typeface="Calibri"/>
                <a:ea typeface="Ubuntu"/>
                <a:cs typeface="Calibri"/>
                <a:sym typeface="Ubuntu"/>
              </a:rPr>
              <a:t> and </a:t>
            </a:r>
            <a:r>
              <a:rPr lang="sv" sz="2400" i="1" err="1">
                <a:solidFill>
                  <a:srgbClr val="333333"/>
                </a:solidFill>
                <a:latin typeface="Calibri"/>
                <a:ea typeface="Ubuntu"/>
                <a:cs typeface="Calibri"/>
                <a:sym typeface="Ubuntu"/>
              </a:rPr>
              <a:t>construct</a:t>
            </a:r>
            <a:r>
              <a:rPr lang="sv" sz="2400" dirty="0">
                <a:solidFill>
                  <a:srgbClr val="333333"/>
                </a:solidFill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err="1">
                <a:solidFill>
                  <a:srgbClr val="333333"/>
                </a:solidFill>
                <a:latin typeface="Calibri"/>
                <a:ea typeface="Ubuntu"/>
                <a:cs typeface="Calibri"/>
                <a:sym typeface="Ubuntu"/>
              </a:rPr>
              <a:t>specific</a:t>
            </a:r>
            <a:r>
              <a:rPr lang="sv" sz="2400" dirty="0">
                <a:solidFill>
                  <a:srgbClr val="333333"/>
                </a:solidFill>
                <a:latin typeface="Calibri"/>
                <a:ea typeface="Ubuntu"/>
                <a:cs typeface="Calibri"/>
                <a:sym typeface="Ubuntu"/>
              </a:rPr>
              <a:t> design requirements.</a:t>
            </a:r>
            <a:endParaRPr lang="sv" sz="2400" dirty="0">
              <a:solidFill>
                <a:srgbClr val="333333"/>
              </a:solidFill>
              <a:latin typeface="Calibri"/>
              <a:ea typeface="Ubuntu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33333"/>
              </a:buClr>
              <a:buFont typeface="Arial" pitchFamily="2" charset="2"/>
              <a:buChar char="•"/>
            </a:pPr>
            <a:r>
              <a:rPr lang="sv" sz="2400" i="1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Explain</a:t>
            </a:r>
            <a:r>
              <a:rPr lang="sv" sz="24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 the involved judgments and design decisions in an explicit, debatable, and transparent way.</a:t>
            </a:r>
            <a:br>
              <a:rPr lang="sv" dirty="0">
                <a:highlight>
                  <a:srgbClr val="FFFFFF"/>
                </a:highlight>
                <a:latin typeface="Calibri" panose="020F0502020204030204" pitchFamily="34" charset="0"/>
                <a:ea typeface="Ubuntu"/>
                <a:cs typeface="Calibri" panose="020F0502020204030204" pitchFamily="34" charset="0"/>
              </a:rPr>
            </a:br>
            <a:endParaRPr sz="1200" dirty="0">
              <a:solidFill>
                <a:srgbClr val="333333"/>
              </a:solidFill>
              <a:latin typeface="Calibri" panose="020F0502020204030204" pitchFamily="34" charset="0"/>
              <a:ea typeface="Ubuntu"/>
              <a:cs typeface="Calibri" panose="020F0502020204030204" pitchFamily="34" charset="0"/>
            </a:endParaRPr>
          </a:p>
          <a:p>
            <a:pPr marL="0" indent="0">
              <a:buClr>
                <a:srgbClr val="595959"/>
              </a:buClr>
              <a:buNone/>
            </a:pPr>
            <a:endParaRPr lang="sv" sz="1200" dirty="0">
              <a:solidFill>
                <a:srgbClr val="2D3B45"/>
              </a:solidFill>
              <a:highlight>
                <a:srgbClr val="FFFFFF"/>
              </a:highlight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  <a:p>
            <a:pPr marL="0" indent="0">
              <a:lnSpc>
                <a:spcPct val="114999"/>
              </a:lnSpc>
              <a:buNone/>
            </a:pPr>
            <a:endParaRPr lang="sv" sz="1200" dirty="0">
              <a:solidFill>
                <a:srgbClr val="2D3B45"/>
              </a:solidFill>
              <a:highlight>
                <a:srgbClr val="FFFFFF"/>
              </a:highlight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  <a:p>
            <a:pPr marL="0" indent="0">
              <a:lnSpc>
                <a:spcPct val="114999"/>
              </a:lnSpc>
              <a:buNone/>
            </a:pPr>
            <a:endParaRPr lang="sv" sz="1200" dirty="0">
              <a:solidFill>
                <a:srgbClr val="2D3B45"/>
              </a:solidFill>
              <a:highlight>
                <a:srgbClr val="FFFFFF"/>
              </a:highlight>
              <a:latin typeface="Calibri"/>
              <a:ea typeface="Ubuntu"/>
              <a:cs typeface="Calibri"/>
              <a:sym typeface="Ubuntu"/>
            </a:endParaRPr>
          </a:p>
          <a:p>
            <a:pPr marL="0" indent="0">
              <a:lnSpc>
                <a:spcPct val="114999"/>
              </a:lnSpc>
              <a:buNone/>
            </a:pPr>
            <a:endParaRPr lang="sv" sz="1200" dirty="0">
              <a:solidFill>
                <a:srgbClr val="2D3B45"/>
              </a:solidFill>
              <a:highlight>
                <a:srgbClr val="FFFFFF"/>
              </a:highlight>
              <a:latin typeface="Calibri"/>
              <a:ea typeface="Ubuntu"/>
              <a:cs typeface="Calibri"/>
              <a:sym typeface="Ubuntu"/>
            </a:endParaRPr>
          </a:p>
          <a:p>
            <a:pPr marL="0" indent="0">
              <a:lnSpc>
                <a:spcPct val="114999"/>
              </a:lnSpc>
              <a:buNone/>
            </a:pPr>
            <a:endParaRPr lang="sv" sz="1200" dirty="0">
              <a:solidFill>
                <a:srgbClr val="2D3B45"/>
              </a:solidFill>
              <a:highlight>
                <a:srgbClr val="FFFFFF"/>
              </a:highlight>
              <a:latin typeface="Calibri"/>
              <a:ea typeface="Ubuntu"/>
              <a:cs typeface="Calibri"/>
            </a:endParaRPr>
          </a:p>
          <a:p>
            <a:pPr marL="0" indent="0">
              <a:lnSpc>
                <a:spcPct val="114999"/>
              </a:lnSpc>
              <a:buNone/>
            </a:pPr>
            <a:endParaRPr lang="sv" sz="1200" dirty="0">
              <a:solidFill>
                <a:srgbClr val="2D3B45"/>
              </a:solidFill>
              <a:highlight>
                <a:srgbClr val="FFFFFF"/>
              </a:highlight>
              <a:latin typeface="Calibri"/>
              <a:ea typeface="Ubuntu"/>
              <a:cs typeface="Calibri"/>
              <a:sym typeface="Ubuntu"/>
            </a:endParaRPr>
          </a:p>
          <a:p>
            <a:pPr marL="0" indent="0">
              <a:buNone/>
            </a:pPr>
            <a:endParaRPr sz="1400" b="1" dirty="0">
              <a:solidFill>
                <a:srgbClr val="000000"/>
              </a:solidFill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sz="1400" b="1" dirty="0">
              <a:solidFill>
                <a:srgbClr val="000000"/>
              </a:solidFill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pic>
        <p:nvPicPr>
          <p:cNvPr id="4" name="Bildobjekt 3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E9441C59-0628-57CB-BD07-1F6CD736E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2036300" y="1426135"/>
            <a:ext cx="7889700" cy="10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21"/>
          <p:cNvSpPr/>
          <p:nvPr/>
        </p:nvSpPr>
        <p:spPr>
          <a:xfrm>
            <a:off x="2036300" y="2806510"/>
            <a:ext cx="7889700" cy="10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2036300" y="4203085"/>
            <a:ext cx="7889700" cy="179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264350" y="141293"/>
            <a:ext cx="5716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900"/>
            </a:pPr>
            <a:r>
              <a:rPr lang="sv" sz="3600" dirty="0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Value/need hierarchy</a:t>
            </a:r>
            <a:endParaRPr lang="sv" sz="2000" b="1" dirty="0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  <a:p>
            <a:pPr>
              <a:buSzPts val="1900"/>
            </a:pPr>
            <a:br>
              <a:rPr lang="sv" sz="1000" b="1" dirty="0">
                <a:latin typeface="Calibri" panose="020F0502020204030204" pitchFamily="34" charset="0"/>
                <a:ea typeface="Ubuntu"/>
                <a:cs typeface="Calibri" panose="020F0502020204030204" pitchFamily="34" charset="0"/>
              </a:rPr>
            </a:br>
            <a:r>
              <a:rPr lang="sv" sz="1800" dirty="0" err="1">
                <a:latin typeface="Calibri"/>
                <a:ea typeface="Ubuntu"/>
                <a:cs typeface="Calibri"/>
                <a:sym typeface="Ubuntu"/>
              </a:rPr>
              <a:t>More</a:t>
            </a:r>
            <a:r>
              <a:rPr lang="sv" sz="1800" dirty="0">
                <a:latin typeface="Calibri"/>
                <a:ea typeface="Ubuntu"/>
                <a:cs typeface="Calibri"/>
                <a:sym typeface="Ubuntu"/>
              </a:rPr>
              <a:t>-</a:t>
            </a:r>
            <a:r>
              <a:rPr lang="sv" sz="1800" dirty="0" err="1">
                <a:latin typeface="Calibri"/>
                <a:ea typeface="Ubuntu"/>
                <a:cs typeface="Calibri"/>
                <a:sym typeface="Ubuntu"/>
              </a:rPr>
              <a:t>than</a:t>
            </a:r>
            <a:r>
              <a:rPr lang="sv" sz="1800" dirty="0">
                <a:latin typeface="Calibri"/>
                <a:ea typeface="Ubuntu"/>
                <a:cs typeface="Calibri"/>
                <a:sym typeface="Ubuntu"/>
              </a:rPr>
              <a:t>-human </a:t>
            </a:r>
            <a:r>
              <a:rPr lang="sv" sz="1800" dirty="0" err="1">
                <a:latin typeface="Calibri"/>
                <a:ea typeface="Ubuntu"/>
                <a:cs typeface="Calibri"/>
                <a:sym typeface="Ubuntu"/>
              </a:rPr>
              <a:t>actor</a:t>
            </a:r>
            <a:r>
              <a:rPr lang="sv" sz="1800" dirty="0">
                <a:latin typeface="Calibri"/>
                <a:ea typeface="Ubuntu"/>
                <a:cs typeface="Calibri"/>
                <a:sym typeface="Ubuntu"/>
              </a:rPr>
              <a:t>: </a:t>
            </a:r>
            <a:endParaRPr sz="1800" dirty="0">
              <a:latin typeface="Calibri"/>
              <a:ea typeface="Ubuntu"/>
              <a:cs typeface="Calibri"/>
              <a:sym typeface="Ubuntu"/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2258825" y="1679835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sv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Value/need</a:t>
            </a:r>
            <a:endParaRPr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2258825" y="3158260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sv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Design objectives</a:t>
            </a:r>
            <a:endParaRPr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2258825" y="4560935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sv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Design requirements</a:t>
            </a:r>
            <a:endParaRPr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6744775" y="1601635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3" name="Google Shape;113;p21"/>
          <p:cNvCxnSpPr>
            <a:stCxn id="112" idx="2"/>
            <a:endCxn id="114" idx="0"/>
          </p:cNvCxnSpPr>
          <p:nvPr/>
        </p:nvCxnSpPr>
        <p:spPr>
          <a:xfrm rot="5400000">
            <a:off x="6143125" y="1819285"/>
            <a:ext cx="635700" cy="16296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21"/>
          <p:cNvSpPr/>
          <p:nvPr/>
        </p:nvSpPr>
        <p:spPr>
          <a:xfrm>
            <a:off x="4625100" y="4400850"/>
            <a:ext cx="1062000" cy="138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5839500" y="4400850"/>
            <a:ext cx="1062000" cy="138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7053900" y="4394635"/>
            <a:ext cx="1062000" cy="138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8" name="Google Shape;118;p21"/>
          <p:cNvCxnSpPr>
            <a:stCxn id="114" idx="2"/>
            <a:endCxn id="117" idx="0"/>
          </p:cNvCxnSpPr>
          <p:nvPr/>
        </p:nvCxnSpPr>
        <p:spPr>
          <a:xfrm rot="-5400000" flipH="1">
            <a:off x="6251500" y="3061360"/>
            <a:ext cx="728100" cy="19386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7276363" y="2634173"/>
            <a:ext cx="180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21"/>
          <p:cNvCxnSpPr/>
          <p:nvPr/>
        </p:nvCxnSpPr>
        <p:spPr>
          <a:xfrm rot="10800000">
            <a:off x="6784450" y="2633898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1"/>
          <p:cNvCxnSpPr/>
          <p:nvPr/>
        </p:nvCxnSpPr>
        <p:spPr>
          <a:xfrm rot="10800000">
            <a:off x="7927450" y="2633898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1"/>
          <p:cNvCxnSpPr/>
          <p:nvPr/>
        </p:nvCxnSpPr>
        <p:spPr>
          <a:xfrm rot="10800000">
            <a:off x="9076412" y="2629135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21"/>
          <p:cNvSpPr/>
          <p:nvPr/>
        </p:nvSpPr>
        <p:spPr>
          <a:xfrm>
            <a:off x="5115250" y="2952010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6253450" y="2952010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7391650" y="2948810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8539775" y="2948810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6" name="Google Shape;126;p21"/>
          <p:cNvCxnSpPr/>
          <p:nvPr/>
        </p:nvCxnSpPr>
        <p:spPr>
          <a:xfrm>
            <a:off x="5156375" y="4029585"/>
            <a:ext cx="51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1"/>
          <p:cNvCxnSpPr>
            <a:stCxn id="115" idx="0"/>
          </p:cNvCxnSpPr>
          <p:nvPr/>
        </p:nvCxnSpPr>
        <p:spPr>
          <a:xfrm rot="10800000">
            <a:off x="5155800" y="4033950"/>
            <a:ext cx="300" cy="36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21"/>
          <p:cNvCxnSpPr>
            <a:stCxn id="116" idx="0"/>
          </p:cNvCxnSpPr>
          <p:nvPr/>
        </p:nvCxnSpPr>
        <p:spPr>
          <a:xfrm rot="10800000" flipH="1">
            <a:off x="6370500" y="4029450"/>
            <a:ext cx="900" cy="37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21"/>
          <p:cNvSpPr txBox="1"/>
          <p:nvPr/>
        </p:nvSpPr>
        <p:spPr>
          <a:xfrm>
            <a:off x="264350" y="6304350"/>
            <a:ext cx="11639783" cy="11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sv" sz="1200" dirty="0">
                <a:solidFill>
                  <a:srgbClr val="333333"/>
                </a:solidFill>
                <a:highlight>
                  <a:srgbClr val="FCFC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Value hierarchy worksheet developed by: van de Poel Ibo (2013). Translating Values into Design Requirements. In: Michelfelder D., McCarthy N., Goldberg D. (Eds.) </a:t>
            </a:r>
            <a:r>
              <a:rPr lang="sv" sz="1200" i="1" dirty="0">
                <a:solidFill>
                  <a:srgbClr val="333333"/>
                </a:solidFill>
                <a:highlight>
                  <a:srgbClr val="FCFC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Philosophy and Engineering: Reflections on Practice, Principles and Process. Philosophy of Engineering and Technology</a:t>
            </a:r>
            <a:r>
              <a:rPr lang="sv" sz="1200" dirty="0">
                <a:solidFill>
                  <a:srgbClr val="333333"/>
                </a:solidFill>
                <a:highlight>
                  <a:srgbClr val="FCFC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Dordrecht: Springer. 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dobjekt 2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53EC8EBF-C4DF-F9E2-15F6-56EFA9E13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2036300" y="1426135"/>
            <a:ext cx="7889700" cy="10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21"/>
          <p:cNvSpPr/>
          <p:nvPr/>
        </p:nvSpPr>
        <p:spPr>
          <a:xfrm>
            <a:off x="2036300" y="2806510"/>
            <a:ext cx="7889700" cy="10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2036300" y="4203085"/>
            <a:ext cx="7889700" cy="179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2258825" y="1679835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sv" b="1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Value/need</a:t>
            </a:r>
            <a:endParaRPr b="1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2258825" y="3158260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sv" b="1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Design objectives</a:t>
            </a:r>
            <a:endParaRPr b="1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2258825" y="4560935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sv" b="1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Design requirements</a:t>
            </a:r>
            <a:endParaRPr b="1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6744775" y="1601635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3" name="Google Shape;113;p21"/>
          <p:cNvCxnSpPr>
            <a:stCxn id="112" idx="2"/>
            <a:endCxn id="114" idx="0"/>
          </p:cNvCxnSpPr>
          <p:nvPr/>
        </p:nvCxnSpPr>
        <p:spPr>
          <a:xfrm rot="5400000">
            <a:off x="6143125" y="1819285"/>
            <a:ext cx="635700" cy="16296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21"/>
          <p:cNvSpPr/>
          <p:nvPr/>
        </p:nvSpPr>
        <p:spPr>
          <a:xfrm>
            <a:off x="4625100" y="4400850"/>
            <a:ext cx="1062000" cy="138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5839500" y="4400850"/>
            <a:ext cx="1062000" cy="138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7053900" y="4394635"/>
            <a:ext cx="1062000" cy="138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8" name="Google Shape;118;p21"/>
          <p:cNvCxnSpPr>
            <a:stCxn id="114" idx="2"/>
            <a:endCxn id="117" idx="0"/>
          </p:cNvCxnSpPr>
          <p:nvPr/>
        </p:nvCxnSpPr>
        <p:spPr>
          <a:xfrm rot="-5400000" flipH="1">
            <a:off x="6251500" y="3061360"/>
            <a:ext cx="728100" cy="19386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7276363" y="2634173"/>
            <a:ext cx="180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21"/>
          <p:cNvCxnSpPr/>
          <p:nvPr/>
        </p:nvCxnSpPr>
        <p:spPr>
          <a:xfrm rot="10800000">
            <a:off x="6784450" y="2633898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1"/>
          <p:cNvCxnSpPr/>
          <p:nvPr/>
        </p:nvCxnSpPr>
        <p:spPr>
          <a:xfrm rot="10800000">
            <a:off x="7927450" y="2633898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1"/>
          <p:cNvCxnSpPr/>
          <p:nvPr/>
        </p:nvCxnSpPr>
        <p:spPr>
          <a:xfrm rot="10800000">
            <a:off x="9076412" y="2629135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21"/>
          <p:cNvSpPr/>
          <p:nvPr/>
        </p:nvSpPr>
        <p:spPr>
          <a:xfrm>
            <a:off x="5115250" y="2952010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6253450" y="2952010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7391650" y="2948810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8539775" y="2948810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6" name="Google Shape;126;p21"/>
          <p:cNvCxnSpPr/>
          <p:nvPr/>
        </p:nvCxnSpPr>
        <p:spPr>
          <a:xfrm>
            <a:off x="5156375" y="4029585"/>
            <a:ext cx="51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1"/>
          <p:cNvCxnSpPr>
            <a:stCxn id="115" idx="0"/>
          </p:cNvCxnSpPr>
          <p:nvPr/>
        </p:nvCxnSpPr>
        <p:spPr>
          <a:xfrm rot="10800000">
            <a:off x="5155800" y="4033950"/>
            <a:ext cx="300" cy="36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21"/>
          <p:cNvCxnSpPr>
            <a:stCxn id="116" idx="0"/>
          </p:cNvCxnSpPr>
          <p:nvPr/>
        </p:nvCxnSpPr>
        <p:spPr>
          <a:xfrm rot="10800000" flipH="1">
            <a:off x="6370500" y="4029450"/>
            <a:ext cx="900" cy="37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54;p22">
            <a:extLst>
              <a:ext uri="{FF2B5EF4-FFF2-40B4-BE49-F238E27FC236}">
                <a16:creationId xmlns:a16="http://schemas.microsoft.com/office/drawing/2014/main" id="{791C4F28-D2EA-90C6-2212-15DD5FFB2EF9}"/>
              </a:ext>
            </a:extLst>
          </p:cNvPr>
          <p:cNvSpPr txBox="1"/>
          <p:nvPr/>
        </p:nvSpPr>
        <p:spPr>
          <a:xfrm>
            <a:off x="2258826" y="2826825"/>
            <a:ext cx="7505657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sz="1800" dirty="0">
                <a:solidFill>
                  <a:srgbClr val="980000"/>
                </a:solidFill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STEP 2: Analyse the value/need and construct one or more design objectives</a:t>
            </a:r>
            <a:endParaRPr sz="1800" dirty="0">
              <a:solidFill>
                <a:srgbClr val="980000"/>
              </a:solidFill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  <a:p>
            <a:pPr>
              <a:buClr>
                <a:schemeClr val="dk1"/>
              </a:buClr>
              <a:buSzPts val="1100"/>
            </a:pPr>
            <a:endParaRPr sz="1800" dirty="0">
              <a:solidFill>
                <a:schemeClr val="dk1"/>
              </a:solidFill>
              <a:highlight>
                <a:srgbClr val="FCFCF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1800" b="1" dirty="0">
              <a:solidFill>
                <a:srgbClr val="98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08;p21">
            <a:extLst>
              <a:ext uri="{FF2B5EF4-FFF2-40B4-BE49-F238E27FC236}">
                <a16:creationId xmlns:a16="http://schemas.microsoft.com/office/drawing/2014/main" id="{1BD3FD62-20F9-40BB-DD74-4934ABFB67F7}"/>
              </a:ext>
            </a:extLst>
          </p:cNvPr>
          <p:cNvSpPr txBox="1"/>
          <p:nvPr/>
        </p:nvSpPr>
        <p:spPr>
          <a:xfrm>
            <a:off x="264350" y="141293"/>
            <a:ext cx="5716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900"/>
            </a:pPr>
            <a:r>
              <a:rPr lang="sv" sz="3600" dirty="0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Value/need hierarchy</a:t>
            </a:r>
            <a:endParaRPr lang="sv" sz="2000" b="1" dirty="0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  <a:p>
            <a:pPr>
              <a:buSzPts val="1900"/>
            </a:pPr>
            <a:br>
              <a:rPr lang="sv" sz="1000" b="1" dirty="0">
                <a:latin typeface="Calibri" panose="020F0502020204030204" pitchFamily="34" charset="0"/>
                <a:ea typeface="Ubuntu"/>
                <a:cs typeface="Calibri" panose="020F0502020204030204" pitchFamily="34" charset="0"/>
              </a:rPr>
            </a:br>
            <a:r>
              <a:rPr lang="sv" sz="1800" dirty="0" err="1">
                <a:latin typeface="Calibri"/>
                <a:ea typeface="Ubuntu"/>
                <a:cs typeface="Calibri"/>
                <a:sym typeface="Ubuntu"/>
              </a:rPr>
              <a:t>More</a:t>
            </a:r>
            <a:r>
              <a:rPr lang="sv" sz="1800" dirty="0">
                <a:latin typeface="Calibri"/>
                <a:ea typeface="Ubuntu"/>
                <a:cs typeface="Calibri"/>
                <a:sym typeface="Ubuntu"/>
              </a:rPr>
              <a:t>-</a:t>
            </a:r>
            <a:r>
              <a:rPr lang="sv" sz="1800" dirty="0" err="1">
                <a:latin typeface="Calibri"/>
                <a:ea typeface="Ubuntu"/>
                <a:cs typeface="Calibri"/>
                <a:sym typeface="Ubuntu"/>
              </a:rPr>
              <a:t>than</a:t>
            </a:r>
            <a:r>
              <a:rPr lang="sv" sz="1800" dirty="0">
                <a:latin typeface="Calibri"/>
                <a:ea typeface="Ubuntu"/>
                <a:cs typeface="Calibri"/>
                <a:sym typeface="Ubuntu"/>
              </a:rPr>
              <a:t>-human </a:t>
            </a:r>
            <a:r>
              <a:rPr lang="sv" sz="1800" dirty="0" err="1">
                <a:latin typeface="Calibri"/>
                <a:ea typeface="Ubuntu"/>
                <a:cs typeface="Calibri"/>
                <a:sym typeface="Ubuntu"/>
              </a:rPr>
              <a:t>actor</a:t>
            </a:r>
            <a:r>
              <a:rPr lang="sv" sz="1800" dirty="0">
                <a:latin typeface="Calibri"/>
                <a:ea typeface="Ubuntu"/>
                <a:cs typeface="Calibri"/>
                <a:sym typeface="Ubuntu"/>
              </a:rPr>
              <a:t>: </a:t>
            </a:r>
            <a:endParaRPr sz="1800" dirty="0">
              <a:latin typeface="Calibri"/>
              <a:ea typeface="Ubuntu"/>
              <a:cs typeface="Calibri"/>
              <a:sym typeface="Ubuntu"/>
            </a:endParaRPr>
          </a:p>
        </p:txBody>
      </p:sp>
      <p:sp>
        <p:nvSpPr>
          <p:cNvPr id="10" name="Google Shape;153;p22">
            <a:extLst>
              <a:ext uri="{FF2B5EF4-FFF2-40B4-BE49-F238E27FC236}">
                <a16:creationId xmlns:a16="http://schemas.microsoft.com/office/drawing/2014/main" id="{B5804B8C-853A-E44B-1750-04BF916244BB}"/>
              </a:ext>
            </a:extLst>
          </p:cNvPr>
          <p:cNvSpPr txBox="1"/>
          <p:nvPr/>
        </p:nvSpPr>
        <p:spPr>
          <a:xfrm>
            <a:off x="3299780" y="1665961"/>
            <a:ext cx="7538966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sz="1800" dirty="0">
                <a:solidFill>
                  <a:srgbClr val="980000"/>
                </a:solidFill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STEP 1: Select an identified value/need of  the more-than-human stakeholder</a:t>
            </a:r>
            <a:endParaRPr sz="1800" dirty="0">
              <a:solidFill>
                <a:srgbClr val="980000"/>
              </a:solidFill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pic>
        <p:nvPicPr>
          <p:cNvPr id="3" name="Bildobjekt 2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BB4A427E-5CDD-20ED-5C85-A30755F72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3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2036300" y="1426135"/>
            <a:ext cx="7889700" cy="10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21"/>
          <p:cNvSpPr/>
          <p:nvPr/>
        </p:nvSpPr>
        <p:spPr>
          <a:xfrm>
            <a:off x="2036300" y="2806510"/>
            <a:ext cx="7889700" cy="10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2036300" y="4203085"/>
            <a:ext cx="7889700" cy="179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2258825" y="1679835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sv" b="1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Value/need</a:t>
            </a:r>
            <a:endParaRPr b="1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2258825" y="3158260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sv" b="1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Design objectives</a:t>
            </a:r>
            <a:endParaRPr b="1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2258825" y="4560935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sv" b="1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Design requirements</a:t>
            </a:r>
            <a:endParaRPr b="1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6744775" y="1601635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3" name="Google Shape;113;p21"/>
          <p:cNvCxnSpPr>
            <a:stCxn id="112" idx="2"/>
            <a:endCxn id="114" idx="0"/>
          </p:cNvCxnSpPr>
          <p:nvPr/>
        </p:nvCxnSpPr>
        <p:spPr>
          <a:xfrm rot="5400000">
            <a:off x="6143125" y="1819285"/>
            <a:ext cx="635700" cy="16296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21"/>
          <p:cNvSpPr/>
          <p:nvPr/>
        </p:nvSpPr>
        <p:spPr>
          <a:xfrm>
            <a:off x="4625100" y="4400850"/>
            <a:ext cx="1062000" cy="138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5839500" y="4400850"/>
            <a:ext cx="1062000" cy="138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7053900" y="4394635"/>
            <a:ext cx="1062000" cy="138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8" name="Google Shape;118;p21"/>
          <p:cNvCxnSpPr>
            <a:stCxn id="114" idx="2"/>
            <a:endCxn id="117" idx="0"/>
          </p:cNvCxnSpPr>
          <p:nvPr/>
        </p:nvCxnSpPr>
        <p:spPr>
          <a:xfrm rot="-5400000" flipH="1">
            <a:off x="6251500" y="3061360"/>
            <a:ext cx="728100" cy="19386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7276363" y="2634173"/>
            <a:ext cx="180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21"/>
          <p:cNvCxnSpPr/>
          <p:nvPr/>
        </p:nvCxnSpPr>
        <p:spPr>
          <a:xfrm rot="10800000">
            <a:off x="6784450" y="2633898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1"/>
          <p:cNvCxnSpPr/>
          <p:nvPr/>
        </p:nvCxnSpPr>
        <p:spPr>
          <a:xfrm rot="10800000">
            <a:off x="7927450" y="2633898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1"/>
          <p:cNvCxnSpPr/>
          <p:nvPr/>
        </p:nvCxnSpPr>
        <p:spPr>
          <a:xfrm rot="10800000">
            <a:off x="9076412" y="2629135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21"/>
          <p:cNvSpPr/>
          <p:nvPr/>
        </p:nvSpPr>
        <p:spPr>
          <a:xfrm>
            <a:off x="5115250" y="2952010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6253450" y="2952010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7391650" y="2948810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8539775" y="2948810"/>
            <a:ext cx="1062000" cy="7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6" name="Google Shape;126;p21"/>
          <p:cNvCxnSpPr/>
          <p:nvPr/>
        </p:nvCxnSpPr>
        <p:spPr>
          <a:xfrm>
            <a:off x="5156375" y="4029585"/>
            <a:ext cx="51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1"/>
          <p:cNvCxnSpPr>
            <a:stCxn id="115" idx="0"/>
          </p:cNvCxnSpPr>
          <p:nvPr/>
        </p:nvCxnSpPr>
        <p:spPr>
          <a:xfrm rot="10800000">
            <a:off x="5155800" y="4033950"/>
            <a:ext cx="300" cy="36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21"/>
          <p:cNvCxnSpPr>
            <a:stCxn id="116" idx="0"/>
          </p:cNvCxnSpPr>
          <p:nvPr/>
        </p:nvCxnSpPr>
        <p:spPr>
          <a:xfrm rot="10800000" flipH="1">
            <a:off x="6370500" y="4029450"/>
            <a:ext cx="900" cy="37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54;p22">
            <a:extLst>
              <a:ext uri="{FF2B5EF4-FFF2-40B4-BE49-F238E27FC236}">
                <a16:creationId xmlns:a16="http://schemas.microsoft.com/office/drawing/2014/main" id="{A6391929-E9AF-EC77-CC76-C351983EE5C5}"/>
              </a:ext>
            </a:extLst>
          </p:cNvPr>
          <p:cNvSpPr txBox="1"/>
          <p:nvPr/>
        </p:nvSpPr>
        <p:spPr>
          <a:xfrm>
            <a:off x="2258826" y="2826825"/>
            <a:ext cx="7505657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sz="1800" dirty="0">
                <a:solidFill>
                  <a:srgbClr val="980000"/>
                </a:solidFill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STEP 2: Analyse the value/need and construct one or more design objectives</a:t>
            </a:r>
            <a:endParaRPr sz="1800" dirty="0">
              <a:solidFill>
                <a:srgbClr val="980000"/>
              </a:solidFill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  <a:p>
            <a:pPr>
              <a:buClr>
                <a:schemeClr val="dk1"/>
              </a:buClr>
              <a:buSzPts val="1100"/>
            </a:pPr>
            <a:endParaRPr sz="1800" dirty="0">
              <a:solidFill>
                <a:schemeClr val="dk1"/>
              </a:solidFill>
              <a:highlight>
                <a:srgbClr val="FCFCF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1800" b="1" dirty="0">
              <a:solidFill>
                <a:srgbClr val="98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79;p23">
            <a:extLst>
              <a:ext uri="{FF2B5EF4-FFF2-40B4-BE49-F238E27FC236}">
                <a16:creationId xmlns:a16="http://schemas.microsoft.com/office/drawing/2014/main" id="{FF1D395B-7804-EFC6-AB98-AF163BB846CA}"/>
              </a:ext>
            </a:extLst>
          </p:cNvPr>
          <p:cNvSpPr txBox="1"/>
          <p:nvPr/>
        </p:nvSpPr>
        <p:spPr>
          <a:xfrm>
            <a:off x="2258825" y="4265836"/>
            <a:ext cx="72057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sz="1800" dirty="0">
                <a:solidFill>
                  <a:srgbClr val="980000"/>
                </a:solidFill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STEP 3: Construct specific design requirements</a:t>
            </a:r>
            <a:br>
              <a:rPr lang="sv" sz="1800" dirty="0">
                <a:solidFill>
                  <a:srgbClr val="980000"/>
                </a:solidFill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</a:br>
            <a:endParaRPr sz="1800" dirty="0">
              <a:solidFill>
                <a:srgbClr val="980000"/>
              </a:solidFill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sp>
        <p:nvSpPr>
          <p:cNvPr id="7" name="Google Shape;180;p23">
            <a:extLst>
              <a:ext uri="{FF2B5EF4-FFF2-40B4-BE49-F238E27FC236}">
                <a16:creationId xmlns:a16="http://schemas.microsoft.com/office/drawing/2014/main" id="{E28858E9-297D-C79B-BFB3-5C89C6027250}"/>
              </a:ext>
            </a:extLst>
          </p:cNvPr>
          <p:cNvSpPr txBox="1"/>
          <p:nvPr/>
        </p:nvSpPr>
        <p:spPr>
          <a:xfrm>
            <a:off x="2266000" y="4885007"/>
            <a:ext cx="7964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sv" sz="1800" dirty="0">
                <a:solidFill>
                  <a:schemeClr val="dk1"/>
                </a:solidFill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A design requirement is a statement about an intended product that specifies </a:t>
            </a:r>
            <a:br>
              <a:rPr lang="sv" sz="1800" dirty="0">
                <a:solidFill>
                  <a:schemeClr val="dk1"/>
                </a:solidFill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</a:br>
            <a:r>
              <a:rPr lang="sv" sz="1800" dirty="0">
                <a:solidFill>
                  <a:schemeClr val="dk1"/>
                </a:solidFill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what it is expected to do or how it will perform.</a:t>
            </a:r>
            <a:endParaRPr sz="1800" dirty="0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sp>
        <p:nvSpPr>
          <p:cNvPr id="3" name="Google Shape;108;p21">
            <a:extLst>
              <a:ext uri="{FF2B5EF4-FFF2-40B4-BE49-F238E27FC236}">
                <a16:creationId xmlns:a16="http://schemas.microsoft.com/office/drawing/2014/main" id="{27265753-962A-32DE-D1AA-ECC909DA6E11}"/>
              </a:ext>
            </a:extLst>
          </p:cNvPr>
          <p:cNvSpPr txBox="1"/>
          <p:nvPr/>
        </p:nvSpPr>
        <p:spPr>
          <a:xfrm>
            <a:off x="264350" y="141293"/>
            <a:ext cx="5716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900"/>
            </a:pPr>
            <a:r>
              <a:rPr lang="sv" sz="3600" dirty="0">
                <a:latin typeface="Calibri"/>
                <a:ea typeface="Ubuntu"/>
                <a:cs typeface="Calibri"/>
                <a:sym typeface="Ubuntu"/>
              </a:rPr>
              <a:t>Value/need hierarchy</a:t>
            </a:r>
            <a:endParaRPr lang="sv" sz="2000" b="1">
              <a:latin typeface="Calibri"/>
              <a:ea typeface="Ubuntu"/>
              <a:cs typeface="Calibri"/>
            </a:endParaRPr>
          </a:p>
          <a:p>
            <a:r>
              <a:rPr lang="sv" sz="1800" dirty="0" err="1">
                <a:latin typeface="Calibri"/>
                <a:ea typeface="Calibri"/>
                <a:cs typeface="Calibri"/>
                <a:sym typeface="Ubuntu"/>
              </a:rPr>
              <a:t>More</a:t>
            </a:r>
            <a:r>
              <a:rPr lang="sv" sz="1800" dirty="0">
                <a:latin typeface="Calibri"/>
                <a:ea typeface="Calibri"/>
                <a:cs typeface="Calibri"/>
                <a:sym typeface="Ubuntu"/>
              </a:rPr>
              <a:t>-</a:t>
            </a:r>
            <a:r>
              <a:rPr lang="sv" sz="1800" dirty="0" err="1">
                <a:latin typeface="Calibri"/>
                <a:ea typeface="Calibri"/>
                <a:cs typeface="Calibri"/>
                <a:sym typeface="Ubuntu"/>
              </a:rPr>
              <a:t>than</a:t>
            </a:r>
            <a:r>
              <a:rPr lang="sv" sz="1800" dirty="0">
                <a:latin typeface="Calibri"/>
                <a:ea typeface="Calibri"/>
                <a:cs typeface="Calibri"/>
                <a:sym typeface="Ubuntu"/>
              </a:rPr>
              <a:t>-human </a:t>
            </a:r>
            <a:r>
              <a:rPr lang="sv" sz="1800" dirty="0" err="1">
                <a:latin typeface="Calibri"/>
                <a:ea typeface="Calibri"/>
                <a:cs typeface="Calibri"/>
                <a:sym typeface="Ubuntu"/>
              </a:rPr>
              <a:t>actor</a:t>
            </a:r>
            <a:r>
              <a:rPr lang="sv" sz="1800" dirty="0">
                <a:latin typeface="Calibri"/>
                <a:ea typeface="Calibri"/>
                <a:cs typeface="Calibri"/>
                <a:sym typeface="Ubuntu"/>
              </a:rPr>
              <a:t>: </a:t>
            </a:r>
            <a:endParaRPr lang="sv-SE" sz="1800" dirty="0">
              <a:latin typeface="Calibri"/>
              <a:ea typeface="Calibri"/>
              <a:cs typeface="Calibri"/>
              <a:sym typeface="Ubuntu"/>
            </a:endParaRPr>
          </a:p>
          <a:p>
            <a:pPr>
              <a:buSzPts val="1900"/>
            </a:pPr>
            <a:endParaRPr lang="sv-SE" sz="1800" dirty="0">
              <a:latin typeface="Calibri"/>
              <a:ea typeface="Ubuntu"/>
              <a:cs typeface="Calibri"/>
            </a:endParaRPr>
          </a:p>
        </p:txBody>
      </p:sp>
      <p:sp>
        <p:nvSpPr>
          <p:cNvPr id="12" name="Google Shape;153;p22">
            <a:extLst>
              <a:ext uri="{FF2B5EF4-FFF2-40B4-BE49-F238E27FC236}">
                <a16:creationId xmlns:a16="http://schemas.microsoft.com/office/drawing/2014/main" id="{1E29A3D2-B3BA-F9CB-9282-8E5BB3ABDE50}"/>
              </a:ext>
            </a:extLst>
          </p:cNvPr>
          <p:cNvSpPr txBox="1"/>
          <p:nvPr/>
        </p:nvSpPr>
        <p:spPr>
          <a:xfrm>
            <a:off x="3282720" y="1665961"/>
            <a:ext cx="7538966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sz="1800" dirty="0">
                <a:solidFill>
                  <a:srgbClr val="980000"/>
                </a:solidFill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STEP 1: Select an identified value/need of  the more-than-human stakeholder</a:t>
            </a:r>
            <a:endParaRPr sz="1800" dirty="0">
              <a:solidFill>
                <a:srgbClr val="980000"/>
              </a:solidFill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</p:txBody>
      </p:sp>
      <p:pic>
        <p:nvPicPr>
          <p:cNvPr id="4" name="Bildobjekt 3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23E4CBDC-AE05-2FCB-BB6A-0AB6FD39A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2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/>
          <p:nvPr/>
        </p:nvSpPr>
        <p:spPr>
          <a:xfrm>
            <a:off x="2036300" y="1338771"/>
            <a:ext cx="7889700" cy="10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2051650" y="2773854"/>
            <a:ext cx="7889700" cy="106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196" name="Google Shape;196;p25"/>
          <p:cNvSpPr/>
          <p:nvPr/>
        </p:nvSpPr>
        <p:spPr>
          <a:xfrm>
            <a:off x="2051650" y="4170429"/>
            <a:ext cx="7889700" cy="179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2274175" y="1647179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b="1">
                <a:latin typeface="Calibri"/>
                <a:ea typeface="Calibri"/>
                <a:cs typeface="Calibri"/>
                <a:sym typeface="Ubuntu"/>
              </a:rPr>
              <a:t>Value/need</a:t>
            </a:r>
            <a:endParaRPr b="1">
              <a:latin typeface="Calibri"/>
              <a:ea typeface="Calibri"/>
              <a:cs typeface="Calibri"/>
              <a:sym typeface="Ubuntu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2274175" y="3125604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b="1">
                <a:latin typeface="Calibri"/>
                <a:ea typeface="Calibri"/>
                <a:cs typeface="Calibri"/>
                <a:sym typeface="Ubuntu"/>
              </a:rPr>
              <a:t>Design objectives</a:t>
            </a:r>
            <a:endParaRPr b="1">
              <a:latin typeface="Calibri"/>
              <a:ea typeface="Calibri"/>
              <a:cs typeface="Calibri"/>
              <a:sym typeface="Ubuntu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2274175" y="4528279"/>
            <a:ext cx="2084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" b="1">
                <a:latin typeface="Calibri"/>
                <a:ea typeface="Calibri"/>
                <a:cs typeface="Calibri"/>
                <a:sym typeface="Ubuntu"/>
              </a:rPr>
              <a:t>Design requirements</a:t>
            </a:r>
            <a:endParaRPr b="1">
              <a:latin typeface="Calibri"/>
              <a:ea typeface="Calibri"/>
              <a:cs typeface="Calibri"/>
              <a:sym typeface="Ubuntu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6760125" y="1568979"/>
            <a:ext cx="10620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" sz="1200" dirty="0" err="1">
                <a:latin typeface="Calibri"/>
                <a:ea typeface="Calibri"/>
                <a:cs typeface="Calibri"/>
                <a:sym typeface="Ubuntu"/>
              </a:rPr>
              <a:t>Liveable</a:t>
            </a:r>
            <a:r>
              <a:rPr lang="sv" sz="1200" dirty="0">
                <a:latin typeface="Calibri"/>
                <a:ea typeface="Calibri"/>
                <a:cs typeface="Calibri"/>
                <a:sym typeface="Ubuntu"/>
              </a:rPr>
              <a:t> habitat</a:t>
            </a:r>
            <a:endParaRPr lang="sv" sz="1200" dirty="0">
              <a:latin typeface="Calibri"/>
              <a:ea typeface="Calibri"/>
              <a:cs typeface="Calibri"/>
            </a:endParaRPr>
          </a:p>
        </p:txBody>
      </p:sp>
      <p:cxnSp>
        <p:nvCxnSpPr>
          <p:cNvPr id="201" name="Google Shape;201;p25"/>
          <p:cNvCxnSpPr>
            <a:cxnSpLocks/>
            <a:stCxn id="200" idx="2"/>
          </p:cNvCxnSpPr>
          <p:nvPr/>
        </p:nvCxnSpPr>
        <p:spPr>
          <a:xfrm rot="5400000">
            <a:off x="6158625" y="1786779"/>
            <a:ext cx="635400" cy="16296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5"/>
          <p:cNvCxnSpPr/>
          <p:nvPr/>
        </p:nvCxnSpPr>
        <p:spPr>
          <a:xfrm>
            <a:off x="7291713" y="2601517"/>
            <a:ext cx="180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5"/>
          <p:cNvCxnSpPr/>
          <p:nvPr/>
        </p:nvCxnSpPr>
        <p:spPr>
          <a:xfrm rot="10800000">
            <a:off x="6799800" y="2601242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25"/>
          <p:cNvCxnSpPr/>
          <p:nvPr/>
        </p:nvCxnSpPr>
        <p:spPr>
          <a:xfrm rot="10800000">
            <a:off x="7942800" y="2601242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Google Shape;210;p25"/>
          <p:cNvCxnSpPr/>
          <p:nvPr/>
        </p:nvCxnSpPr>
        <p:spPr>
          <a:xfrm rot="10800000">
            <a:off x="9091762" y="2596479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" name="Google Shape;211;p25"/>
          <p:cNvSpPr/>
          <p:nvPr/>
        </p:nvSpPr>
        <p:spPr>
          <a:xfrm>
            <a:off x="6268800" y="2919354"/>
            <a:ext cx="10620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">
                <a:latin typeface="Calibri"/>
                <a:ea typeface="Calibri"/>
                <a:cs typeface="Calibri"/>
                <a:sym typeface="Ubuntu"/>
              </a:rPr>
              <a:t>Food</a:t>
            </a:r>
            <a:endParaRPr>
              <a:latin typeface="Calibri"/>
              <a:ea typeface="Calibri"/>
              <a:cs typeface="Calibri"/>
              <a:sym typeface="Ubuntu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7407000" y="2916154"/>
            <a:ext cx="10620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" dirty="0" err="1">
                <a:latin typeface="Calibri"/>
                <a:ea typeface="Calibri"/>
                <a:cs typeface="Calibri"/>
                <a:sym typeface="Ubuntu"/>
              </a:rPr>
              <a:t>Water</a:t>
            </a:r>
            <a:endParaRPr lang="sv" dirty="0" err="1">
              <a:latin typeface="Calibri"/>
              <a:ea typeface="Calibri"/>
              <a:cs typeface="Calibri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8555125" y="2916154"/>
            <a:ext cx="11547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v" dirty="0">
                <a:latin typeface="Calibri"/>
                <a:ea typeface="Calibri"/>
                <a:cs typeface="Calibri"/>
                <a:sym typeface="Ubuntu"/>
              </a:rPr>
              <a:t>Sunlight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08;p21">
            <a:extLst>
              <a:ext uri="{FF2B5EF4-FFF2-40B4-BE49-F238E27FC236}">
                <a16:creationId xmlns:a16="http://schemas.microsoft.com/office/drawing/2014/main" id="{1F6022AE-03A3-9B3B-9661-E3A12764F53B}"/>
              </a:ext>
            </a:extLst>
          </p:cNvPr>
          <p:cNvSpPr txBox="1"/>
          <p:nvPr/>
        </p:nvSpPr>
        <p:spPr>
          <a:xfrm>
            <a:off x="264350" y="141293"/>
            <a:ext cx="5716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900"/>
            </a:pPr>
            <a:r>
              <a:rPr lang="sv" sz="3600" dirty="0">
                <a:latin typeface="Calibri" panose="020F0502020204030204" pitchFamily="34" charset="0"/>
                <a:ea typeface="Ubuntu"/>
                <a:cs typeface="Calibri" panose="020F0502020204030204" pitchFamily="34" charset="0"/>
                <a:sym typeface="Ubuntu"/>
              </a:rPr>
              <a:t>Value/need hierarchy</a:t>
            </a:r>
            <a:endParaRPr lang="sv" sz="2000" b="1" dirty="0">
              <a:latin typeface="Calibri" panose="020F0502020204030204" pitchFamily="34" charset="0"/>
              <a:ea typeface="Ubuntu"/>
              <a:cs typeface="Calibri" panose="020F0502020204030204" pitchFamily="34" charset="0"/>
              <a:sym typeface="Ubuntu"/>
            </a:endParaRPr>
          </a:p>
          <a:p>
            <a:r>
              <a:rPr lang="sv" sz="1800" dirty="0" err="1">
                <a:latin typeface="Calibri"/>
                <a:ea typeface="Calibri"/>
                <a:cs typeface="Calibri"/>
                <a:sym typeface="Ubuntu"/>
              </a:rPr>
              <a:t>More</a:t>
            </a:r>
            <a:r>
              <a:rPr lang="sv" sz="1800" dirty="0">
                <a:latin typeface="Calibri"/>
                <a:ea typeface="Calibri"/>
                <a:cs typeface="Calibri"/>
                <a:sym typeface="Ubuntu"/>
              </a:rPr>
              <a:t>-</a:t>
            </a:r>
            <a:r>
              <a:rPr lang="sv" sz="1800" dirty="0" err="1">
                <a:latin typeface="Calibri"/>
                <a:ea typeface="Calibri"/>
                <a:cs typeface="Calibri"/>
                <a:sym typeface="Ubuntu"/>
              </a:rPr>
              <a:t>than</a:t>
            </a:r>
            <a:r>
              <a:rPr lang="sv" sz="1800" dirty="0">
                <a:latin typeface="Calibri"/>
                <a:ea typeface="Calibri"/>
                <a:cs typeface="Calibri"/>
                <a:sym typeface="Ubuntu"/>
              </a:rPr>
              <a:t>-human </a:t>
            </a:r>
            <a:r>
              <a:rPr lang="sv" sz="1800" dirty="0" err="1">
                <a:latin typeface="Calibri"/>
                <a:ea typeface="Calibri"/>
                <a:cs typeface="Calibri"/>
                <a:sym typeface="Ubuntu"/>
              </a:rPr>
              <a:t>actor</a:t>
            </a:r>
            <a:r>
              <a:rPr lang="sv" sz="1800" dirty="0">
                <a:latin typeface="Calibri"/>
                <a:ea typeface="Calibri"/>
                <a:cs typeface="Calibri"/>
                <a:sym typeface="Ubuntu"/>
              </a:rPr>
              <a:t>: </a:t>
            </a:r>
            <a:r>
              <a:rPr lang="sv-SE" sz="1800" dirty="0" err="1">
                <a:latin typeface="Calibri"/>
                <a:ea typeface="Calibri"/>
                <a:cs typeface="Calibri"/>
                <a:sym typeface="Ubuntu"/>
              </a:rPr>
              <a:t>Monarch</a:t>
            </a:r>
            <a:r>
              <a:rPr lang="sv-SE" sz="1800" dirty="0">
                <a:latin typeface="Calibri"/>
                <a:ea typeface="Calibri"/>
                <a:cs typeface="Calibri"/>
                <a:sym typeface="Ubuntu"/>
              </a:rPr>
              <a:t> butterfly</a:t>
            </a:r>
            <a:endParaRPr lang="sv" sz="1800" dirty="0">
              <a:latin typeface="Calibri"/>
              <a:ea typeface="Calibri"/>
              <a:cs typeface="Calibri"/>
              <a:sym typeface="Ubuntu"/>
            </a:endParaRPr>
          </a:p>
          <a:p>
            <a:pPr>
              <a:buSzPts val="1900"/>
            </a:pPr>
            <a:endParaRPr lang="sv" sz="1800" dirty="0">
              <a:latin typeface="Calibri"/>
              <a:ea typeface="Ubuntu"/>
              <a:cs typeface="Calibri"/>
            </a:endParaRPr>
          </a:p>
        </p:txBody>
      </p:sp>
      <p:pic>
        <p:nvPicPr>
          <p:cNvPr id="3" name="Bildobjekt 2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39F1ABC7-3C40-DA68-EA2F-FD2D55647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  <p:cxnSp>
        <p:nvCxnSpPr>
          <p:cNvPr id="22" name="Google Shape;209;p25">
            <a:extLst>
              <a:ext uri="{FF2B5EF4-FFF2-40B4-BE49-F238E27FC236}">
                <a16:creationId xmlns:a16="http://schemas.microsoft.com/office/drawing/2014/main" id="{96BC6060-2A41-F6E2-4AED-F14A122C4044}"/>
              </a:ext>
            </a:extLst>
          </p:cNvPr>
          <p:cNvCxnSpPr>
            <a:cxnSpLocks/>
          </p:cNvCxnSpPr>
          <p:nvPr/>
        </p:nvCxnSpPr>
        <p:spPr>
          <a:xfrm rot="10800000">
            <a:off x="7573894" y="4052669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09;p25">
            <a:extLst>
              <a:ext uri="{FF2B5EF4-FFF2-40B4-BE49-F238E27FC236}">
                <a16:creationId xmlns:a16="http://schemas.microsoft.com/office/drawing/2014/main" id="{2CCD4FCF-80A7-D7B0-655B-903C6A8DC5DF}"/>
              </a:ext>
            </a:extLst>
          </p:cNvPr>
          <p:cNvCxnSpPr>
            <a:cxnSpLocks/>
          </p:cNvCxnSpPr>
          <p:nvPr/>
        </p:nvCxnSpPr>
        <p:spPr>
          <a:xfrm rot="10800000">
            <a:off x="6358322" y="4052668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9;p25">
            <a:extLst>
              <a:ext uri="{FF2B5EF4-FFF2-40B4-BE49-F238E27FC236}">
                <a16:creationId xmlns:a16="http://schemas.microsoft.com/office/drawing/2014/main" id="{602A8F70-06E5-20E6-CB48-7D498248DF9D}"/>
              </a:ext>
            </a:extLst>
          </p:cNvPr>
          <p:cNvCxnSpPr>
            <a:cxnSpLocks/>
          </p:cNvCxnSpPr>
          <p:nvPr/>
        </p:nvCxnSpPr>
        <p:spPr>
          <a:xfrm rot="10800000">
            <a:off x="5142750" y="4052667"/>
            <a:ext cx="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9;p25">
            <a:extLst>
              <a:ext uri="{FF2B5EF4-FFF2-40B4-BE49-F238E27FC236}">
                <a16:creationId xmlns:a16="http://schemas.microsoft.com/office/drawing/2014/main" id="{9F61F295-29D7-DEDF-A4B7-468B98FBF53F}"/>
              </a:ext>
            </a:extLst>
          </p:cNvPr>
          <p:cNvCxnSpPr>
            <a:cxnSpLocks/>
          </p:cNvCxnSpPr>
          <p:nvPr/>
        </p:nvCxnSpPr>
        <p:spPr>
          <a:xfrm flipH="1" flipV="1">
            <a:off x="5668446" y="3595272"/>
            <a:ext cx="1" cy="45566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203;p25">
            <a:extLst>
              <a:ext uri="{FF2B5EF4-FFF2-40B4-BE49-F238E27FC236}">
                <a16:creationId xmlns:a16="http://schemas.microsoft.com/office/drawing/2014/main" id="{8790AD36-3FDA-14DE-AA5A-0ABB12A3F2B1}"/>
              </a:ext>
            </a:extLst>
          </p:cNvPr>
          <p:cNvSpPr/>
          <p:nvPr/>
        </p:nvSpPr>
        <p:spPr>
          <a:xfrm>
            <a:off x="4640450" y="4368194"/>
            <a:ext cx="1062000" cy="138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Resting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spots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(flat </a:t>
            </a:r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stones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tree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braches</a:t>
            </a:r>
            <a:endParaRPr lang="en-US" dirty="0" err="1">
              <a:latin typeface="Calibri"/>
            </a:endParaRPr>
          </a:p>
        </p:txBody>
      </p:sp>
      <p:sp>
        <p:nvSpPr>
          <p:cNvPr id="4" name="Google Shape;203;p25">
            <a:extLst>
              <a:ext uri="{FF2B5EF4-FFF2-40B4-BE49-F238E27FC236}">
                <a16:creationId xmlns:a16="http://schemas.microsoft.com/office/drawing/2014/main" id="{A13FE1AB-A9F3-814A-B075-E4477E283496}"/>
              </a:ext>
            </a:extLst>
          </p:cNvPr>
          <p:cNvSpPr/>
          <p:nvPr/>
        </p:nvSpPr>
        <p:spPr>
          <a:xfrm>
            <a:off x="4640450" y="4368194"/>
            <a:ext cx="1062000" cy="138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Resting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spots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(flat </a:t>
            </a:r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stones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tree</a:t>
            </a:r>
            <a:r>
              <a:rPr lang="sv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sv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braches</a:t>
            </a:r>
            <a:endParaRPr lang="en-US" dirty="0" err="1">
              <a:latin typeface="Calibri"/>
            </a:endParaRPr>
          </a:p>
        </p:txBody>
      </p:sp>
      <p:sp>
        <p:nvSpPr>
          <p:cNvPr id="5" name="Google Shape;204;p25">
            <a:extLst>
              <a:ext uri="{FF2B5EF4-FFF2-40B4-BE49-F238E27FC236}">
                <a16:creationId xmlns:a16="http://schemas.microsoft.com/office/drawing/2014/main" id="{CE06A591-DCDE-8239-8657-363836F9B11B}"/>
              </a:ext>
            </a:extLst>
          </p:cNvPr>
          <p:cNvSpPr/>
          <p:nvPr/>
        </p:nvSpPr>
        <p:spPr>
          <a:xfrm>
            <a:off x="5854850" y="4368194"/>
            <a:ext cx="1062000" cy="138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Incubators</a:t>
            </a:r>
            <a:br>
              <a:rPr lang="sv" dirty="0">
                <a:latin typeface="Calibri"/>
                <a:ea typeface="Calibri"/>
                <a:cs typeface="Calibri"/>
              </a:rPr>
            </a:br>
            <a:r>
              <a:rPr lang="sv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min 10x10x10 cm</a:t>
            </a:r>
          </a:p>
        </p:txBody>
      </p:sp>
      <p:sp>
        <p:nvSpPr>
          <p:cNvPr id="6" name="Google Shape;205;p25">
            <a:extLst>
              <a:ext uri="{FF2B5EF4-FFF2-40B4-BE49-F238E27FC236}">
                <a16:creationId xmlns:a16="http://schemas.microsoft.com/office/drawing/2014/main" id="{67791F73-746A-E892-8086-E28A8A7FF88C}"/>
              </a:ext>
            </a:extLst>
          </p:cNvPr>
          <p:cNvSpPr/>
          <p:nvPr/>
        </p:nvSpPr>
        <p:spPr>
          <a:xfrm>
            <a:off x="7069250" y="4361979"/>
            <a:ext cx="1062000" cy="138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" dirty="0" err="1">
                <a:latin typeface="Calibri"/>
                <a:ea typeface="Calibri"/>
                <a:cs typeface="Calibri"/>
              </a:rPr>
              <a:t>Protection</a:t>
            </a:r>
            <a:r>
              <a:rPr lang="sv" dirty="0">
                <a:latin typeface="Calibri"/>
                <a:ea typeface="Calibri"/>
                <a:cs typeface="Calibri"/>
              </a:rPr>
              <a:t> from </a:t>
            </a:r>
            <a:r>
              <a:rPr lang="sv" dirty="0" err="1">
                <a:latin typeface="Calibri"/>
                <a:ea typeface="Calibri"/>
                <a:cs typeface="Calibri"/>
              </a:rPr>
              <a:t>harsh</a:t>
            </a:r>
            <a:r>
              <a:rPr lang="sv" dirty="0">
                <a:latin typeface="Calibri"/>
                <a:ea typeface="Calibri"/>
                <a:cs typeface="Calibri"/>
              </a:rPr>
              <a:t> winds</a:t>
            </a:r>
          </a:p>
        </p:txBody>
      </p:sp>
      <p:sp>
        <p:nvSpPr>
          <p:cNvPr id="7" name="Google Shape;202;p25">
            <a:extLst>
              <a:ext uri="{FF2B5EF4-FFF2-40B4-BE49-F238E27FC236}">
                <a16:creationId xmlns:a16="http://schemas.microsoft.com/office/drawing/2014/main" id="{9B23F155-C081-C065-F229-7639835720C4}"/>
              </a:ext>
            </a:extLst>
          </p:cNvPr>
          <p:cNvSpPr/>
          <p:nvPr/>
        </p:nvSpPr>
        <p:spPr>
          <a:xfrm>
            <a:off x="5130600" y="2919354"/>
            <a:ext cx="1062000" cy="71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" dirty="0" err="1">
                <a:latin typeface="Calibri"/>
                <a:ea typeface="Calibri"/>
                <a:cs typeface="Calibri"/>
              </a:rPr>
              <a:t>Shelter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FE76E-1F73-1626-9617-2528DE78FA51}"/>
              </a:ext>
            </a:extLst>
          </p:cNvPr>
          <p:cNvCxnSpPr/>
          <p:nvPr/>
        </p:nvCxnSpPr>
        <p:spPr>
          <a:xfrm flipV="1">
            <a:off x="5137336" y="4046164"/>
            <a:ext cx="2439802" cy="137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362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13A438EEDB8945B82220F2155C6630" ma:contentTypeVersion="15" ma:contentTypeDescription="Opret et nyt dokument." ma:contentTypeScope="" ma:versionID="3adc257fdfa51378e37f9dc49d3dafeb">
  <xsd:schema xmlns:xsd="http://www.w3.org/2001/XMLSchema" xmlns:xs="http://www.w3.org/2001/XMLSchema" xmlns:p="http://schemas.microsoft.com/office/2006/metadata/properties" xmlns:ns2="20db1d7e-016f-4183-8f2d-c936cae0deb6" xmlns:ns3="4957828b-1830-42c5-a4eb-4d442edbbb52" targetNamespace="http://schemas.microsoft.com/office/2006/metadata/properties" ma:root="true" ma:fieldsID="503c7aa3f5152ebd512396ca6f21824e" ns2:_="" ns3:_="">
    <xsd:import namespace="20db1d7e-016f-4183-8f2d-c936cae0deb6"/>
    <xsd:import namespace="4957828b-1830-42c5-a4eb-4d442edbb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b1d7e-016f-4183-8f2d-c936cae0de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ledmærker" ma:readOnly="false" ma:fieldId="{5cf76f15-5ced-4ddc-b409-7134ff3c332f}" ma:taxonomyMulti="true" ma:sspId="5cd08861-88c0-49b2-8510-903f698cf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7828b-1830-42c5-a4eb-4d442edbbb5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d4c56d4-e1e0-4245-a429-f613676a2a34}" ma:internalName="TaxCatchAll" ma:showField="CatchAllData" ma:web="4957828b-1830-42c5-a4eb-4d442edbb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7828b-1830-42c5-a4eb-4d442edbbb52" xsi:nil="true"/>
    <lcf76f155ced4ddcb4097134ff3c332f xmlns="20db1d7e-016f-4183-8f2d-c936cae0deb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A2C34-1DBC-4CCB-A463-738C1D9776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db1d7e-016f-4183-8f2d-c936cae0deb6"/>
    <ds:schemaRef ds:uri="4957828b-1830-42c5-a4eb-4d442edbbb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4C306E-81B2-4547-BC99-636C74DF0F9D}">
  <ds:schemaRefs>
    <ds:schemaRef ds:uri="20db1d7e-016f-4183-8f2d-c936cae0deb6"/>
    <ds:schemaRef ds:uri="4957828b-1830-42c5-a4eb-4d442edbbb5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9FAF89-8C28-4A93-A6C4-CE45B25B3D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1680</Words>
  <Application>Microsoft Office PowerPoint</Application>
  <PresentationFormat>Widescreen</PresentationFormat>
  <Paragraphs>171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 Light</vt:lpstr>
      <vt:lpstr>PowerPoint Presentation</vt:lpstr>
      <vt:lpstr>PowerPoint Presentation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Elisabet M. Nilsson</cp:lastModifiedBy>
  <cp:revision>320</cp:revision>
  <dcterms:modified xsi:type="dcterms:W3CDTF">2025-05-13T13:38:34Z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0x010100FF13A438EEDB8945B82220F2155C6630</vt:lpwstr>
  </property>
  <property fmtid="{D5CDD505-2E9C-101B-9397-08002B2CF9AE}" pid="3" name="MediaServiceImageTags">
    <vt:lpwstr/>
  </property>
</Properties>
</file>